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d6f58475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d6f58475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xilinx.com/support/download.html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4222500" cy="3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https://www.xilinx.com/support/download.html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89600"/>
            <a:ext cx="4707200" cy="4501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462438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/>
          <p:nvPr/>
        </p:nvSpPr>
        <p:spPr>
          <a:xfrm>
            <a:off x="114450" y="283125"/>
            <a:ext cx="1228800" cy="2529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