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6f5847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6f5847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xilinx.com/support/download.html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4222500" cy="3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https://www.xilinx.com/support/download.html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89600"/>
            <a:ext cx="4707200" cy="450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46243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114450" y="283125"/>
            <a:ext cx="1228800" cy="252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