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144000"/>
  <p:embeddedFontLst>
    <p:embeddedFont>
      <p:font typeface="Palatino Linotype"/>
      <p:regular r:id="rId35"/>
      <p:bold r:id="rId36"/>
      <p:italic r:id="rId37"/>
      <p:boldItalic r:id="rId38"/>
    </p:embeddedFont>
    <p:embeddedFont>
      <p:font typeface="Rambla"/>
      <p:regular r:id="rId39"/>
      <p:bold r:id="rId40"/>
      <p:italic r:id="rId41"/>
      <p:boldItalic r:id="rId42"/>
    </p:embeddedFont>
    <p:embeddedFont>
      <p:font typeface="Century Gothic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mbla-bold.fntdata"/><Relationship Id="rId20" Type="http://schemas.openxmlformats.org/officeDocument/2006/relationships/slide" Target="slides/slide15.xml"/><Relationship Id="rId42" Type="http://schemas.openxmlformats.org/officeDocument/2006/relationships/font" Target="fonts/Rambla-boldItalic.fntdata"/><Relationship Id="rId41" Type="http://schemas.openxmlformats.org/officeDocument/2006/relationships/font" Target="fonts/Rambla-italic.fntdata"/><Relationship Id="rId22" Type="http://schemas.openxmlformats.org/officeDocument/2006/relationships/slide" Target="slides/slide17.xml"/><Relationship Id="rId44" Type="http://schemas.openxmlformats.org/officeDocument/2006/relationships/font" Target="fonts/CenturyGothic-bold.fntdata"/><Relationship Id="rId21" Type="http://schemas.openxmlformats.org/officeDocument/2006/relationships/slide" Target="slides/slide16.xml"/><Relationship Id="rId43" Type="http://schemas.openxmlformats.org/officeDocument/2006/relationships/font" Target="fonts/CenturyGothic-regular.fntdata"/><Relationship Id="rId24" Type="http://schemas.openxmlformats.org/officeDocument/2006/relationships/slide" Target="slides/slide19.xml"/><Relationship Id="rId46" Type="http://schemas.openxmlformats.org/officeDocument/2006/relationships/font" Target="fonts/CenturyGothic-boldItalic.fntdata"/><Relationship Id="rId23" Type="http://schemas.openxmlformats.org/officeDocument/2006/relationships/slide" Target="slides/slide18.xml"/><Relationship Id="rId45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alatinoLinotype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alatinoLinotype-italic.fntdata"/><Relationship Id="rId14" Type="http://schemas.openxmlformats.org/officeDocument/2006/relationships/slide" Target="slides/slide9.xml"/><Relationship Id="rId36" Type="http://schemas.openxmlformats.org/officeDocument/2006/relationships/font" Target="fonts/PalatinoLinotype-bold.fntdata"/><Relationship Id="rId17" Type="http://schemas.openxmlformats.org/officeDocument/2006/relationships/slide" Target="slides/slide12.xml"/><Relationship Id="rId39" Type="http://schemas.openxmlformats.org/officeDocument/2006/relationships/font" Target="fonts/Rambla-regular.fntdata"/><Relationship Id="rId16" Type="http://schemas.openxmlformats.org/officeDocument/2006/relationships/slide" Target="slides/slide11.xml"/><Relationship Id="rId38" Type="http://schemas.openxmlformats.org/officeDocument/2006/relationships/font" Target="fonts/PalatinoLinotype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3" name="Shape 43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subTitle"/>
          </p:nvPr>
        </p:nvSpPr>
        <p:spPr>
          <a:xfrm>
            <a:off x="611187" y="1196975"/>
            <a:ext cx="7848600" cy="482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ЛЕКЦИЯ  16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Архитектури на микрокомпютрите системи</a:t>
            </a:r>
          </a:p>
          <a:p>
            <a:pPr indent="-4572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Общи сведения</a:t>
            </a:r>
          </a:p>
          <a:p>
            <a:pPr indent="-4572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Блокова схема</a:t>
            </a:r>
          </a:p>
          <a:p>
            <a:pPr indent="-4572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Видове архитектури</a:t>
            </a:r>
          </a:p>
          <a:p>
            <a:pPr indent="-4572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Едно процесорни</a:t>
            </a:r>
          </a:p>
          <a:p>
            <a:pPr indent="-4572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Дву процесорни</a:t>
            </a:r>
          </a:p>
          <a:p>
            <a:pPr indent="-4572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Йерархически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460375" y="781050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4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ДВУ ПРОЦЕСОРНИ АРХИТЕКТУРИ</a:t>
            </a:r>
            <a:b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</a:p>
          <a:p>
            <a:pPr indent="0" lvl="4" marL="0" marR="0" rtl="0" algn="ctr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Общи сведения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  <a:p>
            <a:pPr indent="0" lvl="4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Необходимостта от двупроцесорни МС се налага от следните основни изисквания: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Високо бързодействие на управлението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Изискване за ниска цена на МС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4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Тези изисквания могат да се постигнат с използването на МП/ЕМК с по-високи параметри, но при голяма серийност на МС  е икономически неизгодно.</a:t>
            </a:r>
          </a:p>
          <a:p>
            <a:pPr indent="0" lvl="4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Блоковата схема на двупроцесорна архитектура на МС е показана на фиг. 2 и включва два МП/ЕМК със собствени тактови генератори, програмна памет ROM, памет за данни RAM и интерфейс, като двата МП/ЕМК осъществяват обмен на информация по определен начин.</a:t>
            </a:r>
          </a:p>
          <a:p>
            <a:pPr indent="0" lvl="4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Най често първият МП1/ЕМК1 се използва за комуникация с персонален микрокомпютър (ПМК), а вторият МП2/ЕМК2 за връзка с обекта за управление – датчици и изпълнителни механизми.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7" name="Shape 17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454025" y="1120775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4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4572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4572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4572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4572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4572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4572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4572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4572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4572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4572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4572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4572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4572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4572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457200" marR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457200" marR="0" rtl="0" algn="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фиг. 2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981075"/>
            <a:ext cx="5360987" cy="50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11187" y="860425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4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Методи за обмен на информация между двата МП/ЕМК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Използват се следните методи: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Паралелен интерфейс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характеризира се висока скорост на обмена, но изисква много шини на МП/ЕМК – 8 шини за данни  и 2 шини за управление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интерфейс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използват се двата типа: синхронен – SPI, I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C, USB или асинхронен. Характеризират се с по ниска скорост на обмен, но използват по малко шини 2 или 3.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Обща памет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RAMО (фиг. 3) - Всеки от МП/ЕМК има  собствена програмна памет ROM, памет за данни RAM и интерфейс със съответните буфери и обща памет RAMО за данни, до която имат достъп и двата МП/ЕМК за запис и четене на информацията записана в нея. </a:t>
            </a:r>
          </a:p>
          <a:p>
            <a:pPr indent="0" lvl="4" marL="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4" name="Shape 19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454025" y="1120775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4" marL="736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7366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7366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7366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7366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7366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7366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7366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7366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7366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7366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7366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736600" marR="0" rtl="0" algn="just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736600" marR="0" rtl="0" algn="ct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736600" marR="0" rtl="0" algn="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фиг. 3</a:t>
            </a: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. 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200" y="981075"/>
            <a:ext cx="5540375" cy="495458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382587" y="620712"/>
            <a:ext cx="8229600" cy="561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4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За защита на информацията  в RAMО от не правомерен запис от единият или другият МП/ЕМК трябва да се вземат </a:t>
            </a: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SW (програмни мерки),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като най често се използва разделяне на области е RAMО, в които двата МП/ЕМК имат регламентиран достъп.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Използваните памети се наричат двупортни (дву- входови), като имат две магистрали за адреси, данни и управление.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Разпределение на функциите за управление на ВС между двата МП/ЕМК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Разпределението на функциите между двата МП/ЕМК зависи основно от особенностите и изискванията на обекта за управление. 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Функциите трябва да се разпределят между апаратната част - HW и програмната част – SW, с цел реализация на оптимална двупроцесорна архитектура на ВС. 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Основното изискване, както бе казано по горе, е за бързодействие на МС. Функциите се разпределят, така че ВС да се реализира с минимална апаратната част - HW и програмната част - SW при разпределението им между двата МП/ЕМК.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1" name="Shape 21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468312" y="620712"/>
            <a:ext cx="8229600" cy="604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4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Йерархически архитектури </a:t>
            </a:r>
          </a:p>
          <a:p>
            <a:pPr indent="0" lvl="4" marL="0" marR="0" rtl="0" algn="ctr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ctr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ОБЩИ СВЕДЕНИЯ</a:t>
            </a:r>
          </a:p>
          <a:p>
            <a:pPr indent="0" lvl="4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Йерархическите архитектури се използват за реализация на МС за управление на обекти и процеси, които се характеризират със следните параметри: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Голям брои и разнообразие по параметри на датчиците за информация;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Голям брои и различно управление на изпълнителните механизми;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Изисквания за високо бързодействие;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Изисквания за безопастност на управлението;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Териториално разположение на датчици и изпълнителни механизми на голямо разстояние в обекта</a:t>
            </a:r>
            <a:r>
              <a:rPr b="0" i="0" lang="en-US" sz="1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9" name="Shape 21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468312" y="620712"/>
            <a:ext cx="8229600" cy="604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4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ФУНКЦИИ НА ЙЕРАРХИЧЕСКАТА АРХИТЕКТУРА</a:t>
            </a:r>
          </a:p>
          <a:p>
            <a:pPr indent="0" lvl="4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Йерархическите архитектури се реализират  с няколко ЕМК и имат следните функции: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Разпределят се функциите на апаратната част HW между няколко ЕМК, с което се опростяват електрическите буфери за въвеждане на информацията от датчиците и управление на изпълнителните механизми;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Разпределят се функциите на програмното осигуряване  SW между няколко ЕМК, с което се опростява неговата реализация;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това разпределение на функциите на HW и SW значително се повишава бързодействието на МС;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Намаляват се  кабелните връзки на МС с датчиците и изпълнителните механизми, което повишава надеждността на ВС и естествено цената им;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7" name="Shape 22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468312" y="620712"/>
            <a:ext cx="8229600" cy="604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НИВА НА УПРАВЛЕНИЕ</a:t>
            </a:r>
          </a:p>
          <a:p>
            <a:pPr indent="0" lvl="4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  <a:p>
            <a:pPr indent="0" lvl="4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Йерархическите архитектури се реализират  с няколко нива на  управление. На фиг. 4 е показана блоковата схема на Йерархическа архитектура, която включва следните нива при изграждането и.</a:t>
            </a:r>
          </a:p>
          <a:p>
            <a:pPr indent="0" lvl="4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ЛОКАЛНО НИВО ( ЛМК ) </a:t>
            </a:r>
          </a:p>
          <a:p>
            <a:pPr indent="0" lvl="4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Това е най ниското ниво в йерархията на управлението. ЛМК са разположени са в непосредствена близост в обекта до датчиците и изпълнителните механизми. Характеризират се със следните особености:</a:t>
            </a:r>
          </a:p>
          <a:p>
            <a:pPr indent="0" lvl="4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Имат високо бързодействие;</a:t>
            </a:r>
          </a:p>
          <a:p>
            <a:pPr indent="0" lvl="4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Опростени електрически буфери за въвеждане на информацията от датчиците и управление на изпълнителните механизми;</a:t>
            </a:r>
          </a:p>
          <a:p>
            <a:pPr indent="0" lvl="4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Обезпечават безопасността на управлението;</a:t>
            </a:r>
          </a:p>
          <a:p>
            <a:pPr indent="0" lvl="4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една МС може да има много на брой ЛМК, свързани в т.н технологична мрежа, която ще разгледаме по-късно;</a:t>
            </a:r>
          </a:p>
          <a:p>
            <a:pPr indent="0" lvl="4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5" name="Shape 23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35000" y="620712"/>
            <a:ext cx="8229600" cy="561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4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НИВА НА УПРАЛЕНИЕ</a:t>
            </a:r>
          </a:p>
          <a:p>
            <a:pPr indent="0" lvl="4" marL="0" marR="0" rtl="0" algn="ctr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ctr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фиг. 1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7" y="1065212"/>
            <a:ext cx="6294437" cy="466883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3282950" y="5949950"/>
            <a:ext cx="1814512" cy="341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4" marL="736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фиг. 4. 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468312" y="793750"/>
            <a:ext cx="8229600" cy="508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" lvl="4" marL="8255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УПРАВЛЯВАЩО  (ЛОГИЧЕСКО)  НИВО  (УМК) </a:t>
            </a:r>
          </a:p>
          <a:p>
            <a:pPr indent="-6350" lvl="4" marL="82550" marR="0" rtl="0" algn="ctr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Обезпечава цялостното управление на обекта, като нивото може да има и директни функции по управлението: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Въвеждане  на информацията от датчиците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Управление на част от изпълнителните механизми. 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 една МС може да има няколко УМК със съответните ЛМК. 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Обикновено УМК имат и пулт за управление, чрез който се задават параметрите на управлението:</a:t>
            </a:r>
          </a:p>
          <a:p>
            <a:pPr indent="-6350" lvl="4" marL="825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Избират се технологичните програми за МС</a:t>
            </a:r>
          </a:p>
          <a:p>
            <a:pPr indent="-6350" lvl="4" marL="825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Индицират състоянието и стойностите на датчиците </a:t>
            </a:r>
          </a:p>
          <a:p>
            <a:pPr indent="-6350" lvl="4" marL="825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Индицират състоянието на изпълнителните механизми. 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Стартира и се спира процеса на управлението.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53" name="Shape 25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474662" y="749300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4" marL="2057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		</a:t>
            </a:r>
          </a:p>
          <a:p>
            <a:pPr indent="-228600" lvl="4" marL="20574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ОБЩИ СВЕДЕНИЯ</a:t>
            </a:r>
          </a:p>
          <a:p>
            <a:pPr indent="-228600" lvl="4" marL="205740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Микрокомпютърните системи (MС) за управление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 обекти и процеси в реално време са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специализирани микрокомпютърни системи и се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характеризират със следните собенности: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Малък обем на програмната памет - ROM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Малък обем на паметта за данни –RAM.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Имат специализирани паралелени серийни интерфейси за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връзка с обекта за управление.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Блоковата им схема е показана на фиг. 1 </a:t>
            </a:r>
          </a:p>
          <a:p>
            <a:pPr indent="-228600" lvl="4" marL="2057400" marR="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1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               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468312" y="776287"/>
            <a:ext cx="8229600" cy="604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" lvl="4" marL="8255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КОМУНИКАЦИОННО НИВО ( КМК )</a:t>
            </a:r>
          </a:p>
          <a:p>
            <a:pPr indent="-6350" lvl="4" marL="82550" marR="0" rtl="0" algn="ctr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Това ниво обезпечава връзката между нивото на УМК и Нивото на ИМК( Информационно ниво ).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Реално това ниво е микрокомпютърен мултиплексор който, чрез своите интерфейси (най-често серийни) обезпечава обмена на информацията.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КМК нямат управляващи функции.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В някои МС може да не се използва КМК, като обмена на информацията се извършва чрез електрически буфери за връзка с останалите ниви.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В дадена МС може да има няколко КМК. 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61" name="Shape 26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468312" y="620712"/>
            <a:ext cx="8229600" cy="561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" lvl="4" marL="8255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ИНФОРМАЦИОННО НИВО (ИМК)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Това ниво естествено се реализира с ПМК (персонален микрокомпютър) и има следните функции: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Избор на технологична програма за управление;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Стартиране и спиране на процеса за управление;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Индицира текущото състояние на управлението;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Индицира текущото състояние и стойностите на датчиците на всеки УМК и ЛМК;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Индицира състоянието  на изпълнителните механизми за всеки УМК и ЛМК - включено, изключено и авария;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69" name="Shape 26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468312" y="908050"/>
            <a:ext cx="8229600" cy="532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" lvl="4" marL="825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ИНФОРМАЦИОННО НИВО (ИМК)</a:t>
            </a:r>
          </a:p>
          <a:p>
            <a:pPr indent="-6350" lvl="4" marL="82550" marR="0" rtl="0" algn="just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Индицира възникналите  грешки при управлението;</a:t>
            </a:r>
          </a:p>
          <a:p>
            <a:pPr indent="-6350" lvl="4" marL="82550" marR="0" rtl="0" algn="just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Индицира възникналите  аварии при управлението;</a:t>
            </a:r>
          </a:p>
          <a:p>
            <a:pPr indent="-6350" lvl="4" marL="82550" marR="0" rtl="0" algn="just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Съхранява различните технологични програми за управление на обекта и извършва задаването им;</a:t>
            </a:r>
          </a:p>
          <a:p>
            <a:pPr indent="-6350" lvl="4" marL="82550" marR="0" rtl="0" algn="just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Съхранява историята на управлението от ВС – параметри,  възникнали грешки, аварии и други;</a:t>
            </a:r>
          </a:p>
          <a:p>
            <a:pPr indent="-6350" lvl="4" marL="82550" marR="0" rtl="0" algn="just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 дадена МС може да има няколко ИМК, като има основен ПМК, а останалите са с ограничен достъп само за да индицират състоянието на процеса за управление;</a:t>
            </a:r>
          </a:p>
          <a:p>
            <a:pPr indent="-6350" lvl="4" marL="82550" marR="0" rtl="0" algn="just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5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77" name="Shape 27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468312" y="620712"/>
            <a:ext cx="8229600" cy="5111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" lvl="4" marL="825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ТЕХНОЛОГИЧНИ МРЕЖИ ИЗПОЛЗВАНИ ЗА РЕАЛИЗАЦИЯ НА МС С ЙЕРАРХИЧЕСКИ  АРХИТЕКТУРИ</a:t>
            </a:r>
          </a:p>
          <a:p>
            <a:pPr indent="-6350" lvl="4" marL="82550" marR="0" rtl="0" algn="ctr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За изграждане на технологичните мрежи при реализация на МС се използва преди всичко сериен интерфейс – синхронен (SPI, I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C, USB) или асинхронен  (RS232,токов). Изборът на интерфейса зависи от разстоянието между отделните нива на управлението. 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При близки разстояния за предпочитане е използването на синхронен интерфейс, тъй като има по- висока скорост на обмен.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При далечни разстояния се използва асинхронен сериен интерфейс със съответните електрически буфери. С увеличаване на разстоянието обаче скоростта на обмен намалява.   </a:t>
            </a:r>
          </a:p>
          <a:p>
            <a:pPr indent="-6350" lvl="4" marL="82550" marR="0" rtl="0" algn="ctr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85" name="Shape 28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468312" y="765175"/>
            <a:ext cx="8496300" cy="590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" lvl="4" marL="825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МС се използват следните технологични мрежи: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Noto Sans Symbols"/>
              <a:buChar char="➢"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Обща шина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фиг. 5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Към един сериен интерфейс на УМК 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са включени “n“ на брои ЛМК. Задължително 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всеки ЛМК трябва да има логически номер,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който се задава по определен начин.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Обменът се осъществява като УМК 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предава към всички ЛМК, като в протокола 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 включен № на ЛМК. Отговаря ЛМК със 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съответния номер.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Броят на ЛМК зависи от електрическите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буфери на серийния интерфейс.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Характеризират се с по ниска скорост на обмен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							    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фиг. 5</a:t>
            </a: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9925" y="1771650"/>
            <a:ext cx="1728787" cy="3475037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468312" y="620712"/>
            <a:ext cx="8229600" cy="604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9525" lvl="4" marL="555625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Звезда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- фиг. 6</a:t>
            </a:r>
          </a:p>
          <a:p>
            <a:pPr indent="-9525" lvl="4" marL="555625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В УМК са вградени “n“ на брой серийни интерфейси към всеки от които е включен един ЛМК. Основното предимство на тази мрежа е високата скорост на обмен, тъй като интерфейсите работят паралелно</a:t>
            </a: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			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фиг. 6</a:t>
            </a: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9525" lvl="4" marL="555625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3357562"/>
            <a:ext cx="5019675" cy="23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468312" y="620712"/>
            <a:ext cx="8229600" cy="604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52425" lvl="4" marL="898525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4" marL="898525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Смесена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- фиг. 7</a:t>
            </a:r>
          </a:p>
          <a:p>
            <a:pPr indent="-352425" lvl="4" marL="898525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Мрежата е комбинация между обща шина и звезда. В тази мрежа се използват няколко серийни интерфейси към които са свързани по няколко ЛМК, чиито брой може да бъде различен и да имат различни функции в управлението.</a:t>
            </a:r>
          </a:p>
          <a:p>
            <a:pPr indent="-352425" lvl="4" marL="898525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4" marL="898525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4" marL="898525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4" marL="898525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4" marL="898525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4" marL="898525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4" marL="898525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4" marL="898525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4" marL="898525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4" marL="898525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4" marL="898525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4" marL="898525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4" marL="898525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4" marL="898525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52425" lvl="4" marL="898525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Фиг. 7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075" y="2420937"/>
            <a:ext cx="3852862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446087" y="620712"/>
            <a:ext cx="8229600" cy="547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" lvl="4" marL="82550" marR="0" rtl="0" algn="just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6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Ринг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- фиг. 8</a:t>
            </a:r>
          </a:p>
          <a:p>
            <a:pPr indent="-6350" lvl="4" marL="8255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В тази мрежа информационната връзка се осъществява чрез последователно свързване на ЛМК по серийните интерфейси. Управлението на мрежата е програмно, като УМК предава на ЛМК1, той на следващия итн, последният връща информацията към УМК. Тази мрежа се използва в обекти, в които ЛМК имат еднакви функции. Предимството им по-лесната реализация на програмното осигуряване и липсата на номерация. Недостатъците са:</a:t>
            </a:r>
          </a:p>
          <a:p>
            <a:pPr indent="-6350" lvl="4" marL="8255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По-ниско бързодействие</a:t>
            </a:r>
          </a:p>
          <a:p>
            <a:pPr indent="-6350" lvl="4" marL="8255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повреда в един от ЛМК спира управлението на цялата мрежа и от там на управлението </a:t>
            </a:r>
          </a:p>
          <a:p>
            <a:pPr indent="-6350" lvl="4" marL="8255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6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                                                 </a:t>
            </a: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-6350" lvl="4" marL="82550" marR="0" rtl="0" algn="just">
              <a:lnSpc>
                <a:spcPct val="6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 фиг. 8</a:t>
            </a:r>
          </a:p>
          <a:p>
            <a:pPr indent="-6350" lvl="4" marL="8255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8255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237" y="4508500"/>
            <a:ext cx="7475537" cy="110648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468312" y="620712"/>
            <a:ext cx="8229600" cy="604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4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останалите мрежи при повреда в ЛМК спира работа само на него, а останалите продължават да работят. Естествено УМК взема решение за последващото управление от МС. 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Основен момент при изграждането на йерхически архитектури  ВС е номерацията на ЛМК, респективно на УМК. Използват се следните методи: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Програмен – SW в програмното осигуряване в специална клетка на ROM паметта се записва № на съответния МК. Изключително лесен метод, но за съжаление има основен недостатък при сервизното обслужване на ВС – необходимо е да имаме “n” на брой варианти на SW, различаващи се по един байт.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Апаратен - HW  на печатната платка се монтират превключватели (JUMPERS), чрез които в двоичен код се задава № на съответния МК. Този метод има недостатъка, че при дублиране на №, спира работа на цялата технологична мрежа, а от там и на управлението. 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Апаратен -	HW  извън платка в корпуса, в който е монтирана МС се монтират превключватели, с които се задава №, с което обезпечаваме независимост МК.</a:t>
            </a:r>
          </a:p>
          <a:p>
            <a:pPr indent="0" lvl="4" marL="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4" marL="0" marR="0" rtl="0" algn="just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29" name="Shape 32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47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КРАЙ НА ЛЕКЦИЯТА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474662" y="749300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               </a:t>
            </a:r>
          </a:p>
          <a:p>
            <a:pPr indent="-2286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			 фиг. 1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525" y="1341437"/>
            <a:ext cx="7889875" cy="453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3727450" y="5899150"/>
            <a:ext cx="15398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" lvl="4" marL="539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фиг. 1 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755650" y="692150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34950" lvl="4" marL="539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7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		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  Микрокомпютърните системи (MС) за управление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 обекти и процеси в реално време се използват няколко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архитектури, като изборът зависи основно от следните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особености на обекта:</a:t>
            </a:r>
          </a:p>
          <a:p>
            <a:pPr indent="-234950" lvl="4" marL="539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4950" lvl="4" marL="539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Броят и типът на датчиците ( сензори ) на информация </a:t>
            </a:r>
          </a:p>
          <a:p>
            <a:pPr indent="-234950" lvl="4" marL="539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4950" lvl="4" marL="539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Изисквания за точността за въвеждане на информацията</a:t>
            </a:r>
          </a:p>
          <a:p>
            <a:pPr indent="-234950" lvl="4" marL="539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4950" lvl="4" marL="539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Броят, типът и начина на управление на изпълнителните механизми</a:t>
            </a:r>
          </a:p>
          <a:p>
            <a:pPr indent="-234950" lvl="4" marL="539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4950" lvl="4" marL="539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Изисквания за бързодействие на управлението</a:t>
            </a:r>
          </a:p>
          <a:p>
            <a:pPr indent="-234950" lvl="4" marL="539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4950" lvl="4" marL="539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Изисквания за безопастност и безотказност на управлението</a:t>
            </a:r>
          </a:p>
          <a:p>
            <a:pPr indent="-234950" lvl="4" marL="539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4950" lvl="4" marL="539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Териториално разположение на датчиците и изпълнителните механизми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423862" y="649287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34950" lvl="4" marL="539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		</a:t>
            </a:r>
          </a:p>
          <a:p>
            <a:pPr indent="-234950" lvl="4" marL="539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		</a:t>
            </a:r>
          </a:p>
          <a:p>
            <a:pPr indent="-234950" lvl="4" marL="539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Използват се следните архитектури:</a:t>
            </a:r>
          </a:p>
          <a:p>
            <a:pPr indent="-234950" lvl="4" marL="539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4950" lvl="4" marL="539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Еднопроцесорни</a:t>
            </a:r>
          </a:p>
          <a:p>
            <a:pPr indent="-234950" lvl="4" marL="539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тях се използва един МП ( микропроцесор) или ЕМК (Едночипов микрокомпютър). Използват се в МС при които броят на датчиците и изпълнителните механизми е сравнително малък и изискванията за бързодействие са малки.</a:t>
            </a:r>
          </a:p>
          <a:p>
            <a:pPr indent="-234950" lvl="4" marL="539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4950" lvl="4" marL="539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34950" lvl="4" marL="539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Двупроцесорни</a:t>
            </a:r>
          </a:p>
          <a:p>
            <a:pPr indent="-234950" lvl="4" marL="539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за изграждането им се използват два МП или ЕМК. Основното че тези архитектури се използват при МС, които управляват обекти при които се изисква високо бързодействие и ниска цена. Използването на по мощен МП или ЕМК е икономически нецелесъобразно. Най съществен е метода за обмен на информацията между двата МП или ЕМК.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382587" y="636587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92100" lvl="4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92100" lvl="4" marL="596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Много процесорни или наречени ЙЕРАРХИЧЕСКИ </a:t>
            </a:r>
          </a:p>
          <a:p>
            <a:pPr indent="-292100" lvl="4" marL="596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92100" lvl="4" marL="596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Използват се във МС които управляват обекти или процеси с голям брой датчици, изпълнителни механизми, изискване за високо бързодействие и разположението на датчиците и изпълнителни механизми на голямо териториално разстояние. </a:t>
            </a:r>
          </a:p>
          <a:p>
            <a:pPr indent="-292100" lvl="4" marL="596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92100" lvl="4" marL="596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Характеризират със следните особености:</a:t>
            </a:r>
          </a:p>
          <a:p>
            <a:pPr indent="-292100" lvl="4" marL="596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92100" lvl="4" marL="596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Разпределят функциите на апаратната (HW) и програмна (SW) реализация между няколко МП или ЕМК;</a:t>
            </a:r>
          </a:p>
          <a:p>
            <a:pPr indent="-292100" lvl="4" marL="596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Отделните МК се разполагат в непосредствена близост до датчиците и изпълнителни механизми;</a:t>
            </a:r>
          </a:p>
          <a:p>
            <a:pPr indent="-292100" lvl="4" marL="596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Електрическите буфери се реализират по малко елементи;</a:t>
            </a:r>
          </a:p>
          <a:p>
            <a:pPr indent="-292100" lvl="4" marL="596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Значително се намаляват кабелните връзки, тъй като се използват технологични мрежи за комуникация между отделните МК, реализирани преди всичко по сериен интерфейс.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374650" y="655637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" lvl="4" marL="31115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ЕДНОПРОЦЕСОРНИ АРХИТЕКТУРИ НА ВС</a:t>
            </a:r>
          </a:p>
          <a:p>
            <a:pPr indent="-6350" lvl="4" marL="311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</a:p>
          <a:p>
            <a:pPr indent="-6350" lvl="4" marL="3111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Реализират се по два начина:</a:t>
            </a:r>
          </a:p>
          <a:p>
            <a:pPr indent="-6350" lvl="4" marL="3111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3111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 Чрез използване на МП микропроцесор – този начин е стар, но все още съществуват такива МС затова ще ги разгледаме на кратко. ВС се реализира със следните части:</a:t>
            </a:r>
          </a:p>
          <a:p>
            <a:pPr indent="-6350" lvl="4" marL="3111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3111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МП микропроцесорна част – включваща МП с ТГ, програмна памет – ROM, памет за данни – RAM и  WD (WATCH DOG). </a:t>
            </a:r>
          </a:p>
          <a:p>
            <a:pPr indent="-6350" lvl="4" marL="3111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3111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Интерфейсна част – реализирана преди всичко с паралелен интерфейс.</a:t>
            </a:r>
          </a:p>
          <a:p>
            <a:pPr indent="-6350" lvl="4" marL="3111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3111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Електрически буфери за въвеждане на информацията от датчиците.</a:t>
            </a:r>
          </a:p>
          <a:p>
            <a:pPr indent="-6350" lvl="4" marL="3111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3111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Електрически буфери за извеждане на информацията към   </a:t>
            </a:r>
          </a:p>
          <a:p>
            <a:pPr indent="-6350" lvl="4" marL="3111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изпълнителните механизми.</a:t>
            </a:r>
          </a:p>
          <a:p>
            <a:pPr indent="-6350" lvl="4" marL="3111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3111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Серийни интерфейси със съответните буфери, ако е необходим.</a:t>
            </a:r>
          </a:p>
          <a:p>
            <a:pPr indent="-6350" lvl="4" marL="3111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3111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3" name="Shape 15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452437" y="744537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" lvl="4" marL="539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Основните им характеристики са:</a:t>
            </a:r>
          </a:p>
          <a:p>
            <a:pPr indent="-6350" lvl="4" marL="539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539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Имат модулна организация, включваща модул МП част, входни и изходни модули за цифрова и аналогова информация.</a:t>
            </a:r>
          </a:p>
          <a:p>
            <a:pPr indent="-6350" lvl="4" marL="539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539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Изискват дешифрация на адресното пространство за определяне на физическите адреси на паметтите и интерфейсни схеми. Дешифрацията може да бъде пълна или непълна.</a:t>
            </a:r>
          </a:p>
          <a:p>
            <a:pPr indent="-6350" lvl="4" marL="539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539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Имат сложен HW (апаратна част), поради сложната реализация на електрическите буфери.</a:t>
            </a:r>
          </a:p>
          <a:p>
            <a:pPr indent="-6350" lvl="4" marL="539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539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Имат сложена  програмна (SW) част, тъй като един МП или ЕМК изпълнява функциите на цялото управление.</a:t>
            </a:r>
          </a:p>
          <a:p>
            <a:pPr indent="-6350" lvl="4" marL="539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539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Използват се много кабели за връзка с датчици и изпълнителни механизми.</a:t>
            </a:r>
          </a:p>
          <a:p>
            <a:pPr indent="-6350" lvl="4" marL="539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7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		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1" name="Shape 16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420687" y="760412"/>
            <a:ext cx="8229600" cy="576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" lvl="4" marL="793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793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793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2. Реализация с ЕМК в който са вградени МП, ROM, RAM, WD и интерфейсни шини. </a:t>
            </a:r>
          </a:p>
          <a:p>
            <a:pPr indent="-6350" lvl="4" marL="793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793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793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Външно се реализират само електрическите буфери за връзка с датчици и изпълнителни механизми.</a:t>
            </a:r>
          </a:p>
          <a:p>
            <a:pPr indent="-6350" lvl="4" marL="793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793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793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Имат същите недостатъци както и при МП реализация</a:t>
            </a:r>
          </a:p>
          <a:p>
            <a:pPr indent="-6350" lvl="4" marL="793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-6350" lvl="4" marL="793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793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793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793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6350" lvl="4" marL="793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		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9" name="Shape 16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0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