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9961-F84C-4804-81DE-2CD9BAA69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7445" y="1420427"/>
            <a:ext cx="9123009" cy="2849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МУЛТИЧИПНИ МОДУЛИ.</a:t>
            </a:r>
            <a:b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 елементи в МУЛТИЧИПНИТЕ модули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4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85084-A013-4E19-94FD-03DD41F7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37502"/>
            <a:ext cx="9738804" cy="6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5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A5D2E8-B167-4228-8B05-9AC841D2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7" y="1150116"/>
            <a:ext cx="10447241" cy="46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7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68F68-9240-4C78-848A-03BD53E9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848313"/>
            <a:ext cx="10806339" cy="51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2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C5165-7336-4655-BCD7-8972B6EE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1" y="852256"/>
            <a:ext cx="10998137" cy="50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697D2-543F-4115-B3FE-B41E462D3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1313371"/>
            <a:ext cx="10727433" cy="43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0EA37-2AC5-42EA-ACB7-95DEF586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65" y="-1"/>
            <a:ext cx="10365853" cy="68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3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D8C448-98AA-4F9F-964D-5C970556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17" y="6869"/>
            <a:ext cx="9570129" cy="68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DB1034-10E2-49D8-AD1D-44332B2A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72" y="248575"/>
            <a:ext cx="10642100" cy="64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DE7D44-295E-4D07-9816-6D72E80F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61" y="20025"/>
            <a:ext cx="9485456" cy="68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4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553DA-7386-4FC5-8AA5-73500B5D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79" y="17061"/>
            <a:ext cx="8877671" cy="68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7E3E0-4D08-4F4E-A1DB-C9B1CC31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02" y="993058"/>
            <a:ext cx="9114996" cy="4115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8441F5-F7E4-4F70-A1A5-0740DE9AC9BC}"/>
              </a:ext>
            </a:extLst>
          </p:cNvPr>
          <p:cNvSpPr/>
          <p:nvPr/>
        </p:nvSpPr>
        <p:spPr>
          <a:xfrm>
            <a:off x="4074998" y="5436928"/>
            <a:ext cx="4042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на МСМ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3B3AA-7C7F-47D1-8726-15191F05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43" y="0"/>
            <a:ext cx="9741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E8CFE-FC51-402A-975F-50A7EA6F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3" y="-15325"/>
            <a:ext cx="8621709" cy="6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6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01BFB-0135-47DA-BD8A-2CB94B8B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62" y="337351"/>
            <a:ext cx="10137322" cy="60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2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FB2F0-0D4D-4A86-9B0F-2045EF8D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07" y="790113"/>
            <a:ext cx="10908015" cy="5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6A6941-D4CF-4205-8D86-AACBA7B6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5" y="701336"/>
            <a:ext cx="10872703" cy="53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21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A7FC8-079F-4A49-BA05-82850459E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42" y="239697"/>
            <a:ext cx="10529315" cy="64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12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F838D-3D85-4147-81A8-87EDC7A2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0"/>
            <a:ext cx="9616189" cy="68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FD53E-5ECE-4416-AF92-EB6317F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03" y="-1"/>
            <a:ext cx="9276021" cy="68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53590-60D7-458A-BC7B-58866105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74" y="0"/>
            <a:ext cx="9948321" cy="68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4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E5B13-9828-438A-BEF7-DCF8BF14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6" y="1058023"/>
            <a:ext cx="10442506" cy="48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A10CF8-1289-4CCA-96E6-88D32DDC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33" y="470517"/>
            <a:ext cx="10327711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DF074-DFDD-4E3B-98B5-58CB2143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7" y="292963"/>
            <a:ext cx="10674979" cy="62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3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65861-9BC4-43EB-AAD3-FA42E4D77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0" y="246139"/>
            <a:ext cx="10404629" cy="64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E3FCA-FBD3-4039-98D3-E394866B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13" y="701336"/>
            <a:ext cx="10646775" cy="5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7B51F2-37D0-4FDC-9136-D2B1DC06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6" y="19536"/>
            <a:ext cx="9241655" cy="67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20E52-9078-4308-893C-D3B43EE4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00" y="0"/>
            <a:ext cx="9209470" cy="68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68B81-5418-4AA5-8BF0-E5FAA275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14" y="0"/>
            <a:ext cx="10415053" cy="66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C41AF-8AA0-488D-838E-1F44A0B8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66" y="390617"/>
            <a:ext cx="10243996" cy="62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4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24E10-68BE-42D3-B4F6-1AA83AB7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29" y="119468"/>
            <a:ext cx="9667783" cy="661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1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119</TotalTime>
  <Words>12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Tw Cen MT</vt:lpstr>
      <vt:lpstr>Circuit</vt:lpstr>
      <vt:lpstr>МУЛТИЧИПНИ МОДУЛИ. Пасивни елементи в МУЛТИЧИПНИТЕ модули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Пасивни елементи в хибридните микромодули</dc:title>
  <dc:creator>User</dc:creator>
  <cp:lastModifiedBy>User</cp:lastModifiedBy>
  <cp:revision>29</cp:revision>
  <dcterms:created xsi:type="dcterms:W3CDTF">2020-03-22T23:09:07Z</dcterms:created>
  <dcterms:modified xsi:type="dcterms:W3CDTF">2020-04-26T14:44:02Z</dcterms:modified>
</cp:coreProperties>
</file>