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Amatic SC"/>
      <p:regular r:id="rId24"/>
      <p:bold r:id="rId25"/>
    </p:embeddedFont>
    <p:embeddedFont>
      <p:font typeface="Source Code Pro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maticSC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CodePro-regular.fntdata"/><Relationship Id="rId25" Type="http://schemas.openxmlformats.org/officeDocument/2006/relationships/font" Target="fonts/AmaticSC-bold.fntdata"/><Relationship Id="rId27" Type="http://schemas.openxmlformats.org/officeDocument/2006/relationships/font" Target="fonts/SourceCode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7.jpg"/><Relationship Id="rId5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67000" y="385225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IPv4/IPv6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2702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от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Васил Вутов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и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Мартин Върбанов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522375" y="16999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/>
              <a:t>                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52" y="0"/>
            <a:ext cx="804189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2912" y="1065387"/>
            <a:ext cx="14001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1012" y="2198637"/>
            <a:ext cx="13239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2912" y="3731112"/>
            <a:ext cx="160020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5" y="1240676"/>
            <a:ext cx="9143999" cy="373328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00025" y="13625"/>
            <a:ext cx="9044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200">
                <a:latin typeface="Times New Roman"/>
                <a:ea typeface="Times New Roman"/>
                <a:cs typeface="Times New Roman"/>
                <a:sym typeface="Times New Roman"/>
              </a:rPr>
              <a:t>   Разлика в header на IPv4 и IPv6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25" y="0"/>
            <a:ext cx="81081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0" y="1995475"/>
            <a:ext cx="841057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0" y="235925"/>
            <a:ext cx="91440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2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" sz="4200">
                <a:latin typeface="Times New Roman"/>
                <a:ea typeface="Times New Roman"/>
                <a:cs typeface="Times New Roman"/>
                <a:sym typeface="Times New Roman"/>
              </a:rPr>
              <a:t>IPv6 адрес се състои от две части: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IPv6 Global Unicast адреси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600" y="1040637"/>
            <a:ext cx="6988799" cy="30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392525" y="96925"/>
            <a:ext cx="8044200" cy="199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unicast aдресите се състоят от: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>
                <a:solidFill>
                  <a:srgbClr val="708CA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48-bit global routing prefix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>
                <a:solidFill>
                  <a:srgbClr val="708CA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16-bit subnet ID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>
                <a:solidFill>
                  <a:srgbClr val="708CA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64-bit interface ID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600" y="1828812"/>
            <a:ext cx="6988799" cy="30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IPv6 Multicast адреси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100" y="1713102"/>
            <a:ext cx="6599775" cy="171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Специални Ipv6 адреси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248" y="760200"/>
            <a:ext cx="6759499" cy="43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350" y="622849"/>
            <a:ext cx="6223425" cy="39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835200" y="2180250"/>
            <a:ext cx="7473600" cy="78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200">
                <a:latin typeface="Times New Roman"/>
                <a:ea typeface="Times New Roman"/>
                <a:cs typeface="Times New Roman"/>
                <a:sym typeface="Times New Roman"/>
              </a:rPr>
              <a:t>Благодарим за вниманието!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2513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В началото, изчерпването на адресите в IPv4 не е било проблем, тъй като първо се е предполагало, че ще е за тестове и не е бил предназначен за обществено ползване. IPv6 е създадена, за да измести IPv4, заради по-голямото адресно пространство.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9850" y="40425"/>
            <a:ext cx="90843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200"/>
              <a:t>История на Internet Protocol: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225" y="117963"/>
            <a:ext cx="7825549" cy="490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500" y="62387"/>
            <a:ext cx="6751000" cy="501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975" y="835075"/>
            <a:ext cx="537210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6437" y="2225725"/>
            <a:ext cx="539115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0712" y="3663987"/>
            <a:ext cx="536257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847800" y="114675"/>
            <a:ext cx="78417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200">
                <a:latin typeface="Times New Roman"/>
                <a:ea typeface="Times New Roman"/>
                <a:cs typeface="Times New Roman"/>
                <a:sym typeface="Times New Roman"/>
              </a:rPr>
              <a:t>Видове класове IPv4 адреси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42" y="1393280"/>
            <a:ext cx="7912925" cy="191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753" y="1143337"/>
            <a:ext cx="4404500" cy="38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524850" y="215750"/>
            <a:ext cx="8094300" cy="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200">
                <a:latin typeface="Times New Roman"/>
                <a:ea typeface="Times New Roman"/>
                <a:cs typeface="Times New Roman"/>
                <a:sym typeface="Times New Roman"/>
              </a:rPr>
              <a:t>VLSM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562" y="835300"/>
            <a:ext cx="4936875" cy="347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Видове IPv4 съобщения: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49525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Unicast- съобщение от един хост за получател.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Multicast- съобщение от един хост за група от получатели. Съобщението се изпраща към всички, но някои го отхвърлят.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Broadcast- съобщение от един хост за всички получатели.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