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963" r:id="rId1"/>
  </p:sldMasterIdLst>
  <p:notesMasterIdLst>
    <p:notesMasterId r:id="rId81"/>
  </p:notesMasterIdLst>
  <p:handoutMasterIdLst>
    <p:handoutMasterId r:id="rId82"/>
  </p:handoutMasterIdLst>
  <p:sldIdLst>
    <p:sldId id="256" r:id="rId2"/>
    <p:sldId id="257" r:id="rId3"/>
    <p:sldId id="359" r:id="rId4"/>
    <p:sldId id="389" r:id="rId5"/>
    <p:sldId id="361" r:id="rId6"/>
    <p:sldId id="360" r:id="rId7"/>
    <p:sldId id="289"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66" r:id="rId25"/>
    <p:sldId id="367" r:id="rId26"/>
    <p:sldId id="368" r:id="rId27"/>
    <p:sldId id="369" r:id="rId28"/>
    <p:sldId id="311" r:id="rId29"/>
    <p:sldId id="313" r:id="rId30"/>
    <p:sldId id="395" r:id="rId31"/>
    <p:sldId id="375" r:id="rId32"/>
    <p:sldId id="376" r:id="rId33"/>
    <p:sldId id="377" r:id="rId34"/>
    <p:sldId id="378" r:id="rId35"/>
    <p:sldId id="379" r:id="rId36"/>
    <p:sldId id="380" r:id="rId37"/>
    <p:sldId id="381" r:id="rId38"/>
    <p:sldId id="382" r:id="rId39"/>
    <p:sldId id="383" r:id="rId40"/>
    <p:sldId id="384" r:id="rId41"/>
    <p:sldId id="385" r:id="rId42"/>
    <p:sldId id="387" r:id="rId43"/>
    <p:sldId id="396" r:id="rId44"/>
    <p:sldId id="321" r:id="rId45"/>
    <p:sldId id="322" r:id="rId46"/>
    <p:sldId id="323" r:id="rId47"/>
    <p:sldId id="324" r:id="rId48"/>
    <p:sldId id="326" r:id="rId49"/>
    <p:sldId id="327" r:id="rId50"/>
    <p:sldId id="328" r:id="rId51"/>
    <p:sldId id="329" r:id="rId52"/>
    <p:sldId id="330" r:id="rId53"/>
    <p:sldId id="332" r:id="rId54"/>
    <p:sldId id="365" r:id="rId55"/>
    <p:sldId id="337" r:id="rId56"/>
    <p:sldId id="363" r:id="rId57"/>
    <p:sldId id="364" r:id="rId58"/>
    <p:sldId id="338" r:id="rId59"/>
    <p:sldId id="339" r:id="rId60"/>
    <p:sldId id="340" r:id="rId61"/>
    <p:sldId id="341" r:id="rId62"/>
    <p:sldId id="342" r:id="rId63"/>
    <p:sldId id="343" r:id="rId64"/>
    <p:sldId id="344" r:id="rId65"/>
    <p:sldId id="345" r:id="rId66"/>
    <p:sldId id="370" r:id="rId67"/>
    <p:sldId id="371" r:id="rId68"/>
    <p:sldId id="372" r:id="rId69"/>
    <p:sldId id="346" r:id="rId70"/>
    <p:sldId id="347" r:id="rId71"/>
    <p:sldId id="348" r:id="rId72"/>
    <p:sldId id="349" r:id="rId73"/>
    <p:sldId id="350" r:id="rId74"/>
    <p:sldId id="351" r:id="rId75"/>
    <p:sldId id="352" r:id="rId76"/>
    <p:sldId id="353" r:id="rId77"/>
    <p:sldId id="392" r:id="rId78"/>
    <p:sldId id="393" r:id="rId79"/>
    <p:sldId id="394" r:id="rId80"/>
  </p:sldIdLst>
  <p:sldSz cx="9144000" cy="6858000" type="screen4x3"/>
  <p:notesSz cx="7010400" cy="9296400"/>
  <p:defaultTextStyle>
    <a:defPPr>
      <a:defRPr lang="en-US"/>
    </a:defPPr>
    <a:lvl1pPr algn="ctr" rtl="0" eaLnBrk="0" fontAlgn="base" hangingPunct="0">
      <a:lnSpc>
        <a:spcPct val="90000"/>
      </a:lnSpc>
      <a:spcBef>
        <a:spcPct val="0"/>
      </a:spcBef>
      <a:spcAft>
        <a:spcPct val="0"/>
      </a:spcAft>
      <a:defRPr sz="2400" kern="1200">
        <a:solidFill>
          <a:schemeClr val="tx1"/>
        </a:solidFill>
        <a:latin typeface="Arial" charset="0"/>
        <a:ea typeface="+mn-ea"/>
        <a:cs typeface="+mn-cs"/>
      </a:defRPr>
    </a:lvl1pPr>
    <a:lvl2pPr marL="4572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2pPr>
    <a:lvl3pPr marL="9144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3pPr>
    <a:lvl4pPr marL="13716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4pPr>
    <a:lvl5pPr marL="18288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67A4"/>
    <a:srgbClr val="CEF8C4"/>
    <a:srgbClr val="3E8DC5"/>
    <a:srgbClr val="FFFF99"/>
    <a:srgbClr val="678DC5"/>
    <a:srgbClr val="7E7E86"/>
    <a:srgbClr val="C0C0C4"/>
    <a:srgbClr val="5F5F65"/>
    <a:srgbClr val="33993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16" autoAdjust="0"/>
    <p:restoredTop sz="79797" autoAdjust="0"/>
  </p:normalViewPr>
  <p:slideViewPr>
    <p:cSldViewPr snapToGrid="0" showGuides="1">
      <p:cViewPr varScale="1">
        <p:scale>
          <a:sx n="61" d="100"/>
          <a:sy n="61" d="100"/>
        </p:scale>
        <p:origin x="-84" y="-318"/>
      </p:cViewPr>
      <p:guideLst>
        <p:guide orient="horz" pos="634"/>
        <p:guide pos="176"/>
      </p:guideLst>
    </p:cSldViewPr>
  </p:slideViewPr>
  <p:notesTextViewPr>
    <p:cViewPr>
      <p:scale>
        <a:sx n="66" d="100"/>
        <a:sy n="66" d="100"/>
      </p:scale>
      <p:origin x="0" y="0"/>
    </p:cViewPr>
  </p:notesTextViewPr>
  <p:sorterViewPr>
    <p:cViewPr>
      <p:scale>
        <a:sx n="150" d="100"/>
        <a:sy n="150" d="100"/>
      </p:scale>
      <p:origin x="0" y="25788"/>
    </p:cViewPr>
  </p:sorterViewPr>
  <p:notesViewPr>
    <p:cSldViewPr snapToGrid="0" showGuides="1">
      <p:cViewPr varScale="1">
        <p:scale>
          <a:sx n="82" d="100"/>
          <a:sy n="82" d="100"/>
        </p:scale>
        <p:origin x="-193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handoutMaster" Target="handoutMasters/handout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FD824B-B0EF-4F16-BDE4-5BB2C9016CAA}" type="doc">
      <dgm:prSet loTypeId="urn:microsoft.com/office/officeart/2005/8/layout/orgChart1" loCatId="hierarchy" qsTypeId="urn:microsoft.com/office/officeart/2005/8/quickstyle/simple5" qsCatId="simple" csTypeId="urn:microsoft.com/office/officeart/2005/8/colors/accent0_3" csCatId="mainScheme" phldr="1"/>
      <dgm:spPr/>
      <dgm:t>
        <a:bodyPr/>
        <a:lstStyle/>
        <a:p>
          <a:endParaRPr lang="en-US"/>
        </a:p>
      </dgm:t>
    </dgm:pt>
    <dgm:pt modelId="{4F4D562A-D143-4C6E-8BB8-7CCC83D847B3}">
      <dgm:prSet phldrT="[Text]" custT="1"/>
      <dgm:spPr/>
      <dgm:t>
        <a:bodyPr/>
        <a:lstStyle/>
        <a:p>
          <a:r>
            <a:rPr lang="en-US" sz="1600" b="1" dirty="0" smtClean="0"/>
            <a:t>Link-local (FE80::/10)</a:t>
          </a:r>
        </a:p>
        <a:p>
          <a:r>
            <a:rPr lang="en-US" sz="1600" b="1" dirty="0" smtClean="0"/>
            <a:t>Address Assignment</a:t>
          </a:r>
          <a:endParaRPr lang="en-US" sz="1600" b="1" dirty="0"/>
        </a:p>
      </dgm:t>
    </dgm:pt>
    <dgm:pt modelId="{49C13A95-39AB-4BCF-8484-4CAAF54A8C53}" type="parTrans" cxnId="{7F0BE0AF-C8B5-491F-87DD-91D5316D3655}">
      <dgm:prSet/>
      <dgm:spPr/>
      <dgm:t>
        <a:bodyPr/>
        <a:lstStyle/>
        <a:p>
          <a:endParaRPr lang="en-US" dirty="0">
            <a:solidFill>
              <a:schemeClr val="tx1"/>
            </a:solidFill>
          </a:endParaRPr>
        </a:p>
      </dgm:t>
    </dgm:pt>
    <dgm:pt modelId="{DBD0CDF0-3D4A-4B2C-A812-4F032153CA91}" type="sibTrans" cxnId="{7F0BE0AF-C8B5-491F-87DD-91D5316D3655}">
      <dgm:prSet/>
      <dgm:spPr/>
      <dgm:t>
        <a:bodyPr/>
        <a:lstStyle/>
        <a:p>
          <a:endParaRPr lang="en-US">
            <a:solidFill>
              <a:schemeClr val="tx1"/>
            </a:solidFill>
          </a:endParaRPr>
        </a:p>
      </dgm:t>
    </dgm:pt>
    <dgm:pt modelId="{15BF96AD-8C86-458F-933F-E6942342E323}">
      <dgm:prSet phldrT="[Text]" custT="1"/>
      <dgm:spPr/>
      <dgm:t>
        <a:bodyPr/>
        <a:lstStyle/>
        <a:p>
          <a:r>
            <a:rPr lang="en-US" sz="1600" b="1" dirty="0" smtClean="0"/>
            <a:t>Global Routable  </a:t>
          </a:r>
        </a:p>
        <a:p>
          <a:r>
            <a:rPr lang="en-US" sz="1600" b="1" dirty="0" smtClean="0"/>
            <a:t>Address Assignment</a:t>
          </a:r>
          <a:endParaRPr lang="en-US" sz="1600" b="1" dirty="0"/>
        </a:p>
      </dgm:t>
    </dgm:pt>
    <dgm:pt modelId="{0E7C5F60-33D5-4E31-A153-C609D913F95C}" type="parTrans" cxnId="{1008DB9F-FE67-4F5C-B400-DAA8DBC43790}">
      <dgm:prSet/>
      <dgm:spPr/>
      <dgm:t>
        <a:bodyPr/>
        <a:lstStyle/>
        <a:p>
          <a:endParaRPr lang="en-US" dirty="0">
            <a:solidFill>
              <a:schemeClr val="tx1"/>
            </a:solidFill>
          </a:endParaRPr>
        </a:p>
      </dgm:t>
    </dgm:pt>
    <dgm:pt modelId="{708C45AB-551A-4F5C-A74C-68921B6B251A}" type="sibTrans" cxnId="{1008DB9F-FE67-4F5C-B400-DAA8DBC43790}">
      <dgm:prSet/>
      <dgm:spPr/>
      <dgm:t>
        <a:bodyPr/>
        <a:lstStyle/>
        <a:p>
          <a:endParaRPr lang="en-US">
            <a:solidFill>
              <a:schemeClr val="tx1"/>
            </a:solidFill>
          </a:endParaRPr>
        </a:p>
      </dgm:t>
    </dgm:pt>
    <dgm:pt modelId="{B3AE4C2D-00D2-41FB-8DD3-EA55DB4936B8}">
      <dgm:prSet phldrT="[Text]" custT="1"/>
      <dgm:spPr/>
      <dgm:t>
        <a:bodyPr/>
        <a:lstStyle/>
        <a:p>
          <a:r>
            <a:rPr lang="en-US" sz="1600" b="1" dirty="0" smtClean="0"/>
            <a:t>Static</a:t>
          </a:r>
          <a:endParaRPr lang="en-US" sz="1600" b="1" dirty="0"/>
        </a:p>
      </dgm:t>
    </dgm:pt>
    <dgm:pt modelId="{C83C6E7F-452B-4E47-BA51-A1D8C6A608CD}" type="parTrans" cxnId="{10F73178-7BAA-45AF-98A1-A4E8F85BC334}">
      <dgm:prSet/>
      <dgm:spPr/>
      <dgm:t>
        <a:bodyPr/>
        <a:lstStyle/>
        <a:p>
          <a:endParaRPr lang="en-US" dirty="0">
            <a:solidFill>
              <a:schemeClr val="tx1"/>
            </a:solidFill>
          </a:endParaRPr>
        </a:p>
      </dgm:t>
    </dgm:pt>
    <dgm:pt modelId="{3A1EA181-30C3-4144-A257-B5F464D01B4A}" type="sibTrans" cxnId="{10F73178-7BAA-45AF-98A1-A4E8F85BC334}">
      <dgm:prSet/>
      <dgm:spPr/>
      <dgm:t>
        <a:bodyPr/>
        <a:lstStyle/>
        <a:p>
          <a:endParaRPr lang="en-US">
            <a:solidFill>
              <a:schemeClr val="tx1"/>
            </a:solidFill>
          </a:endParaRPr>
        </a:p>
      </dgm:t>
    </dgm:pt>
    <dgm:pt modelId="{19362BBD-3F91-4ECD-B4C3-BE47D2F5A00E}">
      <dgm:prSet custT="1"/>
      <dgm:spPr/>
      <dgm:t>
        <a:bodyPr/>
        <a:lstStyle/>
        <a:p>
          <a:r>
            <a:rPr lang="en-US" sz="1400" b="0" dirty="0" smtClean="0"/>
            <a:t>IPv6 Address</a:t>
          </a:r>
          <a:endParaRPr lang="en-US" sz="1400" b="0" dirty="0"/>
        </a:p>
      </dgm:t>
    </dgm:pt>
    <dgm:pt modelId="{3B876E0A-D6D7-49FC-AFA7-59341C8A0C3C}" type="parTrans" cxnId="{E5D886BD-5C69-4002-ADE7-E9CE5075633E}">
      <dgm:prSet/>
      <dgm:spPr/>
      <dgm:t>
        <a:bodyPr/>
        <a:lstStyle/>
        <a:p>
          <a:endParaRPr lang="en-US" sz="1600" b="1" dirty="0">
            <a:solidFill>
              <a:schemeClr val="tx1"/>
            </a:solidFill>
          </a:endParaRPr>
        </a:p>
      </dgm:t>
    </dgm:pt>
    <dgm:pt modelId="{84C169D5-3D2B-4FCE-BAB8-AE5B4C67D015}" type="sibTrans" cxnId="{E5D886BD-5C69-4002-ADE7-E9CE5075633E}">
      <dgm:prSet/>
      <dgm:spPr/>
      <dgm:t>
        <a:bodyPr/>
        <a:lstStyle/>
        <a:p>
          <a:endParaRPr lang="en-US">
            <a:solidFill>
              <a:schemeClr val="tx1"/>
            </a:solidFill>
          </a:endParaRPr>
        </a:p>
      </dgm:t>
    </dgm:pt>
    <dgm:pt modelId="{55FCC34E-6735-46EB-AD78-8C5E7B069FF1}">
      <dgm:prSet custT="1"/>
      <dgm:spPr/>
      <dgm:t>
        <a:bodyPr/>
        <a:lstStyle/>
        <a:p>
          <a:r>
            <a:rPr lang="en-US" sz="1400" b="0" dirty="0" smtClean="0"/>
            <a:t>IPv6 Unnumbered</a:t>
          </a:r>
          <a:endParaRPr lang="en-US" sz="1400" b="0" dirty="0"/>
        </a:p>
      </dgm:t>
    </dgm:pt>
    <dgm:pt modelId="{D6B45983-454C-40DB-A854-5DA1039399B4}" type="parTrans" cxnId="{25CC1695-D7E9-42CC-BEDC-2A57F6DADDAA}">
      <dgm:prSet/>
      <dgm:spPr/>
      <dgm:t>
        <a:bodyPr/>
        <a:lstStyle/>
        <a:p>
          <a:endParaRPr lang="en-US" sz="1600" b="1" dirty="0">
            <a:solidFill>
              <a:schemeClr val="tx1"/>
            </a:solidFill>
          </a:endParaRPr>
        </a:p>
      </dgm:t>
    </dgm:pt>
    <dgm:pt modelId="{88384356-4B59-4E59-BCB5-B56E0EB2E0BD}" type="sibTrans" cxnId="{25CC1695-D7E9-42CC-BEDC-2A57F6DADDAA}">
      <dgm:prSet/>
      <dgm:spPr/>
      <dgm:t>
        <a:bodyPr/>
        <a:lstStyle/>
        <a:p>
          <a:endParaRPr lang="en-US">
            <a:solidFill>
              <a:schemeClr val="tx1"/>
            </a:solidFill>
          </a:endParaRPr>
        </a:p>
      </dgm:t>
    </dgm:pt>
    <dgm:pt modelId="{AAAE6B31-251A-4AB7-84E9-9A999ABA1366}">
      <dgm:prSet custT="1"/>
      <dgm:spPr/>
      <dgm:t>
        <a:bodyPr/>
        <a:lstStyle/>
        <a:p>
          <a:r>
            <a:rPr lang="en-US" sz="1600" b="1" dirty="0" smtClean="0"/>
            <a:t>Dynamic</a:t>
          </a:r>
          <a:endParaRPr lang="en-US" sz="1600" b="1" dirty="0"/>
        </a:p>
      </dgm:t>
    </dgm:pt>
    <dgm:pt modelId="{07F75404-13AD-4789-835B-7A4C3FA8FB11}" type="parTrans" cxnId="{E3A938ED-6501-44F0-92B7-E1F7274339D9}">
      <dgm:prSet/>
      <dgm:spPr/>
      <dgm:t>
        <a:bodyPr/>
        <a:lstStyle/>
        <a:p>
          <a:endParaRPr lang="en-US" dirty="0">
            <a:solidFill>
              <a:schemeClr val="tx1"/>
            </a:solidFill>
          </a:endParaRPr>
        </a:p>
      </dgm:t>
    </dgm:pt>
    <dgm:pt modelId="{41F9D408-8DBD-41F2-B5A4-A1BE7D867D1D}" type="sibTrans" cxnId="{E3A938ED-6501-44F0-92B7-E1F7274339D9}">
      <dgm:prSet/>
      <dgm:spPr/>
      <dgm:t>
        <a:bodyPr/>
        <a:lstStyle/>
        <a:p>
          <a:endParaRPr lang="en-US">
            <a:solidFill>
              <a:schemeClr val="tx1"/>
            </a:solidFill>
          </a:endParaRPr>
        </a:p>
      </dgm:t>
    </dgm:pt>
    <dgm:pt modelId="{4C0D5495-FF3E-45C1-87B8-95B1C420156D}">
      <dgm:prSet custT="1"/>
      <dgm:spPr/>
      <dgm:t>
        <a:bodyPr/>
        <a:lstStyle/>
        <a:p>
          <a:r>
            <a:rPr lang="en-US" sz="1400" b="0" dirty="0" smtClean="0"/>
            <a:t>Stateless Autoconfiguration</a:t>
          </a:r>
          <a:endParaRPr lang="en-US" sz="1400" b="0" dirty="0"/>
        </a:p>
      </dgm:t>
    </dgm:pt>
    <dgm:pt modelId="{312A9167-7906-468A-AAEF-737562D2092C}" type="parTrans" cxnId="{1A6FEA18-CFDE-4078-AB22-D5F503E6E833}">
      <dgm:prSet/>
      <dgm:spPr/>
      <dgm:t>
        <a:bodyPr/>
        <a:lstStyle/>
        <a:p>
          <a:endParaRPr lang="en-US" sz="1600" b="1" dirty="0">
            <a:solidFill>
              <a:schemeClr val="tx1"/>
            </a:solidFill>
          </a:endParaRPr>
        </a:p>
      </dgm:t>
    </dgm:pt>
    <dgm:pt modelId="{FDF1A6B0-FEBF-4F2B-BD77-413E6FE245FA}" type="sibTrans" cxnId="{1A6FEA18-CFDE-4078-AB22-D5F503E6E833}">
      <dgm:prSet/>
      <dgm:spPr/>
      <dgm:t>
        <a:bodyPr/>
        <a:lstStyle/>
        <a:p>
          <a:endParaRPr lang="en-US">
            <a:solidFill>
              <a:schemeClr val="tx1"/>
            </a:solidFill>
          </a:endParaRPr>
        </a:p>
      </dgm:t>
    </dgm:pt>
    <dgm:pt modelId="{43B067C5-1FE3-4001-AC00-D18E182C8314}">
      <dgm:prSet custT="1"/>
      <dgm:spPr/>
      <dgm:t>
        <a:bodyPr/>
        <a:lstStyle/>
        <a:p>
          <a:r>
            <a:rPr lang="en-US" sz="1400" b="0" dirty="0" smtClean="0"/>
            <a:t>DHCPv6</a:t>
          </a:r>
          <a:endParaRPr lang="en-US" sz="1400" b="0" dirty="0"/>
        </a:p>
      </dgm:t>
    </dgm:pt>
    <dgm:pt modelId="{26F1666C-39FF-4375-B973-069CE55339AC}" type="parTrans" cxnId="{ECD71A87-700B-48CA-B5D8-AE23B82E3848}">
      <dgm:prSet/>
      <dgm:spPr/>
      <dgm:t>
        <a:bodyPr/>
        <a:lstStyle/>
        <a:p>
          <a:endParaRPr lang="en-US" sz="1600" b="1" dirty="0">
            <a:solidFill>
              <a:schemeClr val="tx1"/>
            </a:solidFill>
          </a:endParaRPr>
        </a:p>
      </dgm:t>
    </dgm:pt>
    <dgm:pt modelId="{7B99FA38-0F4D-44CB-AE27-E7E565D07C5B}" type="sibTrans" cxnId="{ECD71A87-700B-48CA-B5D8-AE23B82E3848}">
      <dgm:prSet/>
      <dgm:spPr/>
      <dgm:t>
        <a:bodyPr/>
        <a:lstStyle/>
        <a:p>
          <a:endParaRPr lang="en-US">
            <a:solidFill>
              <a:schemeClr val="tx1"/>
            </a:solidFill>
          </a:endParaRPr>
        </a:p>
      </dgm:t>
    </dgm:pt>
    <dgm:pt modelId="{8CB0B6EA-D48D-4BBD-856F-189250011ED8}">
      <dgm:prSet phldrT="[Text]" custT="1"/>
      <dgm:spPr/>
      <dgm:t>
        <a:bodyPr/>
        <a:lstStyle/>
        <a:p>
          <a:r>
            <a:rPr lang="en-US" sz="1600" b="1" dirty="0" smtClean="0"/>
            <a:t>Static</a:t>
          </a:r>
          <a:endParaRPr lang="en-US" sz="1600" b="1" dirty="0"/>
        </a:p>
      </dgm:t>
    </dgm:pt>
    <dgm:pt modelId="{6CB9AECD-4B3A-428A-94CD-44295F2C5572}" type="sibTrans" cxnId="{E59CBC99-89A5-4828-9CA2-ACF25E301F0B}">
      <dgm:prSet/>
      <dgm:spPr/>
      <dgm:t>
        <a:bodyPr/>
        <a:lstStyle/>
        <a:p>
          <a:endParaRPr lang="en-US">
            <a:solidFill>
              <a:schemeClr val="tx1"/>
            </a:solidFill>
          </a:endParaRPr>
        </a:p>
      </dgm:t>
    </dgm:pt>
    <dgm:pt modelId="{1534CACF-4AEA-4174-9C42-7D2D643B36D7}" type="parTrans" cxnId="{E59CBC99-89A5-4828-9CA2-ACF25E301F0B}">
      <dgm:prSet/>
      <dgm:spPr/>
      <dgm:t>
        <a:bodyPr/>
        <a:lstStyle/>
        <a:p>
          <a:endParaRPr lang="en-US" dirty="0">
            <a:solidFill>
              <a:schemeClr val="tx1"/>
            </a:solidFill>
          </a:endParaRPr>
        </a:p>
      </dgm:t>
    </dgm:pt>
    <dgm:pt modelId="{1CF7B6B9-00AE-4C1C-AB39-438E0FACC5F4}">
      <dgm:prSet custT="1"/>
      <dgm:spPr/>
      <dgm:t>
        <a:bodyPr/>
        <a:lstStyle/>
        <a:p>
          <a:r>
            <a:rPr lang="en-US" sz="1400" b="0" dirty="0" smtClean="0"/>
            <a:t>IPv6 Address</a:t>
          </a:r>
          <a:endParaRPr lang="en-US" sz="1400" b="0" dirty="0"/>
        </a:p>
      </dgm:t>
    </dgm:pt>
    <dgm:pt modelId="{6634908E-1BEB-4B17-9069-00BD4E7D843F}" type="parTrans" cxnId="{9B0404C7-E106-442F-8BEF-B48D34BA0F01}">
      <dgm:prSet/>
      <dgm:spPr/>
      <dgm:t>
        <a:bodyPr/>
        <a:lstStyle/>
        <a:p>
          <a:endParaRPr lang="en-US" dirty="0"/>
        </a:p>
      </dgm:t>
    </dgm:pt>
    <dgm:pt modelId="{2C9A2580-69D8-4092-8825-F874AB54CBE8}" type="sibTrans" cxnId="{9B0404C7-E106-442F-8BEF-B48D34BA0F01}">
      <dgm:prSet/>
      <dgm:spPr/>
      <dgm:t>
        <a:bodyPr/>
        <a:lstStyle/>
        <a:p>
          <a:endParaRPr lang="en-US"/>
        </a:p>
      </dgm:t>
    </dgm:pt>
    <dgm:pt modelId="{120A6FB0-CE3A-46D3-A440-7428D3AD5C3E}">
      <dgm:prSet phldrT="[Text]" custT="1"/>
      <dgm:spPr/>
      <dgm:t>
        <a:bodyPr/>
        <a:lstStyle/>
        <a:p>
          <a:r>
            <a:rPr lang="en-US" sz="1800" b="1" dirty="0" smtClean="0"/>
            <a:t>IPv6 Unicast </a:t>
          </a:r>
        </a:p>
        <a:p>
          <a:r>
            <a:rPr lang="en-US" sz="1800" b="1" dirty="0" smtClean="0"/>
            <a:t>Address Assignment</a:t>
          </a:r>
          <a:endParaRPr lang="en-US" sz="1800" b="1" dirty="0"/>
        </a:p>
      </dgm:t>
    </dgm:pt>
    <dgm:pt modelId="{D2BCF6B0-9DEC-4B5C-AA6A-9CF28EE97551}" type="sibTrans" cxnId="{49541117-5D72-4A35-A5AC-67886B6B3B22}">
      <dgm:prSet/>
      <dgm:spPr/>
      <dgm:t>
        <a:bodyPr/>
        <a:lstStyle/>
        <a:p>
          <a:endParaRPr lang="en-US">
            <a:solidFill>
              <a:schemeClr val="tx1"/>
            </a:solidFill>
          </a:endParaRPr>
        </a:p>
      </dgm:t>
    </dgm:pt>
    <dgm:pt modelId="{CAA1D8C5-C1BA-4469-93FF-FBD2FE861DA0}" type="parTrans" cxnId="{49541117-5D72-4A35-A5AC-67886B6B3B22}">
      <dgm:prSet/>
      <dgm:spPr/>
      <dgm:t>
        <a:bodyPr/>
        <a:lstStyle/>
        <a:p>
          <a:endParaRPr lang="en-US">
            <a:solidFill>
              <a:schemeClr val="tx1"/>
            </a:solidFill>
          </a:endParaRPr>
        </a:p>
      </dgm:t>
    </dgm:pt>
    <dgm:pt modelId="{43CD1B8F-B7BD-462D-AD9F-476BDEFE0AEA}">
      <dgm:prSet custT="1"/>
      <dgm:spPr/>
      <dgm:t>
        <a:bodyPr/>
        <a:lstStyle/>
        <a:p>
          <a:r>
            <a:rPr lang="en-US" sz="1200" b="0" dirty="0" smtClean="0"/>
            <a:t>Automatically created (EUI-64 format) if a global unicast IPv6 address is configured</a:t>
          </a:r>
          <a:endParaRPr lang="en-US" sz="1200" b="0" dirty="0"/>
        </a:p>
      </dgm:t>
    </dgm:pt>
    <dgm:pt modelId="{F108BAFE-7DFA-4DBF-B0D2-7847192CD68B}" type="sibTrans" cxnId="{D627A322-E33E-4A92-863D-146472AF5788}">
      <dgm:prSet/>
      <dgm:spPr/>
      <dgm:t>
        <a:bodyPr/>
        <a:lstStyle/>
        <a:p>
          <a:endParaRPr lang="en-US"/>
        </a:p>
      </dgm:t>
    </dgm:pt>
    <dgm:pt modelId="{185E56BF-6662-468D-9BF3-D8786D0581E3}" type="parTrans" cxnId="{D627A322-E33E-4A92-863D-146472AF5788}">
      <dgm:prSet/>
      <dgm:spPr/>
      <dgm:t>
        <a:bodyPr/>
        <a:lstStyle/>
        <a:p>
          <a:endParaRPr lang="en-US" sz="1600" b="1" dirty="0"/>
        </a:p>
      </dgm:t>
    </dgm:pt>
    <dgm:pt modelId="{3D3F10DB-E738-4069-909B-B2BDA6AD7B7E}">
      <dgm:prSet phldrT="[Text]" custT="1"/>
      <dgm:spPr/>
      <dgm:t>
        <a:bodyPr/>
        <a:lstStyle/>
        <a:p>
          <a:r>
            <a:rPr lang="en-US" sz="1600" b="1" dirty="0" smtClean="0"/>
            <a:t>Dynamic</a:t>
          </a:r>
          <a:endParaRPr lang="en-US" sz="1600" b="1" dirty="0"/>
        </a:p>
      </dgm:t>
    </dgm:pt>
    <dgm:pt modelId="{E8D2FC22-1A2C-45E7-8814-0CC9B5AE3505}" type="sibTrans" cxnId="{87194BEB-366B-4050-B060-C834A5B7DDA5}">
      <dgm:prSet/>
      <dgm:spPr/>
      <dgm:t>
        <a:bodyPr/>
        <a:lstStyle/>
        <a:p>
          <a:endParaRPr lang="en-US"/>
        </a:p>
      </dgm:t>
    </dgm:pt>
    <dgm:pt modelId="{EB93782F-3BF3-4477-8ADE-4FD93F777D12}" type="parTrans" cxnId="{87194BEB-366B-4050-B060-C834A5B7DDA5}">
      <dgm:prSet/>
      <dgm:spPr/>
      <dgm:t>
        <a:bodyPr/>
        <a:lstStyle/>
        <a:p>
          <a:endParaRPr lang="en-US" dirty="0"/>
        </a:p>
      </dgm:t>
    </dgm:pt>
    <dgm:pt modelId="{2FED8B44-CABA-4D42-A924-8015613B34D8}" type="pres">
      <dgm:prSet presAssocID="{CFFD824B-B0EF-4F16-BDE4-5BB2C9016CAA}" presName="hierChild1" presStyleCnt="0">
        <dgm:presLayoutVars>
          <dgm:orgChart val="1"/>
          <dgm:chPref val="1"/>
          <dgm:dir/>
          <dgm:animOne val="branch"/>
          <dgm:animLvl val="lvl"/>
          <dgm:resizeHandles/>
        </dgm:presLayoutVars>
      </dgm:prSet>
      <dgm:spPr/>
      <dgm:t>
        <a:bodyPr/>
        <a:lstStyle/>
        <a:p>
          <a:endParaRPr lang="en-US"/>
        </a:p>
      </dgm:t>
    </dgm:pt>
    <dgm:pt modelId="{09D63657-9980-48AD-99DA-1E3088982A4C}" type="pres">
      <dgm:prSet presAssocID="{120A6FB0-CE3A-46D3-A440-7428D3AD5C3E}" presName="hierRoot1" presStyleCnt="0">
        <dgm:presLayoutVars>
          <dgm:hierBranch val="init"/>
        </dgm:presLayoutVars>
      </dgm:prSet>
      <dgm:spPr/>
    </dgm:pt>
    <dgm:pt modelId="{490F461A-2179-464B-98D8-DE0B9C48EE79}" type="pres">
      <dgm:prSet presAssocID="{120A6FB0-CE3A-46D3-A440-7428D3AD5C3E}" presName="rootComposite1" presStyleCnt="0"/>
      <dgm:spPr/>
    </dgm:pt>
    <dgm:pt modelId="{9EA012DA-9271-4AD9-9D22-B06AA08D0B08}" type="pres">
      <dgm:prSet presAssocID="{120A6FB0-CE3A-46D3-A440-7428D3AD5C3E}" presName="rootText1" presStyleLbl="node0" presStyleIdx="0" presStyleCnt="1" custScaleX="187430">
        <dgm:presLayoutVars>
          <dgm:chPref val="3"/>
        </dgm:presLayoutVars>
      </dgm:prSet>
      <dgm:spPr/>
      <dgm:t>
        <a:bodyPr/>
        <a:lstStyle/>
        <a:p>
          <a:endParaRPr lang="en-US"/>
        </a:p>
      </dgm:t>
    </dgm:pt>
    <dgm:pt modelId="{89BAB6BD-3F6E-4C5E-B1FD-6ABA537C2CBF}" type="pres">
      <dgm:prSet presAssocID="{120A6FB0-CE3A-46D3-A440-7428D3AD5C3E}" presName="rootConnector1" presStyleLbl="node1" presStyleIdx="0" presStyleCnt="0"/>
      <dgm:spPr/>
      <dgm:t>
        <a:bodyPr/>
        <a:lstStyle/>
        <a:p>
          <a:endParaRPr lang="en-US"/>
        </a:p>
      </dgm:t>
    </dgm:pt>
    <dgm:pt modelId="{A0FB198D-609C-4EF6-84CB-9E0688E974DF}" type="pres">
      <dgm:prSet presAssocID="{120A6FB0-CE3A-46D3-A440-7428D3AD5C3E}" presName="hierChild2" presStyleCnt="0"/>
      <dgm:spPr/>
    </dgm:pt>
    <dgm:pt modelId="{BC2FCA86-B856-4935-B928-A16550BCA9C3}" type="pres">
      <dgm:prSet presAssocID="{49C13A95-39AB-4BCF-8484-4CAAF54A8C53}" presName="Name37" presStyleLbl="parChTrans1D2" presStyleIdx="0" presStyleCnt="2"/>
      <dgm:spPr/>
      <dgm:t>
        <a:bodyPr/>
        <a:lstStyle/>
        <a:p>
          <a:endParaRPr lang="en-US"/>
        </a:p>
      </dgm:t>
    </dgm:pt>
    <dgm:pt modelId="{B7E114D7-A94C-4A3D-BB95-D2AF87C18CED}" type="pres">
      <dgm:prSet presAssocID="{4F4D562A-D143-4C6E-8BB8-7CCC83D847B3}" presName="hierRoot2" presStyleCnt="0">
        <dgm:presLayoutVars>
          <dgm:hierBranch/>
        </dgm:presLayoutVars>
      </dgm:prSet>
      <dgm:spPr/>
    </dgm:pt>
    <dgm:pt modelId="{04D4901A-369D-4527-8499-C5715BEE4F0F}" type="pres">
      <dgm:prSet presAssocID="{4F4D562A-D143-4C6E-8BB8-7CCC83D847B3}" presName="rootComposite" presStyleCnt="0"/>
      <dgm:spPr/>
    </dgm:pt>
    <dgm:pt modelId="{98B12765-A930-4DB4-B736-F2A5500D3FFC}" type="pres">
      <dgm:prSet presAssocID="{4F4D562A-D143-4C6E-8BB8-7CCC83D847B3}" presName="rootText" presStyleLbl="node2" presStyleIdx="0" presStyleCnt="2" custScaleX="180287">
        <dgm:presLayoutVars>
          <dgm:chPref val="3"/>
        </dgm:presLayoutVars>
      </dgm:prSet>
      <dgm:spPr/>
      <dgm:t>
        <a:bodyPr/>
        <a:lstStyle/>
        <a:p>
          <a:endParaRPr lang="en-US"/>
        </a:p>
      </dgm:t>
    </dgm:pt>
    <dgm:pt modelId="{BBD98D50-E287-4422-850B-F66AEE6F8357}" type="pres">
      <dgm:prSet presAssocID="{4F4D562A-D143-4C6E-8BB8-7CCC83D847B3}" presName="rootConnector" presStyleLbl="node2" presStyleIdx="0" presStyleCnt="2"/>
      <dgm:spPr/>
      <dgm:t>
        <a:bodyPr/>
        <a:lstStyle/>
        <a:p>
          <a:endParaRPr lang="en-US"/>
        </a:p>
      </dgm:t>
    </dgm:pt>
    <dgm:pt modelId="{83010C0E-3751-4E9D-9140-DD681C5CB405}" type="pres">
      <dgm:prSet presAssocID="{4F4D562A-D143-4C6E-8BB8-7CCC83D847B3}" presName="hierChild4" presStyleCnt="0"/>
      <dgm:spPr/>
    </dgm:pt>
    <dgm:pt modelId="{34E5E362-1B33-4CBC-A793-8FF892E825FE}" type="pres">
      <dgm:prSet presAssocID="{1534CACF-4AEA-4174-9C42-7D2D643B36D7}" presName="Name35" presStyleLbl="parChTrans1D3" presStyleIdx="0" presStyleCnt="4"/>
      <dgm:spPr/>
      <dgm:t>
        <a:bodyPr/>
        <a:lstStyle/>
        <a:p>
          <a:endParaRPr lang="en-US"/>
        </a:p>
      </dgm:t>
    </dgm:pt>
    <dgm:pt modelId="{2FFD7557-FBD4-4D6F-9C5E-27F419438E4B}" type="pres">
      <dgm:prSet presAssocID="{8CB0B6EA-D48D-4BBD-856F-189250011ED8}" presName="hierRoot2" presStyleCnt="0">
        <dgm:presLayoutVars>
          <dgm:hierBranch val="r"/>
        </dgm:presLayoutVars>
      </dgm:prSet>
      <dgm:spPr/>
    </dgm:pt>
    <dgm:pt modelId="{A157A835-66D7-40B3-8539-3C46F7A285C9}" type="pres">
      <dgm:prSet presAssocID="{8CB0B6EA-D48D-4BBD-856F-189250011ED8}" presName="rootComposite" presStyleCnt="0"/>
      <dgm:spPr/>
    </dgm:pt>
    <dgm:pt modelId="{EDE8EE28-52CF-4A4F-8DFD-CD8FE10FC8DB}" type="pres">
      <dgm:prSet presAssocID="{8CB0B6EA-D48D-4BBD-856F-189250011ED8}" presName="rootText" presStyleLbl="node3" presStyleIdx="0" presStyleCnt="4" custScaleY="45739">
        <dgm:presLayoutVars>
          <dgm:chPref val="3"/>
        </dgm:presLayoutVars>
      </dgm:prSet>
      <dgm:spPr/>
      <dgm:t>
        <a:bodyPr/>
        <a:lstStyle/>
        <a:p>
          <a:endParaRPr lang="en-US"/>
        </a:p>
      </dgm:t>
    </dgm:pt>
    <dgm:pt modelId="{C4F7E3E1-48D6-4222-8289-0E94DBB42695}" type="pres">
      <dgm:prSet presAssocID="{8CB0B6EA-D48D-4BBD-856F-189250011ED8}" presName="rootConnector" presStyleLbl="node3" presStyleIdx="0" presStyleCnt="4"/>
      <dgm:spPr/>
      <dgm:t>
        <a:bodyPr/>
        <a:lstStyle/>
        <a:p>
          <a:endParaRPr lang="en-US"/>
        </a:p>
      </dgm:t>
    </dgm:pt>
    <dgm:pt modelId="{B09EACCD-00AD-47F2-8E37-8360FCCA3AEB}" type="pres">
      <dgm:prSet presAssocID="{8CB0B6EA-D48D-4BBD-856F-189250011ED8}" presName="hierChild4" presStyleCnt="0"/>
      <dgm:spPr/>
    </dgm:pt>
    <dgm:pt modelId="{2E7A967D-00F3-49F3-9C63-4A52A933A8AB}" type="pres">
      <dgm:prSet presAssocID="{6634908E-1BEB-4B17-9069-00BD4E7D843F}" presName="Name50" presStyleLbl="parChTrans1D4" presStyleIdx="0" presStyleCnt="6"/>
      <dgm:spPr/>
      <dgm:t>
        <a:bodyPr/>
        <a:lstStyle/>
        <a:p>
          <a:endParaRPr lang="en-US"/>
        </a:p>
      </dgm:t>
    </dgm:pt>
    <dgm:pt modelId="{4075B020-FCC3-424C-BC9D-AF0D364006E6}" type="pres">
      <dgm:prSet presAssocID="{1CF7B6B9-00AE-4C1C-AB39-438E0FACC5F4}" presName="hierRoot2" presStyleCnt="0">
        <dgm:presLayoutVars>
          <dgm:hierBranch val="r"/>
        </dgm:presLayoutVars>
      </dgm:prSet>
      <dgm:spPr/>
    </dgm:pt>
    <dgm:pt modelId="{4C6CA894-9A9D-4689-AEBC-36325A7E4A35}" type="pres">
      <dgm:prSet presAssocID="{1CF7B6B9-00AE-4C1C-AB39-438E0FACC5F4}" presName="rootComposite" presStyleCnt="0"/>
      <dgm:spPr/>
    </dgm:pt>
    <dgm:pt modelId="{9045E787-CFAF-458D-B662-717B714C3673}" type="pres">
      <dgm:prSet presAssocID="{1CF7B6B9-00AE-4C1C-AB39-438E0FACC5F4}" presName="rootText" presStyleLbl="node4" presStyleIdx="0" presStyleCnt="6">
        <dgm:presLayoutVars>
          <dgm:chPref val="3"/>
        </dgm:presLayoutVars>
      </dgm:prSet>
      <dgm:spPr/>
      <dgm:t>
        <a:bodyPr/>
        <a:lstStyle/>
        <a:p>
          <a:endParaRPr lang="en-US"/>
        </a:p>
      </dgm:t>
    </dgm:pt>
    <dgm:pt modelId="{D2C5700E-E15E-47A9-ACAD-2CB7018CF04A}" type="pres">
      <dgm:prSet presAssocID="{1CF7B6B9-00AE-4C1C-AB39-438E0FACC5F4}" presName="rootConnector" presStyleLbl="node4" presStyleIdx="0" presStyleCnt="6"/>
      <dgm:spPr/>
      <dgm:t>
        <a:bodyPr/>
        <a:lstStyle/>
        <a:p>
          <a:endParaRPr lang="en-US"/>
        </a:p>
      </dgm:t>
    </dgm:pt>
    <dgm:pt modelId="{27CDEA04-4EBF-40FF-AC13-0F7519F417B6}" type="pres">
      <dgm:prSet presAssocID="{1CF7B6B9-00AE-4C1C-AB39-438E0FACC5F4}" presName="hierChild4" presStyleCnt="0"/>
      <dgm:spPr/>
    </dgm:pt>
    <dgm:pt modelId="{A76291F9-07F9-4F58-9F32-C486AE927457}" type="pres">
      <dgm:prSet presAssocID="{1CF7B6B9-00AE-4C1C-AB39-438E0FACC5F4}" presName="hierChild5" presStyleCnt="0"/>
      <dgm:spPr/>
    </dgm:pt>
    <dgm:pt modelId="{73232DE2-2AE4-49D1-A2B4-9C0190393B39}" type="pres">
      <dgm:prSet presAssocID="{8CB0B6EA-D48D-4BBD-856F-189250011ED8}" presName="hierChild5" presStyleCnt="0"/>
      <dgm:spPr/>
    </dgm:pt>
    <dgm:pt modelId="{4EEF0E68-B08A-47BE-B799-63D1AF24D865}" type="pres">
      <dgm:prSet presAssocID="{EB93782F-3BF3-4477-8ADE-4FD93F777D12}" presName="Name35" presStyleLbl="parChTrans1D3" presStyleIdx="1" presStyleCnt="4"/>
      <dgm:spPr/>
      <dgm:t>
        <a:bodyPr/>
        <a:lstStyle/>
        <a:p>
          <a:endParaRPr lang="en-US"/>
        </a:p>
      </dgm:t>
    </dgm:pt>
    <dgm:pt modelId="{92DA0DDB-136F-43A6-A097-F88386D06E03}" type="pres">
      <dgm:prSet presAssocID="{3D3F10DB-E738-4069-909B-B2BDA6AD7B7E}" presName="hierRoot2" presStyleCnt="0">
        <dgm:presLayoutVars>
          <dgm:hierBranch val="init"/>
        </dgm:presLayoutVars>
      </dgm:prSet>
      <dgm:spPr/>
    </dgm:pt>
    <dgm:pt modelId="{66A6127F-2E17-4C3D-A374-0587C4CD3E03}" type="pres">
      <dgm:prSet presAssocID="{3D3F10DB-E738-4069-909B-B2BDA6AD7B7E}" presName="rootComposite" presStyleCnt="0"/>
      <dgm:spPr/>
    </dgm:pt>
    <dgm:pt modelId="{F1DD97AB-C0FF-4A64-B9A3-4AC2A83297F6}" type="pres">
      <dgm:prSet presAssocID="{3D3F10DB-E738-4069-909B-B2BDA6AD7B7E}" presName="rootText" presStyleLbl="node3" presStyleIdx="1" presStyleCnt="4" custScaleY="45739">
        <dgm:presLayoutVars>
          <dgm:chPref val="3"/>
        </dgm:presLayoutVars>
      </dgm:prSet>
      <dgm:spPr/>
      <dgm:t>
        <a:bodyPr/>
        <a:lstStyle/>
        <a:p>
          <a:endParaRPr lang="en-US"/>
        </a:p>
      </dgm:t>
    </dgm:pt>
    <dgm:pt modelId="{A9249BF0-9D26-428C-9B5C-97492ED6CFAA}" type="pres">
      <dgm:prSet presAssocID="{3D3F10DB-E738-4069-909B-B2BDA6AD7B7E}" presName="rootConnector" presStyleLbl="node3" presStyleIdx="1" presStyleCnt="4"/>
      <dgm:spPr/>
      <dgm:t>
        <a:bodyPr/>
        <a:lstStyle/>
        <a:p>
          <a:endParaRPr lang="en-US"/>
        </a:p>
      </dgm:t>
    </dgm:pt>
    <dgm:pt modelId="{0F242CD1-C84B-4A72-AE4F-ABB3B7BDED37}" type="pres">
      <dgm:prSet presAssocID="{3D3F10DB-E738-4069-909B-B2BDA6AD7B7E}" presName="hierChild4" presStyleCnt="0"/>
      <dgm:spPr/>
    </dgm:pt>
    <dgm:pt modelId="{5C569859-A8BB-441A-B3F3-48B0CBAC25D2}" type="pres">
      <dgm:prSet presAssocID="{185E56BF-6662-468D-9BF3-D8786D0581E3}" presName="Name37" presStyleLbl="parChTrans1D4" presStyleIdx="1" presStyleCnt="6"/>
      <dgm:spPr/>
      <dgm:t>
        <a:bodyPr/>
        <a:lstStyle/>
        <a:p>
          <a:endParaRPr lang="en-US"/>
        </a:p>
      </dgm:t>
    </dgm:pt>
    <dgm:pt modelId="{DDB1B90C-62EB-49DC-9C95-537BD1E5ABE8}" type="pres">
      <dgm:prSet presAssocID="{43CD1B8F-B7BD-462D-AD9F-476BDEFE0AEA}" presName="hierRoot2" presStyleCnt="0">
        <dgm:presLayoutVars>
          <dgm:hierBranch val="init"/>
        </dgm:presLayoutVars>
      </dgm:prSet>
      <dgm:spPr/>
    </dgm:pt>
    <dgm:pt modelId="{8777F587-2F0A-4CA3-8B54-A020F1003A8F}" type="pres">
      <dgm:prSet presAssocID="{43CD1B8F-B7BD-462D-AD9F-476BDEFE0AEA}" presName="rootComposite" presStyleCnt="0"/>
      <dgm:spPr/>
    </dgm:pt>
    <dgm:pt modelId="{AD204613-3626-4FEB-A066-45E345523951}" type="pres">
      <dgm:prSet presAssocID="{43CD1B8F-B7BD-462D-AD9F-476BDEFE0AEA}" presName="rootText" presStyleLbl="node4" presStyleIdx="1" presStyleCnt="6">
        <dgm:presLayoutVars>
          <dgm:chPref val="3"/>
        </dgm:presLayoutVars>
      </dgm:prSet>
      <dgm:spPr/>
      <dgm:t>
        <a:bodyPr/>
        <a:lstStyle/>
        <a:p>
          <a:endParaRPr lang="en-US"/>
        </a:p>
      </dgm:t>
    </dgm:pt>
    <dgm:pt modelId="{069BB7E7-2146-4D9C-8949-0F5195998FC9}" type="pres">
      <dgm:prSet presAssocID="{43CD1B8F-B7BD-462D-AD9F-476BDEFE0AEA}" presName="rootConnector" presStyleLbl="node4" presStyleIdx="1" presStyleCnt="6"/>
      <dgm:spPr/>
      <dgm:t>
        <a:bodyPr/>
        <a:lstStyle/>
        <a:p>
          <a:endParaRPr lang="en-US"/>
        </a:p>
      </dgm:t>
    </dgm:pt>
    <dgm:pt modelId="{AB451E61-B2AC-45C3-A9C9-846F06593E9F}" type="pres">
      <dgm:prSet presAssocID="{43CD1B8F-B7BD-462D-AD9F-476BDEFE0AEA}" presName="hierChild4" presStyleCnt="0"/>
      <dgm:spPr/>
    </dgm:pt>
    <dgm:pt modelId="{93B94FDB-D110-4575-8DE9-EB445453EF1B}" type="pres">
      <dgm:prSet presAssocID="{43CD1B8F-B7BD-462D-AD9F-476BDEFE0AEA}" presName="hierChild5" presStyleCnt="0"/>
      <dgm:spPr/>
    </dgm:pt>
    <dgm:pt modelId="{7ED2D14D-560A-4CF3-A3E0-6E6F65AB898D}" type="pres">
      <dgm:prSet presAssocID="{3D3F10DB-E738-4069-909B-B2BDA6AD7B7E}" presName="hierChild5" presStyleCnt="0"/>
      <dgm:spPr/>
    </dgm:pt>
    <dgm:pt modelId="{4642AE18-BDC7-4CCC-AF8F-53B09DFC03D4}" type="pres">
      <dgm:prSet presAssocID="{4F4D562A-D143-4C6E-8BB8-7CCC83D847B3}" presName="hierChild5" presStyleCnt="0"/>
      <dgm:spPr/>
    </dgm:pt>
    <dgm:pt modelId="{BBEDF5EC-75CA-4154-96FC-D123874039F2}" type="pres">
      <dgm:prSet presAssocID="{0E7C5F60-33D5-4E31-A153-C609D913F95C}" presName="Name37" presStyleLbl="parChTrans1D2" presStyleIdx="1" presStyleCnt="2"/>
      <dgm:spPr/>
      <dgm:t>
        <a:bodyPr/>
        <a:lstStyle/>
        <a:p>
          <a:endParaRPr lang="en-US"/>
        </a:p>
      </dgm:t>
    </dgm:pt>
    <dgm:pt modelId="{F2B5D1F3-C458-4E0A-ADDD-C374D4E92F45}" type="pres">
      <dgm:prSet presAssocID="{15BF96AD-8C86-458F-933F-E6942342E323}" presName="hierRoot2" presStyleCnt="0">
        <dgm:presLayoutVars>
          <dgm:hierBranch val="init"/>
        </dgm:presLayoutVars>
      </dgm:prSet>
      <dgm:spPr/>
    </dgm:pt>
    <dgm:pt modelId="{426C0609-5F82-4028-AE49-CE4136FC2AE8}" type="pres">
      <dgm:prSet presAssocID="{15BF96AD-8C86-458F-933F-E6942342E323}" presName="rootComposite" presStyleCnt="0"/>
      <dgm:spPr/>
    </dgm:pt>
    <dgm:pt modelId="{BA4B7666-E41A-4973-8374-1C76CC9BC574}" type="pres">
      <dgm:prSet presAssocID="{15BF96AD-8C86-458F-933F-E6942342E323}" presName="rootText" presStyleLbl="node2" presStyleIdx="1" presStyleCnt="2" custScaleX="180287">
        <dgm:presLayoutVars>
          <dgm:chPref val="3"/>
        </dgm:presLayoutVars>
      </dgm:prSet>
      <dgm:spPr/>
      <dgm:t>
        <a:bodyPr/>
        <a:lstStyle/>
        <a:p>
          <a:endParaRPr lang="en-US"/>
        </a:p>
      </dgm:t>
    </dgm:pt>
    <dgm:pt modelId="{673F58F2-448A-4E0B-BEF7-062C9CA95225}" type="pres">
      <dgm:prSet presAssocID="{15BF96AD-8C86-458F-933F-E6942342E323}" presName="rootConnector" presStyleLbl="node2" presStyleIdx="1" presStyleCnt="2"/>
      <dgm:spPr/>
      <dgm:t>
        <a:bodyPr/>
        <a:lstStyle/>
        <a:p>
          <a:endParaRPr lang="en-US"/>
        </a:p>
      </dgm:t>
    </dgm:pt>
    <dgm:pt modelId="{821508A0-93C9-4213-B02B-A175C25334E2}" type="pres">
      <dgm:prSet presAssocID="{15BF96AD-8C86-458F-933F-E6942342E323}" presName="hierChild4" presStyleCnt="0"/>
      <dgm:spPr/>
    </dgm:pt>
    <dgm:pt modelId="{630B2F4A-86AA-411D-8AA6-4AB7AB7AA2B0}" type="pres">
      <dgm:prSet presAssocID="{C83C6E7F-452B-4E47-BA51-A1D8C6A608CD}" presName="Name37" presStyleLbl="parChTrans1D3" presStyleIdx="2" presStyleCnt="4"/>
      <dgm:spPr/>
      <dgm:t>
        <a:bodyPr/>
        <a:lstStyle/>
        <a:p>
          <a:endParaRPr lang="en-US"/>
        </a:p>
      </dgm:t>
    </dgm:pt>
    <dgm:pt modelId="{39324D88-FFFB-4FE6-A0F9-ADA92CB62940}" type="pres">
      <dgm:prSet presAssocID="{B3AE4C2D-00D2-41FB-8DD3-EA55DB4936B8}" presName="hierRoot2" presStyleCnt="0">
        <dgm:presLayoutVars>
          <dgm:hierBranch val="init"/>
        </dgm:presLayoutVars>
      </dgm:prSet>
      <dgm:spPr/>
    </dgm:pt>
    <dgm:pt modelId="{522168B8-4B6D-4B77-897D-D7D23D16E63D}" type="pres">
      <dgm:prSet presAssocID="{B3AE4C2D-00D2-41FB-8DD3-EA55DB4936B8}" presName="rootComposite" presStyleCnt="0"/>
      <dgm:spPr/>
    </dgm:pt>
    <dgm:pt modelId="{B57D3C79-CF9F-4A74-B13C-E86031351F34}" type="pres">
      <dgm:prSet presAssocID="{B3AE4C2D-00D2-41FB-8DD3-EA55DB4936B8}" presName="rootText" presStyleLbl="node3" presStyleIdx="2" presStyleCnt="4" custScaleY="45739">
        <dgm:presLayoutVars>
          <dgm:chPref val="3"/>
        </dgm:presLayoutVars>
      </dgm:prSet>
      <dgm:spPr/>
      <dgm:t>
        <a:bodyPr/>
        <a:lstStyle/>
        <a:p>
          <a:endParaRPr lang="en-US"/>
        </a:p>
      </dgm:t>
    </dgm:pt>
    <dgm:pt modelId="{DE010CC0-D9B7-448F-8AA2-BDCDA6084A6C}" type="pres">
      <dgm:prSet presAssocID="{B3AE4C2D-00D2-41FB-8DD3-EA55DB4936B8}" presName="rootConnector" presStyleLbl="node3" presStyleIdx="2" presStyleCnt="4"/>
      <dgm:spPr/>
      <dgm:t>
        <a:bodyPr/>
        <a:lstStyle/>
        <a:p>
          <a:endParaRPr lang="en-US"/>
        </a:p>
      </dgm:t>
    </dgm:pt>
    <dgm:pt modelId="{2B74BA28-EE03-4190-ACA2-BF3467D4D846}" type="pres">
      <dgm:prSet presAssocID="{B3AE4C2D-00D2-41FB-8DD3-EA55DB4936B8}" presName="hierChild4" presStyleCnt="0"/>
      <dgm:spPr/>
    </dgm:pt>
    <dgm:pt modelId="{BD08D4E7-848B-4F32-9525-B3415E9FB350}" type="pres">
      <dgm:prSet presAssocID="{3B876E0A-D6D7-49FC-AFA7-59341C8A0C3C}" presName="Name37" presStyleLbl="parChTrans1D4" presStyleIdx="2" presStyleCnt="6"/>
      <dgm:spPr/>
      <dgm:t>
        <a:bodyPr/>
        <a:lstStyle/>
        <a:p>
          <a:endParaRPr lang="en-US"/>
        </a:p>
      </dgm:t>
    </dgm:pt>
    <dgm:pt modelId="{542907BA-402D-4A29-B202-DE3A8D6CDFE7}" type="pres">
      <dgm:prSet presAssocID="{19362BBD-3F91-4ECD-B4C3-BE47D2F5A00E}" presName="hierRoot2" presStyleCnt="0">
        <dgm:presLayoutVars>
          <dgm:hierBranch val="init"/>
        </dgm:presLayoutVars>
      </dgm:prSet>
      <dgm:spPr/>
    </dgm:pt>
    <dgm:pt modelId="{BB1F3827-5D00-4198-922B-41A5B9DE1F27}" type="pres">
      <dgm:prSet presAssocID="{19362BBD-3F91-4ECD-B4C3-BE47D2F5A00E}" presName="rootComposite" presStyleCnt="0"/>
      <dgm:spPr/>
    </dgm:pt>
    <dgm:pt modelId="{EFEF736C-85FB-4823-B990-1558E18373B5}" type="pres">
      <dgm:prSet presAssocID="{19362BBD-3F91-4ECD-B4C3-BE47D2F5A00E}" presName="rootText" presStyleLbl="node4" presStyleIdx="2" presStyleCnt="6">
        <dgm:presLayoutVars>
          <dgm:chPref val="3"/>
        </dgm:presLayoutVars>
      </dgm:prSet>
      <dgm:spPr/>
      <dgm:t>
        <a:bodyPr/>
        <a:lstStyle/>
        <a:p>
          <a:endParaRPr lang="en-US"/>
        </a:p>
      </dgm:t>
    </dgm:pt>
    <dgm:pt modelId="{4D9BA4FC-3671-49CE-AB8C-F8E64B500945}" type="pres">
      <dgm:prSet presAssocID="{19362BBD-3F91-4ECD-B4C3-BE47D2F5A00E}" presName="rootConnector" presStyleLbl="node4" presStyleIdx="2" presStyleCnt="6"/>
      <dgm:spPr/>
      <dgm:t>
        <a:bodyPr/>
        <a:lstStyle/>
        <a:p>
          <a:endParaRPr lang="en-US"/>
        </a:p>
      </dgm:t>
    </dgm:pt>
    <dgm:pt modelId="{A7A2FCF2-1229-44C6-99D7-1C8BF7660FE8}" type="pres">
      <dgm:prSet presAssocID="{19362BBD-3F91-4ECD-B4C3-BE47D2F5A00E}" presName="hierChild4" presStyleCnt="0"/>
      <dgm:spPr/>
    </dgm:pt>
    <dgm:pt modelId="{0B6F872D-6FCF-4236-A443-ED114A57A599}" type="pres">
      <dgm:prSet presAssocID="{19362BBD-3F91-4ECD-B4C3-BE47D2F5A00E}" presName="hierChild5" presStyleCnt="0"/>
      <dgm:spPr/>
    </dgm:pt>
    <dgm:pt modelId="{8F6398E6-CD81-42CC-9014-B73505E802EF}" type="pres">
      <dgm:prSet presAssocID="{D6B45983-454C-40DB-A854-5DA1039399B4}" presName="Name37" presStyleLbl="parChTrans1D4" presStyleIdx="3" presStyleCnt="6"/>
      <dgm:spPr/>
      <dgm:t>
        <a:bodyPr/>
        <a:lstStyle/>
        <a:p>
          <a:endParaRPr lang="en-US"/>
        </a:p>
      </dgm:t>
    </dgm:pt>
    <dgm:pt modelId="{62A630D2-DB70-4E49-A7CE-3B08EFDE1483}" type="pres">
      <dgm:prSet presAssocID="{55FCC34E-6735-46EB-AD78-8C5E7B069FF1}" presName="hierRoot2" presStyleCnt="0">
        <dgm:presLayoutVars>
          <dgm:hierBranch val="init"/>
        </dgm:presLayoutVars>
      </dgm:prSet>
      <dgm:spPr/>
    </dgm:pt>
    <dgm:pt modelId="{1C4A4BD2-2AE1-40FC-9AEB-50E80C6AA0F7}" type="pres">
      <dgm:prSet presAssocID="{55FCC34E-6735-46EB-AD78-8C5E7B069FF1}" presName="rootComposite" presStyleCnt="0"/>
      <dgm:spPr/>
    </dgm:pt>
    <dgm:pt modelId="{2BE5ED26-6AC0-4DE1-B265-097E0155009F}" type="pres">
      <dgm:prSet presAssocID="{55FCC34E-6735-46EB-AD78-8C5E7B069FF1}" presName="rootText" presStyleLbl="node4" presStyleIdx="3" presStyleCnt="6">
        <dgm:presLayoutVars>
          <dgm:chPref val="3"/>
        </dgm:presLayoutVars>
      </dgm:prSet>
      <dgm:spPr/>
      <dgm:t>
        <a:bodyPr/>
        <a:lstStyle/>
        <a:p>
          <a:endParaRPr lang="en-US"/>
        </a:p>
      </dgm:t>
    </dgm:pt>
    <dgm:pt modelId="{411A7C2B-BC00-40C8-B146-1C1DFACE815D}" type="pres">
      <dgm:prSet presAssocID="{55FCC34E-6735-46EB-AD78-8C5E7B069FF1}" presName="rootConnector" presStyleLbl="node4" presStyleIdx="3" presStyleCnt="6"/>
      <dgm:spPr/>
      <dgm:t>
        <a:bodyPr/>
        <a:lstStyle/>
        <a:p>
          <a:endParaRPr lang="en-US"/>
        </a:p>
      </dgm:t>
    </dgm:pt>
    <dgm:pt modelId="{899C88DD-43F9-4C25-A387-9E3BAB623347}" type="pres">
      <dgm:prSet presAssocID="{55FCC34E-6735-46EB-AD78-8C5E7B069FF1}" presName="hierChild4" presStyleCnt="0"/>
      <dgm:spPr/>
    </dgm:pt>
    <dgm:pt modelId="{43BE890A-73B7-4768-9FD8-3D59FC7503AD}" type="pres">
      <dgm:prSet presAssocID="{55FCC34E-6735-46EB-AD78-8C5E7B069FF1}" presName="hierChild5" presStyleCnt="0"/>
      <dgm:spPr/>
    </dgm:pt>
    <dgm:pt modelId="{E901EB45-2FD7-4B45-88F1-436D4037DDF8}" type="pres">
      <dgm:prSet presAssocID="{B3AE4C2D-00D2-41FB-8DD3-EA55DB4936B8}" presName="hierChild5" presStyleCnt="0"/>
      <dgm:spPr/>
    </dgm:pt>
    <dgm:pt modelId="{EE7E446F-3901-41E9-8149-B38298E12E97}" type="pres">
      <dgm:prSet presAssocID="{07F75404-13AD-4789-835B-7A4C3FA8FB11}" presName="Name37" presStyleLbl="parChTrans1D3" presStyleIdx="3" presStyleCnt="4"/>
      <dgm:spPr/>
      <dgm:t>
        <a:bodyPr/>
        <a:lstStyle/>
        <a:p>
          <a:endParaRPr lang="en-US"/>
        </a:p>
      </dgm:t>
    </dgm:pt>
    <dgm:pt modelId="{2BF30E69-C8D4-4976-8767-756CA2F4741D}" type="pres">
      <dgm:prSet presAssocID="{AAAE6B31-251A-4AB7-84E9-9A999ABA1366}" presName="hierRoot2" presStyleCnt="0">
        <dgm:presLayoutVars>
          <dgm:hierBranch val="init"/>
        </dgm:presLayoutVars>
      </dgm:prSet>
      <dgm:spPr/>
    </dgm:pt>
    <dgm:pt modelId="{D63868A7-04A6-40F4-9D6C-033B37218DF8}" type="pres">
      <dgm:prSet presAssocID="{AAAE6B31-251A-4AB7-84E9-9A999ABA1366}" presName="rootComposite" presStyleCnt="0"/>
      <dgm:spPr/>
    </dgm:pt>
    <dgm:pt modelId="{D7E85EE0-83EE-47FD-9B9D-1B573D04BBA9}" type="pres">
      <dgm:prSet presAssocID="{AAAE6B31-251A-4AB7-84E9-9A999ABA1366}" presName="rootText" presStyleLbl="node3" presStyleIdx="3" presStyleCnt="4" custScaleY="45739">
        <dgm:presLayoutVars>
          <dgm:chPref val="3"/>
        </dgm:presLayoutVars>
      </dgm:prSet>
      <dgm:spPr/>
      <dgm:t>
        <a:bodyPr/>
        <a:lstStyle/>
        <a:p>
          <a:endParaRPr lang="en-US"/>
        </a:p>
      </dgm:t>
    </dgm:pt>
    <dgm:pt modelId="{63394A6E-90F7-4C4E-92EB-227634466304}" type="pres">
      <dgm:prSet presAssocID="{AAAE6B31-251A-4AB7-84E9-9A999ABA1366}" presName="rootConnector" presStyleLbl="node3" presStyleIdx="3" presStyleCnt="4"/>
      <dgm:spPr/>
      <dgm:t>
        <a:bodyPr/>
        <a:lstStyle/>
        <a:p>
          <a:endParaRPr lang="en-US"/>
        </a:p>
      </dgm:t>
    </dgm:pt>
    <dgm:pt modelId="{6FB82D82-5FEF-4B40-8EA1-057DD694B9FE}" type="pres">
      <dgm:prSet presAssocID="{AAAE6B31-251A-4AB7-84E9-9A999ABA1366}" presName="hierChild4" presStyleCnt="0"/>
      <dgm:spPr/>
    </dgm:pt>
    <dgm:pt modelId="{93E54E39-C873-4719-B2AC-794CF8D0A2BA}" type="pres">
      <dgm:prSet presAssocID="{312A9167-7906-468A-AAEF-737562D2092C}" presName="Name37" presStyleLbl="parChTrans1D4" presStyleIdx="4" presStyleCnt="6"/>
      <dgm:spPr/>
      <dgm:t>
        <a:bodyPr/>
        <a:lstStyle/>
        <a:p>
          <a:endParaRPr lang="en-US"/>
        </a:p>
      </dgm:t>
    </dgm:pt>
    <dgm:pt modelId="{6E943D01-5CB8-4D06-B730-2B4F0A10AC5C}" type="pres">
      <dgm:prSet presAssocID="{4C0D5495-FF3E-45C1-87B8-95B1C420156D}" presName="hierRoot2" presStyleCnt="0">
        <dgm:presLayoutVars>
          <dgm:hierBranch val="init"/>
        </dgm:presLayoutVars>
      </dgm:prSet>
      <dgm:spPr/>
    </dgm:pt>
    <dgm:pt modelId="{236EE6B5-3615-47A5-9CDE-DAD87E919D7E}" type="pres">
      <dgm:prSet presAssocID="{4C0D5495-FF3E-45C1-87B8-95B1C420156D}" presName="rootComposite" presStyleCnt="0"/>
      <dgm:spPr/>
    </dgm:pt>
    <dgm:pt modelId="{B1D87976-F710-4CDB-A922-E9EB894DA5A1}" type="pres">
      <dgm:prSet presAssocID="{4C0D5495-FF3E-45C1-87B8-95B1C420156D}" presName="rootText" presStyleLbl="node4" presStyleIdx="4" presStyleCnt="6">
        <dgm:presLayoutVars>
          <dgm:chPref val="3"/>
        </dgm:presLayoutVars>
      </dgm:prSet>
      <dgm:spPr/>
      <dgm:t>
        <a:bodyPr/>
        <a:lstStyle/>
        <a:p>
          <a:endParaRPr lang="en-US"/>
        </a:p>
      </dgm:t>
    </dgm:pt>
    <dgm:pt modelId="{70370462-2FA7-400D-821B-ED7AD49EEA97}" type="pres">
      <dgm:prSet presAssocID="{4C0D5495-FF3E-45C1-87B8-95B1C420156D}" presName="rootConnector" presStyleLbl="node4" presStyleIdx="4" presStyleCnt="6"/>
      <dgm:spPr/>
      <dgm:t>
        <a:bodyPr/>
        <a:lstStyle/>
        <a:p>
          <a:endParaRPr lang="en-US"/>
        </a:p>
      </dgm:t>
    </dgm:pt>
    <dgm:pt modelId="{72529D8D-31F6-4E60-A3E5-690F2D1F4F22}" type="pres">
      <dgm:prSet presAssocID="{4C0D5495-FF3E-45C1-87B8-95B1C420156D}" presName="hierChild4" presStyleCnt="0"/>
      <dgm:spPr/>
    </dgm:pt>
    <dgm:pt modelId="{F90EA602-8452-4DE4-948B-B39F60E8B210}" type="pres">
      <dgm:prSet presAssocID="{4C0D5495-FF3E-45C1-87B8-95B1C420156D}" presName="hierChild5" presStyleCnt="0"/>
      <dgm:spPr/>
    </dgm:pt>
    <dgm:pt modelId="{DA9A6926-2AB0-4433-8DBB-787E7898B2FD}" type="pres">
      <dgm:prSet presAssocID="{26F1666C-39FF-4375-B973-069CE55339AC}" presName="Name37" presStyleLbl="parChTrans1D4" presStyleIdx="5" presStyleCnt="6"/>
      <dgm:spPr/>
      <dgm:t>
        <a:bodyPr/>
        <a:lstStyle/>
        <a:p>
          <a:endParaRPr lang="en-US"/>
        </a:p>
      </dgm:t>
    </dgm:pt>
    <dgm:pt modelId="{E75EAF4B-AB36-4CF6-9820-C16048ED3CB3}" type="pres">
      <dgm:prSet presAssocID="{43B067C5-1FE3-4001-AC00-D18E182C8314}" presName="hierRoot2" presStyleCnt="0">
        <dgm:presLayoutVars>
          <dgm:hierBranch val="init"/>
        </dgm:presLayoutVars>
      </dgm:prSet>
      <dgm:spPr/>
    </dgm:pt>
    <dgm:pt modelId="{AA23DE56-DB3D-46BF-BB12-EBC397D768AE}" type="pres">
      <dgm:prSet presAssocID="{43B067C5-1FE3-4001-AC00-D18E182C8314}" presName="rootComposite" presStyleCnt="0"/>
      <dgm:spPr/>
    </dgm:pt>
    <dgm:pt modelId="{D62AA80A-C4B5-4CC9-9252-3F8A7007DB13}" type="pres">
      <dgm:prSet presAssocID="{43B067C5-1FE3-4001-AC00-D18E182C8314}" presName="rootText" presStyleLbl="node4" presStyleIdx="5" presStyleCnt="6">
        <dgm:presLayoutVars>
          <dgm:chPref val="3"/>
        </dgm:presLayoutVars>
      </dgm:prSet>
      <dgm:spPr/>
      <dgm:t>
        <a:bodyPr/>
        <a:lstStyle/>
        <a:p>
          <a:endParaRPr lang="en-US"/>
        </a:p>
      </dgm:t>
    </dgm:pt>
    <dgm:pt modelId="{6C3316B3-953C-408F-8CC0-2A40CD978D3C}" type="pres">
      <dgm:prSet presAssocID="{43B067C5-1FE3-4001-AC00-D18E182C8314}" presName="rootConnector" presStyleLbl="node4" presStyleIdx="5" presStyleCnt="6"/>
      <dgm:spPr/>
      <dgm:t>
        <a:bodyPr/>
        <a:lstStyle/>
        <a:p>
          <a:endParaRPr lang="en-US"/>
        </a:p>
      </dgm:t>
    </dgm:pt>
    <dgm:pt modelId="{1973A06C-148A-4CEF-8217-99880543174F}" type="pres">
      <dgm:prSet presAssocID="{43B067C5-1FE3-4001-AC00-D18E182C8314}" presName="hierChild4" presStyleCnt="0"/>
      <dgm:spPr/>
    </dgm:pt>
    <dgm:pt modelId="{1A18CFE6-4549-4EC8-ACE1-2659BE996EE2}" type="pres">
      <dgm:prSet presAssocID="{43B067C5-1FE3-4001-AC00-D18E182C8314}" presName="hierChild5" presStyleCnt="0"/>
      <dgm:spPr/>
    </dgm:pt>
    <dgm:pt modelId="{F3F3EE1C-12BE-48F8-90B7-9BE4BE897F37}" type="pres">
      <dgm:prSet presAssocID="{AAAE6B31-251A-4AB7-84E9-9A999ABA1366}" presName="hierChild5" presStyleCnt="0"/>
      <dgm:spPr/>
    </dgm:pt>
    <dgm:pt modelId="{E543713C-B30C-467F-B1D4-DE06D96179BB}" type="pres">
      <dgm:prSet presAssocID="{15BF96AD-8C86-458F-933F-E6942342E323}" presName="hierChild5" presStyleCnt="0"/>
      <dgm:spPr/>
    </dgm:pt>
    <dgm:pt modelId="{87312DD7-D782-4BF7-BE43-CF9F37B2FE55}" type="pres">
      <dgm:prSet presAssocID="{120A6FB0-CE3A-46D3-A440-7428D3AD5C3E}" presName="hierChild3" presStyleCnt="0"/>
      <dgm:spPr/>
    </dgm:pt>
  </dgm:ptLst>
  <dgm:cxnLst>
    <dgm:cxn modelId="{7F0BE0AF-C8B5-491F-87DD-91D5316D3655}" srcId="{120A6FB0-CE3A-46D3-A440-7428D3AD5C3E}" destId="{4F4D562A-D143-4C6E-8BB8-7CCC83D847B3}" srcOrd="0" destOrd="0" parTransId="{49C13A95-39AB-4BCF-8484-4CAAF54A8C53}" sibTransId="{DBD0CDF0-3D4A-4B2C-A812-4F032153CA91}"/>
    <dgm:cxn modelId="{832F50A0-A0B1-4727-BF56-82DAAF991C38}" type="presOf" srcId="{3D3F10DB-E738-4069-909B-B2BDA6AD7B7E}" destId="{F1DD97AB-C0FF-4A64-B9A3-4AC2A83297F6}" srcOrd="0" destOrd="0" presId="urn:microsoft.com/office/officeart/2005/8/layout/orgChart1"/>
    <dgm:cxn modelId="{0DFE13D4-A5A2-4880-A9AB-37A6DE02218F}" type="presOf" srcId="{1534CACF-4AEA-4174-9C42-7D2D643B36D7}" destId="{34E5E362-1B33-4CBC-A793-8FF892E825FE}" srcOrd="0" destOrd="0" presId="urn:microsoft.com/office/officeart/2005/8/layout/orgChart1"/>
    <dgm:cxn modelId="{E310B3C8-2FBC-456C-8586-FAD0286F7A4C}" type="presOf" srcId="{D6B45983-454C-40DB-A854-5DA1039399B4}" destId="{8F6398E6-CD81-42CC-9014-B73505E802EF}" srcOrd="0" destOrd="0" presId="urn:microsoft.com/office/officeart/2005/8/layout/orgChart1"/>
    <dgm:cxn modelId="{7E985895-6094-41C0-B0BB-3F2F074644A4}" type="presOf" srcId="{185E56BF-6662-468D-9BF3-D8786D0581E3}" destId="{5C569859-A8BB-441A-B3F3-48B0CBAC25D2}" srcOrd="0" destOrd="0" presId="urn:microsoft.com/office/officeart/2005/8/layout/orgChart1"/>
    <dgm:cxn modelId="{CD42D19B-D5D8-4655-A835-53C7FD19652A}" type="presOf" srcId="{3B876E0A-D6D7-49FC-AFA7-59341C8A0C3C}" destId="{BD08D4E7-848B-4F32-9525-B3415E9FB350}" srcOrd="0" destOrd="0" presId="urn:microsoft.com/office/officeart/2005/8/layout/orgChart1"/>
    <dgm:cxn modelId="{0F657A8B-92B6-4DD1-A9BA-0134072BA11C}" type="presOf" srcId="{15BF96AD-8C86-458F-933F-E6942342E323}" destId="{BA4B7666-E41A-4973-8374-1C76CC9BC574}" srcOrd="0" destOrd="0" presId="urn:microsoft.com/office/officeart/2005/8/layout/orgChart1"/>
    <dgm:cxn modelId="{E3B04173-6130-4F3B-BD05-88C857D6D82D}" type="presOf" srcId="{43CD1B8F-B7BD-462D-AD9F-476BDEFE0AEA}" destId="{AD204613-3626-4FEB-A066-45E345523951}" srcOrd="0" destOrd="0" presId="urn:microsoft.com/office/officeart/2005/8/layout/orgChart1"/>
    <dgm:cxn modelId="{E59CBC99-89A5-4828-9CA2-ACF25E301F0B}" srcId="{4F4D562A-D143-4C6E-8BB8-7CCC83D847B3}" destId="{8CB0B6EA-D48D-4BBD-856F-189250011ED8}" srcOrd="0" destOrd="0" parTransId="{1534CACF-4AEA-4174-9C42-7D2D643B36D7}" sibTransId="{6CB9AECD-4B3A-428A-94CD-44295F2C5572}"/>
    <dgm:cxn modelId="{2B2BFD3B-F0B5-4472-8435-6065EA3ABE58}" type="presOf" srcId="{1CF7B6B9-00AE-4C1C-AB39-438E0FACC5F4}" destId="{9045E787-CFAF-458D-B662-717B714C3673}" srcOrd="0" destOrd="0" presId="urn:microsoft.com/office/officeart/2005/8/layout/orgChart1"/>
    <dgm:cxn modelId="{E3A938ED-6501-44F0-92B7-E1F7274339D9}" srcId="{15BF96AD-8C86-458F-933F-E6942342E323}" destId="{AAAE6B31-251A-4AB7-84E9-9A999ABA1366}" srcOrd="1" destOrd="0" parTransId="{07F75404-13AD-4789-835B-7A4C3FA8FB11}" sibTransId="{41F9D408-8DBD-41F2-B5A4-A1BE7D867D1D}"/>
    <dgm:cxn modelId="{26AE0E97-50A0-4906-847B-BB5915F3C8AB}" type="presOf" srcId="{4C0D5495-FF3E-45C1-87B8-95B1C420156D}" destId="{B1D87976-F710-4CDB-A922-E9EB894DA5A1}" srcOrd="0" destOrd="0" presId="urn:microsoft.com/office/officeart/2005/8/layout/orgChart1"/>
    <dgm:cxn modelId="{D0226FF2-6C08-4B24-BC58-A42FD5600B5F}" type="presOf" srcId="{55FCC34E-6735-46EB-AD78-8C5E7B069FF1}" destId="{2BE5ED26-6AC0-4DE1-B265-097E0155009F}" srcOrd="0" destOrd="0" presId="urn:microsoft.com/office/officeart/2005/8/layout/orgChart1"/>
    <dgm:cxn modelId="{3F1BD1C3-D916-4228-AD45-B467CDA0A0F9}" type="presOf" srcId="{4C0D5495-FF3E-45C1-87B8-95B1C420156D}" destId="{70370462-2FA7-400D-821B-ED7AD49EEA97}" srcOrd="1" destOrd="0" presId="urn:microsoft.com/office/officeart/2005/8/layout/orgChart1"/>
    <dgm:cxn modelId="{016F24A5-B8DD-4F18-A901-3572B19A7006}" type="presOf" srcId="{26F1666C-39FF-4375-B973-069CE55339AC}" destId="{DA9A6926-2AB0-4433-8DBB-787E7898B2FD}" srcOrd="0" destOrd="0" presId="urn:microsoft.com/office/officeart/2005/8/layout/orgChart1"/>
    <dgm:cxn modelId="{2368B621-1DEA-4A2F-BEA8-8EBF985CC0B8}" type="presOf" srcId="{B3AE4C2D-00D2-41FB-8DD3-EA55DB4936B8}" destId="{B57D3C79-CF9F-4A74-B13C-E86031351F34}" srcOrd="0" destOrd="0" presId="urn:microsoft.com/office/officeart/2005/8/layout/orgChart1"/>
    <dgm:cxn modelId="{96E95187-0290-4A9F-91E7-E0C799D3245A}" type="presOf" srcId="{19362BBD-3F91-4ECD-B4C3-BE47D2F5A00E}" destId="{EFEF736C-85FB-4823-B990-1558E18373B5}" srcOrd="0" destOrd="0" presId="urn:microsoft.com/office/officeart/2005/8/layout/orgChart1"/>
    <dgm:cxn modelId="{E80815A8-08FB-4EBA-B317-F6F2DD18F428}" type="presOf" srcId="{8CB0B6EA-D48D-4BBD-856F-189250011ED8}" destId="{C4F7E3E1-48D6-4222-8289-0E94DBB42695}" srcOrd="1" destOrd="0" presId="urn:microsoft.com/office/officeart/2005/8/layout/orgChart1"/>
    <dgm:cxn modelId="{A2AD4F12-9929-4461-92D7-B3C12E93B50B}" type="presOf" srcId="{49C13A95-39AB-4BCF-8484-4CAAF54A8C53}" destId="{BC2FCA86-B856-4935-B928-A16550BCA9C3}" srcOrd="0" destOrd="0" presId="urn:microsoft.com/office/officeart/2005/8/layout/orgChart1"/>
    <dgm:cxn modelId="{9007C26B-DBE9-4691-829A-6F9B5BE0CD03}" type="presOf" srcId="{07F75404-13AD-4789-835B-7A4C3FA8FB11}" destId="{EE7E446F-3901-41E9-8149-B38298E12E97}" srcOrd="0" destOrd="0" presId="urn:microsoft.com/office/officeart/2005/8/layout/orgChart1"/>
    <dgm:cxn modelId="{D627A322-E33E-4A92-863D-146472AF5788}" srcId="{3D3F10DB-E738-4069-909B-B2BDA6AD7B7E}" destId="{43CD1B8F-B7BD-462D-AD9F-476BDEFE0AEA}" srcOrd="0" destOrd="0" parTransId="{185E56BF-6662-468D-9BF3-D8786D0581E3}" sibTransId="{F108BAFE-7DFA-4DBF-B0D2-7847192CD68B}"/>
    <dgm:cxn modelId="{ECD71A87-700B-48CA-B5D8-AE23B82E3848}" srcId="{AAAE6B31-251A-4AB7-84E9-9A999ABA1366}" destId="{43B067C5-1FE3-4001-AC00-D18E182C8314}" srcOrd="1" destOrd="0" parTransId="{26F1666C-39FF-4375-B973-069CE55339AC}" sibTransId="{7B99FA38-0F4D-44CB-AE27-E7E565D07C5B}"/>
    <dgm:cxn modelId="{396CF962-987D-4F32-8505-50AAF5B3F9C7}" type="presOf" srcId="{1CF7B6B9-00AE-4C1C-AB39-438E0FACC5F4}" destId="{D2C5700E-E15E-47A9-ACAD-2CB7018CF04A}" srcOrd="1" destOrd="0" presId="urn:microsoft.com/office/officeart/2005/8/layout/orgChart1"/>
    <dgm:cxn modelId="{E5D886BD-5C69-4002-ADE7-E9CE5075633E}" srcId="{B3AE4C2D-00D2-41FB-8DD3-EA55DB4936B8}" destId="{19362BBD-3F91-4ECD-B4C3-BE47D2F5A00E}" srcOrd="0" destOrd="0" parTransId="{3B876E0A-D6D7-49FC-AFA7-59341C8A0C3C}" sibTransId="{84C169D5-3D2B-4FCE-BAB8-AE5B4C67D015}"/>
    <dgm:cxn modelId="{D1B12066-9363-4852-942A-B95A725C3E46}" type="presOf" srcId="{55FCC34E-6735-46EB-AD78-8C5E7B069FF1}" destId="{411A7C2B-BC00-40C8-B146-1C1DFACE815D}" srcOrd="1" destOrd="0" presId="urn:microsoft.com/office/officeart/2005/8/layout/orgChart1"/>
    <dgm:cxn modelId="{10F73178-7BAA-45AF-98A1-A4E8F85BC334}" srcId="{15BF96AD-8C86-458F-933F-E6942342E323}" destId="{B3AE4C2D-00D2-41FB-8DD3-EA55DB4936B8}" srcOrd="0" destOrd="0" parTransId="{C83C6E7F-452B-4E47-BA51-A1D8C6A608CD}" sibTransId="{3A1EA181-30C3-4144-A257-B5F464D01B4A}"/>
    <dgm:cxn modelId="{15A8E94F-2561-4BFF-B503-811034F3C49C}" type="presOf" srcId="{AAAE6B31-251A-4AB7-84E9-9A999ABA1366}" destId="{63394A6E-90F7-4C4E-92EB-227634466304}" srcOrd="1" destOrd="0" presId="urn:microsoft.com/office/officeart/2005/8/layout/orgChart1"/>
    <dgm:cxn modelId="{34A8AD7E-81DF-4F34-850C-17ED0084FD56}" type="presOf" srcId="{312A9167-7906-468A-AAEF-737562D2092C}" destId="{93E54E39-C873-4719-B2AC-794CF8D0A2BA}" srcOrd="0" destOrd="0" presId="urn:microsoft.com/office/officeart/2005/8/layout/orgChart1"/>
    <dgm:cxn modelId="{07982064-8E6B-4993-B58B-9B14CD7EAAD6}" type="presOf" srcId="{B3AE4C2D-00D2-41FB-8DD3-EA55DB4936B8}" destId="{DE010CC0-D9B7-448F-8AA2-BDCDA6084A6C}" srcOrd="1" destOrd="0" presId="urn:microsoft.com/office/officeart/2005/8/layout/orgChart1"/>
    <dgm:cxn modelId="{151C0BEB-62F1-45BE-8639-014D79E76950}" type="presOf" srcId="{C83C6E7F-452B-4E47-BA51-A1D8C6A608CD}" destId="{630B2F4A-86AA-411D-8AA6-4AB7AB7AA2B0}" srcOrd="0" destOrd="0" presId="urn:microsoft.com/office/officeart/2005/8/layout/orgChart1"/>
    <dgm:cxn modelId="{40F7BCBC-B7CB-48F5-BA4E-1D805EFF1D59}" type="presOf" srcId="{0E7C5F60-33D5-4E31-A153-C609D913F95C}" destId="{BBEDF5EC-75CA-4154-96FC-D123874039F2}" srcOrd="0" destOrd="0" presId="urn:microsoft.com/office/officeart/2005/8/layout/orgChart1"/>
    <dgm:cxn modelId="{1008DB9F-FE67-4F5C-B400-DAA8DBC43790}" srcId="{120A6FB0-CE3A-46D3-A440-7428D3AD5C3E}" destId="{15BF96AD-8C86-458F-933F-E6942342E323}" srcOrd="1" destOrd="0" parTransId="{0E7C5F60-33D5-4E31-A153-C609D913F95C}" sibTransId="{708C45AB-551A-4F5C-A74C-68921B6B251A}"/>
    <dgm:cxn modelId="{A76C94C2-62EF-4C67-83D6-D011669179C6}" type="presOf" srcId="{3D3F10DB-E738-4069-909B-B2BDA6AD7B7E}" destId="{A9249BF0-9D26-428C-9B5C-97492ED6CFAA}" srcOrd="1" destOrd="0" presId="urn:microsoft.com/office/officeart/2005/8/layout/orgChart1"/>
    <dgm:cxn modelId="{06E23DEC-984E-4A11-9490-381CA0925B97}" type="presOf" srcId="{6634908E-1BEB-4B17-9069-00BD4E7D843F}" destId="{2E7A967D-00F3-49F3-9C63-4A52A933A8AB}" srcOrd="0" destOrd="0" presId="urn:microsoft.com/office/officeart/2005/8/layout/orgChart1"/>
    <dgm:cxn modelId="{9B0404C7-E106-442F-8BEF-B48D34BA0F01}" srcId="{8CB0B6EA-D48D-4BBD-856F-189250011ED8}" destId="{1CF7B6B9-00AE-4C1C-AB39-438E0FACC5F4}" srcOrd="0" destOrd="0" parTransId="{6634908E-1BEB-4B17-9069-00BD4E7D843F}" sibTransId="{2C9A2580-69D8-4092-8825-F874AB54CBE8}"/>
    <dgm:cxn modelId="{47996D7B-A0EA-48D7-81B1-5E8EEB2E03B3}" type="presOf" srcId="{43CD1B8F-B7BD-462D-AD9F-476BDEFE0AEA}" destId="{069BB7E7-2146-4D9C-8949-0F5195998FC9}" srcOrd="1" destOrd="0" presId="urn:microsoft.com/office/officeart/2005/8/layout/orgChart1"/>
    <dgm:cxn modelId="{A40ED5BA-4DFD-487C-8878-520E01AB211A}" type="presOf" srcId="{4F4D562A-D143-4C6E-8BB8-7CCC83D847B3}" destId="{BBD98D50-E287-4422-850B-F66AEE6F8357}" srcOrd="1" destOrd="0" presId="urn:microsoft.com/office/officeart/2005/8/layout/orgChart1"/>
    <dgm:cxn modelId="{08D3A91A-B6AB-40FC-9AEF-C7F169050328}" type="presOf" srcId="{43B067C5-1FE3-4001-AC00-D18E182C8314}" destId="{D62AA80A-C4B5-4CC9-9252-3F8A7007DB13}" srcOrd="0" destOrd="0" presId="urn:microsoft.com/office/officeart/2005/8/layout/orgChart1"/>
    <dgm:cxn modelId="{1A6FEA18-CFDE-4078-AB22-D5F503E6E833}" srcId="{AAAE6B31-251A-4AB7-84E9-9A999ABA1366}" destId="{4C0D5495-FF3E-45C1-87B8-95B1C420156D}" srcOrd="0" destOrd="0" parTransId="{312A9167-7906-468A-AAEF-737562D2092C}" sibTransId="{FDF1A6B0-FEBF-4F2B-BD77-413E6FE245FA}"/>
    <dgm:cxn modelId="{25CC1695-D7E9-42CC-BEDC-2A57F6DADDAA}" srcId="{B3AE4C2D-00D2-41FB-8DD3-EA55DB4936B8}" destId="{55FCC34E-6735-46EB-AD78-8C5E7B069FF1}" srcOrd="1" destOrd="0" parTransId="{D6B45983-454C-40DB-A854-5DA1039399B4}" sibTransId="{88384356-4B59-4E59-BCB5-B56E0EB2E0BD}"/>
    <dgm:cxn modelId="{E591A710-3B27-46F9-A8FC-D72667D0D8F6}" type="presOf" srcId="{43B067C5-1FE3-4001-AC00-D18E182C8314}" destId="{6C3316B3-953C-408F-8CC0-2A40CD978D3C}" srcOrd="1" destOrd="0" presId="urn:microsoft.com/office/officeart/2005/8/layout/orgChart1"/>
    <dgm:cxn modelId="{A43EBD0C-C00D-4E2E-BDCE-1E3B75A0E265}" type="presOf" srcId="{15BF96AD-8C86-458F-933F-E6942342E323}" destId="{673F58F2-448A-4E0B-BEF7-062C9CA95225}" srcOrd="1" destOrd="0" presId="urn:microsoft.com/office/officeart/2005/8/layout/orgChart1"/>
    <dgm:cxn modelId="{B751DE70-5FE3-42B1-9F28-376BF4A3178D}" type="presOf" srcId="{CFFD824B-B0EF-4F16-BDE4-5BB2C9016CAA}" destId="{2FED8B44-CABA-4D42-A924-8015613B34D8}" srcOrd="0" destOrd="0" presId="urn:microsoft.com/office/officeart/2005/8/layout/orgChart1"/>
    <dgm:cxn modelId="{87194BEB-366B-4050-B060-C834A5B7DDA5}" srcId="{4F4D562A-D143-4C6E-8BB8-7CCC83D847B3}" destId="{3D3F10DB-E738-4069-909B-B2BDA6AD7B7E}" srcOrd="1" destOrd="0" parTransId="{EB93782F-3BF3-4477-8ADE-4FD93F777D12}" sibTransId="{E8D2FC22-1A2C-45E7-8814-0CC9B5AE3505}"/>
    <dgm:cxn modelId="{4DDD93F5-8CCD-4D54-AFBF-0F121E718B17}" type="presOf" srcId="{EB93782F-3BF3-4477-8ADE-4FD93F777D12}" destId="{4EEF0E68-B08A-47BE-B799-63D1AF24D865}" srcOrd="0" destOrd="0" presId="urn:microsoft.com/office/officeart/2005/8/layout/orgChart1"/>
    <dgm:cxn modelId="{3AEE8DC3-8388-40FB-AFFB-0C6C464626E9}" type="presOf" srcId="{120A6FB0-CE3A-46D3-A440-7428D3AD5C3E}" destId="{9EA012DA-9271-4AD9-9D22-B06AA08D0B08}" srcOrd="0" destOrd="0" presId="urn:microsoft.com/office/officeart/2005/8/layout/orgChart1"/>
    <dgm:cxn modelId="{888816A3-FE63-464C-94F7-728A70F7E504}" type="presOf" srcId="{19362BBD-3F91-4ECD-B4C3-BE47D2F5A00E}" destId="{4D9BA4FC-3671-49CE-AB8C-F8E64B500945}" srcOrd="1" destOrd="0" presId="urn:microsoft.com/office/officeart/2005/8/layout/orgChart1"/>
    <dgm:cxn modelId="{89C25428-8186-4800-BD73-24CF96B321D0}" type="presOf" srcId="{4F4D562A-D143-4C6E-8BB8-7CCC83D847B3}" destId="{98B12765-A930-4DB4-B736-F2A5500D3FFC}" srcOrd="0" destOrd="0" presId="urn:microsoft.com/office/officeart/2005/8/layout/orgChart1"/>
    <dgm:cxn modelId="{B964E10C-250E-4BD2-81A6-31B6E9B0629C}" type="presOf" srcId="{8CB0B6EA-D48D-4BBD-856F-189250011ED8}" destId="{EDE8EE28-52CF-4A4F-8DFD-CD8FE10FC8DB}" srcOrd="0" destOrd="0" presId="urn:microsoft.com/office/officeart/2005/8/layout/orgChart1"/>
    <dgm:cxn modelId="{3A1F9907-7FA5-4978-BB98-CFC77D5B910C}" type="presOf" srcId="{AAAE6B31-251A-4AB7-84E9-9A999ABA1366}" destId="{D7E85EE0-83EE-47FD-9B9D-1B573D04BBA9}" srcOrd="0" destOrd="0" presId="urn:microsoft.com/office/officeart/2005/8/layout/orgChart1"/>
    <dgm:cxn modelId="{47E1E802-583D-4141-A68A-7A704CA52CC7}" type="presOf" srcId="{120A6FB0-CE3A-46D3-A440-7428D3AD5C3E}" destId="{89BAB6BD-3F6E-4C5E-B1FD-6ABA537C2CBF}" srcOrd="1" destOrd="0" presId="urn:microsoft.com/office/officeart/2005/8/layout/orgChart1"/>
    <dgm:cxn modelId="{49541117-5D72-4A35-A5AC-67886B6B3B22}" srcId="{CFFD824B-B0EF-4F16-BDE4-5BB2C9016CAA}" destId="{120A6FB0-CE3A-46D3-A440-7428D3AD5C3E}" srcOrd="0" destOrd="0" parTransId="{CAA1D8C5-C1BA-4469-93FF-FBD2FE861DA0}" sibTransId="{D2BCF6B0-9DEC-4B5C-AA6A-9CF28EE97551}"/>
    <dgm:cxn modelId="{19FA28B0-3F13-4A7E-B128-8958CD1F4BA4}" type="presParOf" srcId="{2FED8B44-CABA-4D42-A924-8015613B34D8}" destId="{09D63657-9980-48AD-99DA-1E3088982A4C}" srcOrd="0" destOrd="0" presId="urn:microsoft.com/office/officeart/2005/8/layout/orgChart1"/>
    <dgm:cxn modelId="{5D3BB33F-3E4A-4E0D-B973-CFC2489D14DE}" type="presParOf" srcId="{09D63657-9980-48AD-99DA-1E3088982A4C}" destId="{490F461A-2179-464B-98D8-DE0B9C48EE79}" srcOrd="0" destOrd="0" presId="urn:microsoft.com/office/officeart/2005/8/layout/orgChart1"/>
    <dgm:cxn modelId="{339F8334-4004-4A17-818C-4DB4BD1B8AFF}" type="presParOf" srcId="{490F461A-2179-464B-98D8-DE0B9C48EE79}" destId="{9EA012DA-9271-4AD9-9D22-B06AA08D0B08}" srcOrd="0" destOrd="0" presId="urn:microsoft.com/office/officeart/2005/8/layout/orgChart1"/>
    <dgm:cxn modelId="{6E701FF0-B7D7-449C-85B2-9979BF642241}" type="presParOf" srcId="{490F461A-2179-464B-98D8-DE0B9C48EE79}" destId="{89BAB6BD-3F6E-4C5E-B1FD-6ABA537C2CBF}" srcOrd="1" destOrd="0" presId="urn:microsoft.com/office/officeart/2005/8/layout/orgChart1"/>
    <dgm:cxn modelId="{503F24C5-E34E-4849-A47C-B9CCDF9B95FA}" type="presParOf" srcId="{09D63657-9980-48AD-99DA-1E3088982A4C}" destId="{A0FB198D-609C-4EF6-84CB-9E0688E974DF}" srcOrd="1" destOrd="0" presId="urn:microsoft.com/office/officeart/2005/8/layout/orgChart1"/>
    <dgm:cxn modelId="{4F2CDE95-EE2B-489D-A0BA-9DCCDA9AC408}" type="presParOf" srcId="{A0FB198D-609C-4EF6-84CB-9E0688E974DF}" destId="{BC2FCA86-B856-4935-B928-A16550BCA9C3}" srcOrd="0" destOrd="0" presId="urn:microsoft.com/office/officeart/2005/8/layout/orgChart1"/>
    <dgm:cxn modelId="{3F5CA985-0A09-4C05-8C17-34CC13F1E9F7}" type="presParOf" srcId="{A0FB198D-609C-4EF6-84CB-9E0688E974DF}" destId="{B7E114D7-A94C-4A3D-BB95-D2AF87C18CED}" srcOrd="1" destOrd="0" presId="urn:microsoft.com/office/officeart/2005/8/layout/orgChart1"/>
    <dgm:cxn modelId="{B6B59470-93B1-4584-BFA7-7CF9C4287058}" type="presParOf" srcId="{B7E114D7-A94C-4A3D-BB95-D2AF87C18CED}" destId="{04D4901A-369D-4527-8499-C5715BEE4F0F}" srcOrd="0" destOrd="0" presId="urn:microsoft.com/office/officeart/2005/8/layout/orgChart1"/>
    <dgm:cxn modelId="{0FAF16CC-A3C3-41D6-B18D-4859C95B2488}" type="presParOf" srcId="{04D4901A-369D-4527-8499-C5715BEE4F0F}" destId="{98B12765-A930-4DB4-B736-F2A5500D3FFC}" srcOrd="0" destOrd="0" presId="urn:microsoft.com/office/officeart/2005/8/layout/orgChart1"/>
    <dgm:cxn modelId="{61F2E14F-EC54-46C5-A0CB-EB334808E7C5}" type="presParOf" srcId="{04D4901A-369D-4527-8499-C5715BEE4F0F}" destId="{BBD98D50-E287-4422-850B-F66AEE6F8357}" srcOrd="1" destOrd="0" presId="urn:microsoft.com/office/officeart/2005/8/layout/orgChart1"/>
    <dgm:cxn modelId="{FF66DD66-18E2-4DC8-9414-AC0022DAB348}" type="presParOf" srcId="{B7E114D7-A94C-4A3D-BB95-D2AF87C18CED}" destId="{83010C0E-3751-4E9D-9140-DD681C5CB405}" srcOrd="1" destOrd="0" presId="urn:microsoft.com/office/officeart/2005/8/layout/orgChart1"/>
    <dgm:cxn modelId="{AF9B46FE-8941-4423-B715-8A9339F62303}" type="presParOf" srcId="{83010C0E-3751-4E9D-9140-DD681C5CB405}" destId="{34E5E362-1B33-4CBC-A793-8FF892E825FE}" srcOrd="0" destOrd="0" presId="urn:microsoft.com/office/officeart/2005/8/layout/orgChart1"/>
    <dgm:cxn modelId="{B861359C-F8FF-4BB5-B355-9C4BB7A1722B}" type="presParOf" srcId="{83010C0E-3751-4E9D-9140-DD681C5CB405}" destId="{2FFD7557-FBD4-4D6F-9C5E-27F419438E4B}" srcOrd="1" destOrd="0" presId="urn:microsoft.com/office/officeart/2005/8/layout/orgChart1"/>
    <dgm:cxn modelId="{8D0F13AE-6BFA-452B-B836-29E89A0206F7}" type="presParOf" srcId="{2FFD7557-FBD4-4D6F-9C5E-27F419438E4B}" destId="{A157A835-66D7-40B3-8539-3C46F7A285C9}" srcOrd="0" destOrd="0" presId="urn:microsoft.com/office/officeart/2005/8/layout/orgChart1"/>
    <dgm:cxn modelId="{2AF47ED4-5463-4943-86BC-518C2706EE67}" type="presParOf" srcId="{A157A835-66D7-40B3-8539-3C46F7A285C9}" destId="{EDE8EE28-52CF-4A4F-8DFD-CD8FE10FC8DB}" srcOrd="0" destOrd="0" presId="urn:microsoft.com/office/officeart/2005/8/layout/orgChart1"/>
    <dgm:cxn modelId="{E1B2F403-94FC-4B5D-A440-91B7A06D72AC}" type="presParOf" srcId="{A157A835-66D7-40B3-8539-3C46F7A285C9}" destId="{C4F7E3E1-48D6-4222-8289-0E94DBB42695}" srcOrd="1" destOrd="0" presId="urn:microsoft.com/office/officeart/2005/8/layout/orgChart1"/>
    <dgm:cxn modelId="{5724D057-7C52-45EB-BA0F-8D85B661E6BF}" type="presParOf" srcId="{2FFD7557-FBD4-4D6F-9C5E-27F419438E4B}" destId="{B09EACCD-00AD-47F2-8E37-8360FCCA3AEB}" srcOrd="1" destOrd="0" presId="urn:microsoft.com/office/officeart/2005/8/layout/orgChart1"/>
    <dgm:cxn modelId="{3E212D6C-566D-4738-893B-FA5963417C6B}" type="presParOf" srcId="{B09EACCD-00AD-47F2-8E37-8360FCCA3AEB}" destId="{2E7A967D-00F3-49F3-9C63-4A52A933A8AB}" srcOrd="0" destOrd="0" presId="urn:microsoft.com/office/officeart/2005/8/layout/orgChart1"/>
    <dgm:cxn modelId="{CB1214F0-7445-4A20-A7D8-9068BDD34C44}" type="presParOf" srcId="{B09EACCD-00AD-47F2-8E37-8360FCCA3AEB}" destId="{4075B020-FCC3-424C-BC9D-AF0D364006E6}" srcOrd="1" destOrd="0" presId="urn:microsoft.com/office/officeart/2005/8/layout/orgChart1"/>
    <dgm:cxn modelId="{700825F5-949A-4FD7-98AD-511B7612B1A4}" type="presParOf" srcId="{4075B020-FCC3-424C-BC9D-AF0D364006E6}" destId="{4C6CA894-9A9D-4689-AEBC-36325A7E4A35}" srcOrd="0" destOrd="0" presId="urn:microsoft.com/office/officeart/2005/8/layout/orgChart1"/>
    <dgm:cxn modelId="{DB4BAC78-324A-4CE5-BC73-762BDFEB4FD0}" type="presParOf" srcId="{4C6CA894-9A9D-4689-AEBC-36325A7E4A35}" destId="{9045E787-CFAF-458D-B662-717B714C3673}" srcOrd="0" destOrd="0" presId="urn:microsoft.com/office/officeart/2005/8/layout/orgChart1"/>
    <dgm:cxn modelId="{A98A4598-9C22-4D5A-87DA-C38846667F83}" type="presParOf" srcId="{4C6CA894-9A9D-4689-AEBC-36325A7E4A35}" destId="{D2C5700E-E15E-47A9-ACAD-2CB7018CF04A}" srcOrd="1" destOrd="0" presId="urn:microsoft.com/office/officeart/2005/8/layout/orgChart1"/>
    <dgm:cxn modelId="{40A5E0EB-36B6-45AB-A44C-34C83266FE24}" type="presParOf" srcId="{4075B020-FCC3-424C-BC9D-AF0D364006E6}" destId="{27CDEA04-4EBF-40FF-AC13-0F7519F417B6}" srcOrd="1" destOrd="0" presId="urn:microsoft.com/office/officeart/2005/8/layout/orgChart1"/>
    <dgm:cxn modelId="{94902B0B-1A23-4D4F-B02E-9894B94EF496}" type="presParOf" srcId="{4075B020-FCC3-424C-BC9D-AF0D364006E6}" destId="{A76291F9-07F9-4F58-9F32-C486AE927457}" srcOrd="2" destOrd="0" presId="urn:microsoft.com/office/officeart/2005/8/layout/orgChart1"/>
    <dgm:cxn modelId="{26CA8628-8FEE-4808-AB46-0975A1D7FADB}" type="presParOf" srcId="{2FFD7557-FBD4-4D6F-9C5E-27F419438E4B}" destId="{73232DE2-2AE4-49D1-A2B4-9C0190393B39}" srcOrd="2" destOrd="0" presId="urn:microsoft.com/office/officeart/2005/8/layout/orgChart1"/>
    <dgm:cxn modelId="{0A10352F-639C-4651-9F35-04E62F467118}" type="presParOf" srcId="{83010C0E-3751-4E9D-9140-DD681C5CB405}" destId="{4EEF0E68-B08A-47BE-B799-63D1AF24D865}" srcOrd="2" destOrd="0" presId="urn:microsoft.com/office/officeart/2005/8/layout/orgChart1"/>
    <dgm:cxn modelId="{D195BC29-683D-423C-B8BC-CD6125D7D2A5}" type="presParOf" srcId="{83010C0E-3751-4E9D-9140-DD681C5CB405}" destId="{92DA0DDB-136F-43A6-A097-F88386D06E03}" srcOrd="3" destOrd="0" presId="urn:microsoft.com/office/officeart/2005/8/layout/orgChart1"/>
    <dgm:cxn modelId="{6D0BE9EA-96F1-41CD-BA15-C4128C4D79A8}" type="presParOf" srcId="{92DA0DDB-136F-43A6-A097-F88386D06E03}" destId="{66A6127F-2E17-4C3D-A374-0587C4CD3E03}" srcOrd="0" destOrd="0" presId="urn:microsoft.com/office/officeart/2005/8/layout/orgChart1"/>
    <dgm:cxn modelId="{2527F293-E2FC-41A3-AD16-40CCA5C52DA8}" type="presParOf" srcId="{66A6127F-2E17-4C3D-A374-0587C4CD3E03}" destId="{F1DD97AB-C0FF-4A64-B9A3-4AC2A83297F6}" srcOrd="0" destOrd="0" presId="urn:microsoft.com/office/officeart/2005/8/layout/orgChart1"/>
    <dgm:cxn modelId="{58904348-54B4-417C-ABDA-5D88E7ACEDD4}" type="presParOf" srcId="{66A6127F-2E17-4C3D-A374-0587C4CD3E03}" destId="{A9249BF0-9D26-428C-9B5C-97492ED6CFAA}" srcOrd="1" destOrd="0" presId="urn:microsoft.com/office/officeart/2005/8/layout/orgChart1"/>
    <dgm:cxn modelId="{C30A14EE-FE8D-454B-ABBF-2D67BDB2A89B}" type="presParOf" srcId="{92DA0DDB-136F-43A6-A097-F88386D06E03}" destId="{0F242CD1-C84B-4A72-AE4F-ABB3B7BDED37}" srcOrd="1" destOrd="0" presId="urn:microsoft.com/office/officeart/2005/8/layout/orgChart1"/>
    <dgm:cxn modelId="{D6D5CE08-FCF6-4E98-93F2-D35FFA696060}" type="presParOf" srcId="{0F242CD1-C84B-4A72-AE4F-ABB3B7BDED37}" destId="{5C569859-A8BB-441A-B3F3-48B0CBAC25D2}" srcOrd="0" destOrd="0" presId="urn:microsoft.com/office/officeart/2005/8/layout/orgChart1"/>
    <dgm:cxn modelId="{61882954-4F33-4AEF-BFD5-37663CA3168E}" type="presParOf" srcId="{0F242CD1-C84B-4A72-AE4F-ABB3B7BDED37}" destId="{DDB1B90C-62EB-49DC-9C95-537BD1E5ABE8}" srcOrd="1" destOrd="0" presId="urn:microsoft.com/office/officeart/2005/8/layout/orgChart1"/>
    <dgm:cxn modelId="{155913C5-5813-4AD3-AFC7-D88F16DBFE3E}" type="presParOf" srcId="{DDB1B90C-62EB-49DC-9C95-537BD1E5ABE8}" destId="{8777F587-2F0A-4CA3-8B54-A020F1003A8F}" srcOrd="0" destOrd="0" presId="urn:microsoft.com/office/officeart/2005/8/layout/orgChart1"/>
    <dgm:cxn modelId="{647A5B93-DF89-4D74-ACF3-AEE52BB78E1F}" type="presParOf" srcId="{8777F587-2F0A-4CA3-8B54-A020F1003A8F}" destId="{AD204613-3626-4FEB-A066-45E345523951}" srcOrd="0" destOrd="0" presId="urn:microsoft.com/office/officeart/2005/8/layout/orgChart1"/>
    <dgm:cxn modelId="{E1CA55CD-F70B-40BA-B0CF-4D09C0A0B089}" type="presParOf" srcId="{8777F587-2F0A-4CA3-8B54-A020F1003A8F}" destId="{069BB7E7-2146-4D9C-8949-0F5195998FC9}" srcOrd="1" destOrd="0" presId="urn:microsoft.com/office/officeart/2005/8/layout/orgChart1"/>
    <dgm:cxn modelId="{E312641C-A8F2-44FB-8DD0-8CC3DC08F42B}" type="presParOf" srcId="{DDB1B90C-62EB-49DC-9C95-537BD1E5ABE8}" destId="{AB451E61-B2AC-45C3-A9C9-846F06593E9F}" srcOrd="1" destOrd="0" presId="urn:microsoft.com/office/officeart/2005/8/layout/orgChart1"/>
    <dgm:cxn modelId="{247069EC-B714-44EA-B99F-93C3984855B1}" type="presParOf" srcId="{DDB1B90C-62EB-49DC-9C95-537BD1E5ABE8}" destId="{93B94FDB-D110-4575-8DE9-EB445453EF1B}" srcOrd="2" destOrd="0" presId="urn:microsoft.com/office/officeart/2005/8/layout/orgChart1"/>
    <dgm:cxn modelId="{2C9D92CF-7F0F-4B2E-9E07-6C4EE33691EC}" type="presParOf" srcId="{92DA0DDB-136F-43A6-A097-F88386D06E03}" destId="{7ED2D14D-560A-4CF3-A3E0-6E6F65AB898D}" srcOrd="2" destOrd="0" presId="urn:microsoft.com/office/officeart/2005/8/layout/orgChart1"/>
    <dgm:cxn modelId="{8A03AACE-607A-4A4F-9DCF-AD725B35D173}" type="presParOf" srcId="{B7E114D7-A94C-4A3D-BB95-D2AF87C18CED}" destId="{4642AE18-BDC7-4CCC-AF8F-53B09DFC03D4}" srcOrd="2" destOrd="0" presId="urn:microsoft.com/office/officeart/2005/8/layout/orgChart1"/>
    <dgm:cxn modelId="{8D134D76-5F1F-473F-91DD-B58AFE7C25C3}" type="presParOf" srcId="{A0FB198D-609C-4EF6-84CB-9E0688E974DF}" destId="{BBEDF5EC-75CA-4154-96FC-D123874039F2}" srcOrd="2" destOrd="0" presId="urn:microsoft.com/office/officeart/2005/8/layout/orgChart1"/>
    <dgm:cxn modelId="{1E217835-A6B3-43BE-BB6C-DEC261A4C037}" type="presParOf" srcId="{A0FB198D-609C-4EF6-84CB-9E0688E974DF}" destId="{F2B5D1F3-C458-4E0A-ADDD-C374D4E92F45}" srcOrd="3" destOrd="0" presId="urn:microsoft.com/office/officeart/2005/8/layout/orgChart1"/>
    <dgm:cxn modelId="{FD04ED02-3FE9-4CE7-A1CA-EF4DC0E91D5B}" type="presParOf" srcId="{F2B5D1F3-C458-4E0A-ADDD-C374D4E92F45}" destId="{426C0609-5F82-4028-AE49-CE4136FC2AE8}" srcOrd="0" destOrd="0" presId="urn:microsoft.com/office/officeart/2005/8/layout/orgChart1"/>
    <dgm:cxn modelId="{9A33A6DD-035B-4049-BB2B-C13995CBE876}" type="presParOf" srcId="{426C0609-5F82-4028-AE49-CE4136FC2AE8}" destId="{BA4B7666-E41A-4973-8374-1C76CC9BC574}" srcOrd="0" destOrd="0" presId="urn:microsoft.com/office/officeart/2005/8/layout/orgChart1"/>
    <dgm:cxn modelId="{37524EFF-038D-450A-87CC-4A9739DE9F7B}" type="presParOf" srcId="{426C0609-5F82-4028-AE49-CE4136FC2AE8}" destId="{673F58F2-448A-4E0B-BEF7-062C9CA95225}" srcOrd="1" destOrd="0" presId="urn:microsoft.com/office/officeart/2005/8/layout/orgChart1"/>
    <dgm:cxn modelId="{A3C21E04-0812-4E1B-9FC7-30E75D5D74D4}" type="presParOf" srcId="{F2B5D1F3-C458-4E0A-ADDD-C374D4E92F45}" destId="{821508A0-93C9-4213-B02B-A175C25334E2}" srcOrd="1" destOrd="0" presId="urn:microsoft.com/office/officeart/2005/8/layout/orgChart1"/>
    <dgm:cxn modelId="{D97AE7C1-53EC-45BE-8A9A-D9A7C73B1050}" type="presParOf" srcId="{821508A0-93C9-4213-B02B-A175C25334E2}" destId="{630B2F4A-86AA-411D-8AA6-4AB7AB7AA2B0}" srcOrd="0" destOrd="0" presId="urn:microsoft.com/office/officeart/2005/8/layout/orgChart1"/>
    <dgm:cxn modelId="{BF598B72-5636-4B0C-93CD-1278DABDD32B}" type="presParOf" srcId="{821508A0-93C9-4213-B02B-A175C25334E2}" destId="{39324D88-FFFB-4FE6-A0F9-ADA92CB62940}" srcOrd="1" destOrd="0" presId="urn:microsoft.com/office/officeart/2005/8/layout/orgChart1"/>
    <dgm:cxn modelId="{727DD925-537B-4D5A-9CC4-C2E599DDF45E}" type="presParOf" srcId="{39324D88-FFFB-4FE6-A0F9-ADA92CB62940}" destId="{522168B8-4B6D-4B77-897D-D7D23D16E63D}" srcOrd="0" destOrd="0" presId="urn:microsoft.com/office/officeart/2005/8/layout/orgChart1"/>
    <dgm:cxn modelId="{7FC13584-90C4-4ECC-983C-1CAB871CD034}" type="presParOf" srcId="{522168B8-4B6D-4B77-897D-D7D23D16E63D}" destId="{B57D3C79-CF9F-4A74-B13C-E86031351F34}" srcOrd="0" destOrd="0" presId="urn:microsoft.com/office/officeart/2005/8/layout/orgChart1"/>
    <dgm:cxn modelId="{1E3D336E-77D9-4552-8295-2EBE9F31A56C}" type="presParOf" srcId="{522168B8-4B6D-4B77-897D-D7D23D16E63D}" destId="{DE010CC0-D9B7-448F-8AA2-BDCDA6084A6C}" srcOrd="1" destOrd="0" presId="urn:microsoft.com/office/officeart/2005/8/layout/orgChart1"/>
    <dgm:cxn modelId="{9F3F01C7-1230-41B9-9B95-743DA5D5326B}" type="presParOf" srcId="{39324D88-FFFB-4FE6-A0F9-ADA92CB62940}" destId="{2B74BA28-EE03-4190-ACA2-BF3467D4D846}" srcOrd="1" destOrd="0" presId="urn:microsoft.com/office/officeart/2005/8/layout/orgChart1"/>
    <dgm:cxn modelId="{809E07F4-F3FE-4912-A4E4-94FC06EE4AE3}" type="presParOf" srcId="{2B74BA28-EE03-4190-ACA2-BF3467D4D846}" destId="{BD08D4E7-848B-4F32-9525-B3415E9FB350}" srcOrd="0" destOrd="0" presId="urn:microsoft.com/office/officeart/2005/8/layout/orgChart1"/>
    <dgm:cxn modelId="{5532F1CC-FDE4-4098-892A-AA13616AC4EB}" type="presParOf" srcId="{2B74BA28-EE03-4190-ACA2-BF3467D4D846}" destId="{542907BA-402D-4A29-B202-DE3A8D6CDFE7}" srcOrd="1" destOrd="0" presId="urn:microsoft.com/office/officeart/2005/8/layout/orgChart1"/>
    <dgm:cxn modelId="{62AAC467-9EF8-4D4E-8D69-830D5043B175}" type="presParOf" srcId="{542907BA-402D-4A29-B202-DE3A8D6CDFE7}" destId="{BB1F3827-5D00-4198-922B-41A5B9DE1F27}" srcOrd="0" destOrd="0" presId="urn:microsoft.com/office/officeart/2005/8/layout/orgChart1"/>
    <dgm:cxn modelId="{7EFF1AC6-9739-43ED-BE49-18F9B5249746}" type="presParOf" srcId="{BB1F3827-5D00-4198-922B-41A5B9DE1F27}" destId="{EFEF736C-85FB-4823-B990-1558E18373B5}" srcOrd="0" destOrd="0" presId="urn:microsoft.com/office/officeart/2005/8/layout/orgChart1"/>
    <dgm:cxn modelId="{B69272BA-B029-445E-A04F-1CB74DB9F055}" type="presParOf" srcId="{BB1F3827-5D00-4198-922B-41A5B9DE1F27}" destId="{4D9BA4FC-3671-49CE-AB8C-F8E64B500945}" srcOrd="1" destOrd="0" presId="urn:microsoft.com/office/officeart/2005/8/layout/orgChart1"/>
    <dgm:cxn modelId="{5D21D344-4944-4953-8EFD-6627AD9AA4A9}" type="presParOf" srcId="{542907BA-402D-4A29-B202-DE3A8D6CDFE7}" destId="{A7A2FCF2-1229-44C6-99D7-1C8BF7660FE8}" srcOrd="1" destOrd="0" presId="urn:microsoft.com/office/officeart/2005/8/layout/orgChart1"/>
    <dgm:cxn modelId="{F0E75F25-2A16-4C28-9597-7398B85136EA}" type="presParOf" srcId="{542907BA-402D-4A29-B202-DE3A8D6CDFE7}" destId="{0B6F872D-6FCF-4236-A443-ED114A57A599}" srcOrd="2" destOrd="0" presId="urn:microsoft.com/office/officeart/2005/8/layout/orgChart1"/>
    <dgm:cxn modelId="{7A86F9B8-4486-4D34-AE90-0A4A29BBC0F7}" type="presParOf" srcId="{2B74BA28-EE03-4190-ACA2-BF3467D4D846}" destId="{8F6398E6-CD81-42CC-9014-B73505E802EF}" srcOrd="2" destOrd="0" presId="urn:microsoft.com/office/officeart/2005/8/layout/orgChart1"/>
    <dgm:cxn modelId="{0C50D6E3-9F14-4A70-88FE-24FEDF34EDAA}" type="presParOf" srcId="{2B74BA28-EE03-4190-ACA2-BF3467D4D846}" destId="{62A630D2-DB70-4E49-A7CE-3B08EFDE1483}" srcOrd="3" destOrd="0" presId="urn:microsoft.com/office/officeart/2005/8/layout/orgChart1"/>
    <dgm:cxn modelId="{DFF8DEA9-985E-4F09-9B9A-752EEC991D97}" type="presParOf" srcId="{62A630D2-DB70-4E49-A7CE-3B08EFDE1483}" destId="{1C4A4BD2-2AE1-40FC-9AEB-50E80C6AA0F7}" srcOrd="0" destOrd="0" presId="urn:microsoft.com/office/officeart/2005/8/layout/orgChart1"/>
    <dgm:cxn modelId="{9ECBA72B-8698-44EC-A998-F73516E5262E}" type="presParOf" srcId="{1C4A4BD2-2AE1-40FC-9AEB-50E80C6AA0F7}" destId="{2BE5ED26-6AC0-4DE1-B265-097E0155009F}" srcOrd="0" destOrd="0" presId="urn:microsoft.com/office/officeart/2005/8/layout/orgChart1"/>
    <dgm:cxn modelId="{3420CF47-572C-414F-B1BA-0E19FAC65E2E}" type="presParOf" srcId="{1C4A4BD2-2AE1-40FC-9AEB-50E80C6AA0F7}" destId="{411A7C2B-BC00-40C8-B146-1C1DFACE815D}" srcOrd="1" destOrd="0" presId="urn:microsoft.com/office/officeart/2005/8/layout/orgChart1"/>
    <dgm:cxn modelId="{B5F167ED-9FAF-4965-A806-00B9BAE4D86E}" type="presParOf" srcId="{62A630D2-DB70-4E49-A7CE-3B08EFDE1483}" destId="{899C88DD-43F9-4C25-A387-9E3BAB623347}" srcOrd="1" destOrd="0" presId="urn:microsoft.com/office/officeart/2005/8/layout/orgChart1"/>
    <dgm:cxn modelId="{19E4013A-A55A-42E7-9F5C-34010F14C2EC}" type="presParOf" srcId="{62A630D2-DB70-4E49-A7CE-3B08EFDE1483}" destId="{43BE890A-73B7-4768-9FD8-3D59FC7503AD}" srcOrd="2" destOrd="0" presId="urn:microsoft.com/office/officeart/2005/8/layout/orgChart1"/>
    <dgm:cxn modelId="{6FEFA91E-A629-4F35-9129-FD360776BD9F}" type="presParOf" srcId="{39324D88-FFFB-4FE6-A0F9-ADA92CB62940}" destId="{E901EB45-2FD7-4B45-88F1-436D4037DDF8}" srcOrd="2" destOrd="0" presId="urn:microsoft.com/office/officeart/2005/8/layout/orgChart1"/>
    <dgm:cxn modelId="{B83C9D50-D794-434F-8A5C-99EA42909C1A}" type="presParOf" srcId="{821508A0-93C9-4213-B02B-A175C25334E2}" destId="{EE7E446F-3901-41E9-8149-B38298E12E97}" srcOrd="2" destOrd="0" presId="urn:microsoft.com/office/officeart/2005/8/layout/orgChart1"/>
    <dgm:cxn modelId="{8949873E-D124-457B-A2CD-C4AECAB7E748}" type="presParOf" srcId="{821508A0-93C9-4213-B02B-A175C25334E2}" destId="{2BF30E69-C8D4-4976-8767-756CA2F4741D}" srcOrd="3" destOrd="0" presId="urn:microsoft.com/office/officeart/2005/8/layout/orgChart1"/>
    <dgm:cxn modelId="{54111AED-E69B-45ED-8433-C3C013A93F59}" type="presParOf" srcId="{2BF30E69-C8D4-4976-8767-756CA2F4741D}" destId="{D63868A7-04A6-40F4-9D6C-033B37218DF8}" srcOrd="0" destOrd="0" presId="urn:microsoft.com/office/officeart/2005/8/layout/orgChart1"/>
    <dgm:cxn modelId="{F80BCCCD-9136-4146-A094-9A52199F4FD1}" type="presParOf" srcId="{D63868A7-04A6-40F4-9D6C-033B37218DF8}" destId="{D7E85EE0-83EE-47FD-9B9D-1B573D04BBA9}" srcOrd="0" destOrd="0" presId="urn:microsoft.com/office/officeart/2005/8/layout/orgChart1"/>
    <dgm:cxn modelId="{3C855BE6-7907-4CA3-B46C-74DC500457C8}" type="presParOf" srcId="{D63868A7-04A6-40F4-9D6C-033B37218DF8}" destId="{63394A6E-90F7-4C4E-92EB-227634466304}" srcOrd="1" destOrd="0" presId="urn:microsoft.com/office/officeart/2005/8/layout/orgChart1"/>
    <dgm:cxn modelId="{D4A90238-A641-4211-9F46-83C60B4842B0}" type="presParOf" srcId="{2BF30E69-C8D4-4976-8767-756CA2F4741D}" destId="{6FB82D82-5FEF-4B40-8EA1-057DD694B9FE}" srcOrd="1" destOrd="0" presId="urn:microsoft.com/office/officeart/2005/8/layout/orgChart1"/>
    <dgm:cxn modelId="{C248F82E-03DA-4D04-9C29-B4CE9DDE7886}" type="presParOf" srcId="{6FB82D82-5FEF-4B40-8EA1-057DD694B9FE}" destId="{93E54E39-C873-4719-B2AC-794CF8D0A2BA}" srcOrd="0" destOrd="0" presId="urn:microsoft.com/office/officeart/2005/8/layout/orgChart1"/>
    <dgm:cxn modelId="{130A3B76-1549-4049-AF51-A4A5E43E3EAA}" type="presParOf" srcId="{6FB82D82-5FEF-4B40-8EA1-057DD694B9FE}" destId="{6E943D01-5CB8-4D06-B730-2B4F0A10AC5C}" srcOrd="1" destOrd="0" presId="urn:microsoft.com/office/officeart/2005/8/layout/orgChart1"/>
    <dgm:cxn modelId="{3C4D1ED4-5B40-45DF-A6BB-7C2EACB42496}" type="presParOf" srcId="{6E943D01-5CB8-4D06-B730-2B4F0A10AC5C}" destId="{236EE6B5-3615-47A5-9CDE-DAD87E919D7E}" srcOrd="0" destOrd="0" presId="urn:microsoft.com/office/officeart/2005/8/layout/orgChart1"/>
    <dgm:cxn modelId="{569EF24B-4192-420B-95CA-D26F410C5176}" type="presParOf" srcId="{236EE6B5-3615-47A5-9CDE-DAD87E919D7E}" destId="{B1D87976-F710-4CDB-A922-E9EB894DA5A1}" srcOrd="0" destOrd="0" presId="urn:microsoft.com/office/officeart/2005/8/layout/orgChart1"/>
    <dgm:cxn modelId="{B9B33166-B7AA-4FBC-A4AD-AF09C9C85E5E}" type="presParOf" srcId="{236EE6B5-3615-47A5-9CDE-DAD87E919D7E}" destId="{70370462-2FA7-400D-821B-ED7AD49EEA97}" srcOrd="1" destOrd="0" presId="urn:microsoft.com/office/officeart/2005/8/layout/orgChart1"/>
    <dgm:cxn modelId="{4698BF70-5A9A-45BC-BF62-41AB4D0A3BEC}" type="presParOf" srcId="{6E943D01-5CB8-4D06-B730-2B4F0A10AC5C}" destId="{72529D8D-31F6-4E60-A3E5-690F2D1F4F22}" srcOrd="1" destOrd="0" presId="urn:microsoft.com/office/officeart/2005/8/layout/orgChart1"/>
    <dgm:cxn modelId="{7FCDC674-81BA-416F-B0C4-57B8D7A0D3FB}" type="presParOf" srcId="{6E943D01-5CB8-4D06-B730-2B4F0A10AC5C}" destId="{F90EA602-8452-4DE4-948B-B39F60E8B210}" srcOrd="2" destOrd="0" presId="urn:microsoft.com/office/officeart/2005/8/layout/orgChart1"/>
    <dgm:cxn modelId="{0D372AAE-496E-4443-9FF6-1AAF36FE1388}" type="presParOf" srcId="{6FB82D82-5FEF-4B40-8EA1-057DD694B9FE}" destId="{DA9A6926-2AB0-4433-8DBB-787E7898B2FD}" srcOrd="2" destOrd="0" presId="urn:microsoft.com/office/officeart/2005/8/layout/orgChart1"/>
    <dgm:cxn modelId="{2523C7A1-3AE9-42AA-9FA4-D1757AF2AB4F}" type="presParOf" srcId="{6FB82D82-5FEF-4B40-8EA1-057DD694B9FE}" destId="{E75EAF4B-AB36-4CF6-9820-C16048ED3CB3}" srcOrd="3" destOrd="0" presId="urn:microsoft.com/office/officeart/2005/8/layout/orgChart1"/>
    <dgm:cxn modelId="{C9E6D6D3-5232-4A8B-AE19-1063567FE336}" type="presParOf" srcId="{E75EAF4B-AB36-4CF6-9820-C16048ED3CB3}" destId="{AA23DE56-DB3D-46BF-BB12-EBC397D768AE}" srcOrd="0" destOrd="0" presId="urn:microsoft.com/office/officeart/2005/8/layout/orgChart1"/>
    <dgm:cxn modelId="{C9B1F4A2-C0B0-4A19-A171-6849408DE8B9}" type="presParOf" srcId="{AA23DE56-DB3D-46BF-BB12-EBC397D768AE}" destId="{D62AA80A-C4B5-4CC9-9252-3F8A7007DB13}" srcOrd="0" destOrd="0" presId="urn:microsoft.com/office/officeart/2005/8/layout/orgChart1"/>
    <dgm:cxn modelId="{C035D26A-5B32-4D7A-BAD3-AD29BA111CB2}" type="presParOf" srcId="{AA23DE56-DB3D-46BF-BB12-EBC397D768AE}" destId="{6C3316B3-953C-408F-8CC0-2A40CD978D3C}" srcOrd="1" destOrd="0" presId="urn:microsoft.com/office/officeart/2005/8/layout/orgChart1"/>
    <dgm:cxn modelId="{8AAFE811-FB0A-4872-B32C-60E638DB9394}" type="presParOf" srcId="{E75EAF4B-AB36-4CF6-9820-C16048ED3CB3}" destId="{1973A06C-148A-4CEF-8217-99880543174F}" srcOrd="1" destOrd="0" presId="urn:microsoft.com/office/officeart/2005/8/layout/orgChart1"/>
    <dgm:cxn modelId="{B3B71FA0-959E-4FAA-B954-D4FBB4320642}" type="presParOf" srcId="{E75EAF4B-AB36-4CF6-9820-C16048ED3CB3}" destId="{1A18CFE6-4549-4EC8-ACE1-2659BE996EE2}" srcOrd="2" destOrd="0" presId="urn:microsoft.com/office/officeart/2005/8/layout/orgChart1"/>
    <dgm:cxn modelId="{CBB344A9-C88F-4060-BF52-1D89C62F1983}" type="presParOf" srcId="{2BF30E69-C8D4-4976-8767-756CA2F4741D}" destId="{F3F3EE1C-12BE-48F8-90B7-9BE4BE897F37}" srcOrd="2" destOrd="0" presId="urn:microsoft.com/office/officeart/2005/8/layout/orgChart1"/>
    <dgm:cxn modelId="{666840CE-6426-458A-A255-BFED141BE434}" type="presParOf" srcId="{F2B5D1F3-C458-4E0A-ADDD-C374D4E92F45}" destId="{E543713C-B30C-467F-B1D4-DE06D96179BB}" srcOrd="2" destOrd="0" presId="urn:microsoft.com/office/officeart/2005/8/layout/orgChart1"/>
    <dgm:cxn modelId="{5BB72703-8C62-4615-B72B-2DAC7C6CCC34}" type="presParOf" srcId="{09D63657-9980-48AD-99DA-1E3088982A4C}" destId="{87312DD7-D782-4BF7-BE43-CF9F37B2FE55}"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FD824B-B0EF-4F16-BDE4-5BB2C9016CAA}" type="doc">
      <dgm:prSet loTypeId="urn:microsoft.com/office/officeart/2005/8/layout/orgChart1" loCatId="hierarchy" qsTypeId="urn:microsoft.com/office/officeart/2005/8/quickstyle/simple5" qsCatId="simple" csTypeId="urn:microsoft.com/office/officeart/2005/8/colors/accent0_3" csCatId="mainScheme" phldr="1"/>
      <dgm:spPr/>
      <dgm:t>
        <a:bodyPr/>
        <a:lstStyle/>
        <a:p>
          <a:endParaRPr lang="en-US"/>
        </a:p>
      </dgm:t>
    </dgm:pt>
    <dgm:pt modelId="{4F4D562A-D143-4C6E-8BB8-7CCC83D847B3}">
      <dgm:prSet phldrT="[Text]" custT="1"/>
      <dgm:spPr/>
      <dgm:t>
        <a:bodyPr/>
        <a:lstStyle/>
        <a:p>
          <a:r>
            <a:rPr lang="en-US" sz="1600" b="1" dirty="0" smtClean="0"/>
            <a:t>Link-local (FE80::/10)</a:t>
          </a:r>
        </a:p>
        <a:p>
          <a:r>
            <a:rPr lang="en-US" sz="1600" b="1" dirty="0" smtClean="0"/>
            <a:t>Address Assignment</a:t>
          </a:r>
          <a:endParaRPr lang="en-US" sz="1600" b="1" dirty="0"/>
        </a:p>
      </dgm:t>
    </dgm:pt>
    <dgm:pt modelId="{49C13A95-39AB-4BCF-8484-4CAAF54A8C53}" type="parTrans" cxnId="{7F0BE0AF-C8B5-491F-87DD-91D5316D3655}">
      <dgm:prSet/>
      <dgm:spPr/>
      <dgm:t>
        <a:bodyPr/>
        <a:lstStyle/>
        <a:p>
          <a:endParaRPr lang="en-US" dirty="0">
            <a:solidFill>
              <a:schemeClr val="tx1"/>
            </a:solidFill>
          </a:endParaRPr>
        </a:p>
      </dgm:t>
    </dgm:pt>
    <dgm:pt modelId="{DBD0CDF0-3D4A-4B2C-A812-4F032153CA91}" type="sibTrans" cxnId="{7F0BE0AF-C8B5-491F-87DD-91D5316D3655}">
      <dgm:prSet/>
      <dgm:spPr/>
      <dgm:t>
        <a:bodyPr/>
        <a:lstStyle/>
        <a:p>
          <a:endParaRPr lang="en-US">
            <a:solidFill>
              <a:schemeClr val="tx1"/>
            </a:solidFill>
          </a:endParaRPr>
        </a:p>
      </dgm:t>
    </dgm:pt>
    <dgm:pt modelId="{15BF96AD-8C86-458F-933F-E6942342E323}">
      <dgm:prSet phldrT="[Text]" custT="1"/>
      <dgm:spPr/>
      <dgm:t>
        <a:bodyPr/>
        <a:lstStyle/>
        <a:p>
          <a:r>
            <a:rPr lang="en-US" sz="1600" b="1" dirty="0" smtClean="0"/>
            <a:t>Global Routable  </a:t>
          </a:r>
        </a:p>
        <a:p>
          <a:r>
            <a:rPr lang="en-US" sz="1600" b="1" dirty="0" smtClean="0"/>
            <a:t>Address Assignment</a:t>
          </a:r>
          <a:endParaRPr lang="en-US" sz="1600" b="1" dirty="0"/>
        </a:p>
      </dgm:t>
    </dgm:pt>
    <dgm:pt modelId="{0E7C5F60-33D5-4E31-A153-C609D913F95C}" type="parTrans" cxnId="{1008DB9F-FE67-4F5C-B400-DAA8DBC43790}">
      <dgm:prSet/>
      <dgm:spPr/>
      <dgm:t>
        <a:bodyPr/>
        <a:lstStyle/>
        <a:p>
          <a:endParaRPr lang="en-US" dirty="0">
            <a:solidFill>
              <a:schemeClr val="tx1"/>
            </a:solidFill>
          </a:endParaRPr>
        </a:p>
      </dgm:t>
    </dgm:pt>
    <dgm:pt modelId="{708C45AB-551A-4F5C-A74C-68921B6B251A}" type="sibTrans" cxnId="{1008DB9F-FE67-4F5C-B400-DAA8DBC43790}">
      <dgm:prSet/>
      <dgm:spPr/>
      <dgm:t>
        <a:bodyPr/>
        <a:lstStyle/>
        <a:p>
          <a:endParaRPr lang="en-US">
            <a:solidFill>
              <a:schemeClr val="tx1"/>
            </a:solidFill>
          </a:endParaRPr>
        </a:p>
      </dgm:t>
    </dgm:pt>
    <dgm:pt modelId="{B3AE4C2D-00D2-41FB-8DD3-EA55DB4936B8}">
      <dgm:prSet phldrT="[Text]" custT="1"/>
      <dgm:spPr/>
      <dgm:t>
        <a:bodyPr/>
        <a:lstStyle/>
        <a:p>
          <a:r>
            <a:rPr lang="en-US" sz="1600" b="1" dirty="0" smtClean="0"/>
            <a:t>Static</a:t>
          </a:r>
          <a:endParaRPr lang="en-US" sz="1600" b="1" dirty="0"/>
        </a:p>
      </dgm:t>
    </dgm:pt>
    <dgm:pt modelId="{C83C6E7F-452B-4E47-BA51-A1D8C6A608CD}" type="parTrans" cxnId="{10F73178-7BAA-45AF-98A1-A4E8F85BC334}">
      <dgm:prSet/>
      <dgm:spPr/>
      <dgm:t>
        <a:bodyPr/>
        <a:lstStyle/>
        <a:p>
          <a:endParaRPr lang="en-US" dirty="0">
            <a:solidFill>
              <a:schemeClr val="tx1"/>
            </a:solidFill>
          </a:endParaRPr>
        </a:p>
      </dgm:t>
    </dgm:pt>
    <dgm:pt modelId="{3A1EA181-30C3-4144-A257-B5F464D01B4A}" type="sibTrans" cxnId="{10F73178-7BAA-45AF-98A1-A4E8F85BC334}">
      <dgm:prSet/>
      <dgm:spPr/>
      <dgm:t>
        <a:bodyPr/>
        <a:lstStyle/>
        <a:p>
          <a:endParaRPr lang="en-US">
            <a:solidFill>
              <a:schemeClr val="tx1"/>
            </a:solidFill>
          </a:endParaRPr>
        </a:p>
      </dgm:t>
    </dgm:pt>
    <dgm:pt modelId="{19362BBD-3F91-4ECD-B4C3-BE47D2F5A00E}">
      <dgm:prSet custT="1"/>
      <dgm:spPr/>
      <dgm:t>
        <a:bodyPr/>
        <a:lstStyle/>
        <a:p>
          <a:r>
            <a:rPr lang="en-US" sz="1400" b="0" dirty="0" smtClean="0"/>
            <a:t>IPv6 Address</a:t>
          </a:r>
          <a:endParaRPr lang="en-US" sz="1400" b="0" dirty="0"/>
        </a:p>
      </dgm:t>
    </dgm:pt>
    <dgm:pt modelId="{3B876E0A-D6D7-49FC-AFA7-59341C8A0C3C}" type="parTrans" cxnId="{E5D886BD-5C69-4002-ADE7-E9CE5075633E}">
      <dgm:prSet/>
      <dgm:spPr/>
      <dgm:t>
        <a:bodyPr/>
        <a:lstStyle/>
        <a:p>
          <a:endParaRPr lang="en-US" sz="1600" b="1" dirty="0">
            <a:solidFill>
              <a:schemeClr val="tx1"/>
            </a:solidFill>
          </a:endParaRPr>
        </a:p>
      </dgm:t>
    </dgm:pt>
    <dgm:pt modelId="{84C169D5-3D2B-4FCE-BAB8-AE5B4C67D015}" type="sibTrans" cxnId="{E5D886BD-5C69-4002-ADE7-E9CE5075633E}">
      <dgm:prSet/>
      <dgm:spPr/>
      <dgm:t>
        <a:bodyPr/>
        <a:lstStyle/>
        <a:p>
          <a:endParaRPr lang="en-US">
            <a:solidFill>
              <a:schemeClr val="tx1"/>
            </a:solidFill>
          </a:endParaRPr>
        </a:p>
      </dgm:t>
    </dgm:pt>
    <dgm:pt modelId="{55FCC34E-6735-46EB-AD78-8C5E7B069FF1}">
      <dgm:prSet custT="1"/>
      <dgm:spPr/>
      <dgm:t>
        <a:bodyPr/>
        <a:lstStyle/>
        <a:p>
          <a:r>
            <a:rPr lang="en-US" sz="1400" b="0" dirty="0" smtClean="0"/>
            <a:t>IPv6 Unnumbered</a:t>
          </a:r>
          <a:endParaRPr lang="en-US" sz="1400" b="0" dirty="0"/>
        </a:p>
      </dgm:t>
    </dgm:pt>
    <dgm:pt modelId="{D6B45983-454C-40DB-A854-5DA1039399B4}" type="parTrans" cxnId="{25CC1695-D7E9-42CC-BEDC-2A57F6DADDAA}">
      <dgm:prSet/>
      <dgm:spPr/>
      <dgm:t>
        <a:bodyPr/>
        <a:lstStyle/>
        <a:p>
          <a:endParaRPr lang="en-US" sz="1600" b="1" dirty="0">
            <a:solidFill>
              <a:schemeClr val="tx1"/>
            </a:solidFill>
          </a:endParaRPr>
        </a:p>
      </dgm:t>
    </dgm:pt>
    <dgm:pt modelId="{88384356-4B59-4E59-BCB5-B56E0EB2E0BD}" type="sibTrans" cxnId="{25CC1695-D7E9-42CC-BEDC-2A57F6DADDAA}">
      <dgm:prSet/>
      <dgm:spPr/>
      <dgm:t>
        <a:bodyPr/>
        <a:lstStyle/>
        <a:p>
          <a:endParaRPr lang="en-US">
            <a:solidFill>
              <a:schemeClr val="tx1"/>
            </a:solidFill>
          </a:endParaRPr>
        </a:p>
      </dgm:t>
    </dgm:pt>
    <dgm:pt modelId="{AAAE6B31-251A-4AB7-84E9-9A999ABA1366}">
      <dgm:prSet custT="1"/>
      <dgm:spPr/>
      <dgm:t>
        <a:bodyPr/>
        <a:lstStyle/>
        <a:p>
          <a:r>
            <a:rPr lang="en-US" sz="1600" b="1" dirty="0" smtClean="0"/>
            <a:t>Dynamic</a:t>
          </a:r>
          <a:endParaRPr lang="en-US" sz="1600" b="1" dirty="0"/>
        </a:p>
      </dgm:t>
    </dgm:pt>
    <dgm:pt modelId="{07F75404-13AD-4789-835B-7A4C3FA8FB11}" type="parTrans" cxnId="{E3A938ED-6501-44F0-92B7-E1F7274339D9}">
      <dgm:prSet/>
      <dgm:spPr/>
      <dgm:t>
        <a:bodyPr/>
        <a:lstStyle/>
        <a:p>
          <a:endParaRPr lang="en-US" dirty="0">
            <a:solidFill>
              <a:schemeClr val="tx1"/>
            </a:solidFill>
          </a:endParaRPr>
        </a:p>
      </dgm:t>
    </dgm:pt>
    <dgm:pt modelId="{41F9D408-8DBD-41F2-B5A4-A1BE7D867D1D}" type="sibTrans" cxnId="{E3A938ED-6501-44F0-92B7-E1F7274339D9}">
      <dgm:prSet/>
      <dgm:spPr/>
      <dgm:t>
        <a:bodyPr/>
        <a:lstStyle/>
        <a:p>
          <a:endParaRPr lang="en-US">
            <a:solidFill>
              <a:schemeClr val="tx1"/>
            </a:solidFill>
          </a:endParaRPr>
        </a:p>
      </dgm:t>
    </dgm:pt>
    <dgm:pt modelId="{4C0D5495-FF3E-45C1-87B8-95B1C420156D}">
      <dgm:prSet custT="1"/>
      <dgm:spPr/>
      <dgm:t>
        <a:bodyPr/>
        <a:lstStyle/>
        <a:p>
          <a:r>
            <a:rPr lang="en-US" sz="1400" b="0" dirty="0" smtClean="0"/>
            <a:t>Stateless Autoconfiguration</a:t>
          </a:r>
          <a:endParaRPr lang="en-US" sz="1400" b="0" dirty="0"/>
        </a:p>
      </dgm:t>
    </dgm:pt>
    <dgm:pt modelId="{312A9167-7906-468A-AAEF-737562D2092C}" type="parTrans" cxnId="{1A6FEA18-CFDE-4078-AB22-D5F503E6E833}">
      <dgm:prSet/>
      <dgm:spPr/>
      <dgm:t>
        <a:bodyPr/>
        <a:lstStyle/>
        <a:p>
          <a:endParaRPr lang="en-US" sz="1600" b="1" dirty="0">
            <a:solidFill>
              <a:schemeClr val="tx1"/>
            </a:solidFill>
          </a:endParaRPr>
        </a:p>
      </dgm:t>
    </dgm:pt>
    <dgm:pt modelId="{FDF1A6B0-FEBF-4F2B-BD77-413E6FE245FA}" type="sibTrans" cxnId="{1A6FEA18-CFDE-4078-AB22-D5F503E6E833}">
      <dgm:prSet/>
      <dgm:spPr/>
      <dgm:t>
        <a:bodyPr/>
        <a:lstStyle/>
        <a:p>
          <a:endParaRPr lang="en-US">
            <a:solidFill>
              <a:schemeClr val="tx1"/>
            </a:solidFill>
          </a:endParaRPr>
        </a:p>
      </dgm:t>
    </dgm:pt>
    <dgm:pt modelId="{43B067C5-1FE3-4001-AC00-D18E182C8314}">
      <dgm:prSet custT="1"/>
      <dgm:spPr/>
      <dgm:t>
        <a:bodyPr/>
        <a:lstStyle/>
        <a:p>
          <a:r>
            <a:rPr lang="en-US" sz="1400" b="0" dirty="0" smtClean="0"/>
            <a:t>DHCPv6</a:t>
          </a:r>
          <a:endParaRPr lang="en-US" sz="1400" b="0" dirty="0"/>
        </a:p>
      </dgm:t>
    </dgm:pt>
    <dgm:pt modelId="{26F1666C-39FF-4375-B973-069CE55339AC}" type="parTrans" cxnId="{ECD71A87-700B-48CA-B5D8-AE23B82E3848}">
      <dgm:prSet/>
      <dgm:spPr/>
      <dgm:t>
        <a:bodyPr/>
        <a:lstStyle/>
        <a:p>
          <a:endParaRPr lang="en-US" sz="1600" b="1" dirty="0">
            <a:solidFill>
              <a:schemeClr val="tx1"/>
            </a:solidFill>
          </a:endParaRPr>
        </a:p>
      </dgm:t>
    </dgm:pt>
    <dgm:pt modelId="{7B99FA38-0F4D-44CB-AE27-E7E565D07C5B}" type="sibTrans" cxnId="{ECD71A87-700B-48CA-B5D8-AE23B82E3848}">
      <dgm:prSet/>
      <dgm:spPr/>
      <dgm:t>
        <a:bodyPr/>
        <a:lstStyle/>
        <a:p>
          <a:endParaRPr lang="en-US">
            <a:solidFill>
              <a:schemeClr val="tx1"/>
            </a:solidFill>
          </a:endParaRPr>
        </a:p>
      </dgm:t>
    </dgm:pt>
    <dgm:pt modelId="{8CB0B6EA-D48D-4BBD-856F-189250011ED8}">
      <dgm:prSet phldrT="[Text]" custT="1"/>
      <dgm:spPr/>
      <dgm:t>
        <a:bodyPr/>
        <a:lstStyle/>
        <a:p>
          <a:r>
            <a:rPr lang="en-US" sz="1600" b="1" dirty="0" smtClean="0"/>
            <a:t>Static</a:t>
          </a:r>
          <a:endParaRPr lang="en-US" sz="1600" b="1" dirty="0"/>
        </a:p>
      </dgm:t>
    </dgm:pt>
    <dgm:pt modelId="{6CB9AECD-4B3A-428A-94CD-44295F2C5572}" type="sibTrans" cxnId="{E59CBC99-89A5-4828-9CA2-ACF25E301F0B}">
      <dgm:prSet/>
      <dgm:spPr/>
      <dgm:t>
        <a:bodyPr/>
        <a:lstStyle/>
        <a:p>
          <a:endParaRPr lang="en-US">
            <a:solidFill>
              <a:schemeClr val="tx1"/>
            </a:solidFill>
          </a:endParaRPr>
        </a:p>
      </dgm:t>
    </dgm:pt>
    <dgm:pt modelId="{1534CACF-4AEA-4174-9C42-7D2D643B36D7}" type="parTrans" cxnId="{E59CBC99-89A5-4828-9CA2-ACF25E301F0B}">
      <dgm:prSet/>
      <dgm:spPr/>
      <dgm:t>
        <a:bodyPr/>
        <a:lstStyle/>
        <a:p>
          <a:endParaRPr lang="en-US" dirty="0">
            <a:solidFill>
              <a:schemeClr val="tx1"/>
            </a:solidFill>
          </a:endParaRPr>
        </a:p>
      </dgm:t>
    </dgm:pt>
    <dgm:pt modelId="{3D3F10DB-E738-4069-909B-B2BDA6AD7B7E}">
      <dgm:prSet phldrT="[Text]" custT="1"/>
      <dgm:spPr/>
      <dgm:t>
        <a:bodyPr/>
        <a:lstStyle/>
        <a:p>
          <a:r>
            <a:rPr lang="en-US" sz="1600" b="1" dirty="0" smtClean="0"/>
            <a:t>Dynamic</a:t>
          </a:r>
          <a:endParaRPr lang="en-US" sz="1600" b="1" dirty="0"/>
        </a:p>
      </dgm:t>
    </dgm:pt>
    <dgm:pt modelId="{EB93782F-3BF3-4477-8ADE-4FD93F777D12}" type="parTrans" cxnId="{87194BEB-366B-4050-B060-C834A5B7DDA5}">
      <dgm:prSet/>
      <dgm:spPr/>
      <dgm:t>
        <a:bodyPr/>
        <a:lstStyle/>
        <a:p>
          <a:endParaRPr lang="en-US" dirty="0"/>
        </a:p>
      </dgm:t>
    </dgm:pt>
    <dgm:pt modelId="{E8D2FC22-1A2C-45E7-8814-0CC9B5AE3505}" type="sibTrans" cxnId="{87194BEB-366B-4050-B060-C834A5B7DDA5}">
      <dgm:prSet/>
      <dgm:spPr/>
      <dgm:t>
        <a:bodyPr/>
        <a:lstStyle/>
        <a:p>
          <a:endParaRPr lang="en-US"/>
        </a:p>
      </dgm:t>
    </dgm:pt>
    <dgm:pt modelId="{43CD1B8F-B7BD-462D-AD9F-476BDEFE0AEA}">
      <dgm:prSet custT="1"/>
      <dgm:spPr/>
      <dgm:t>
        <a:bodyPr/>
        <a:lstStyle/>
        <a:p>
          <a:r>
            <a:rPr lang="en-US" sz="1200" b="0" dirty="0" smtClean="0"/>
            <a:t>Automatically created (EUI-64 format) if a global unicast IPv6 address is configured</a:t>
          </a:r>
          <a:endParaRPr lang="en-US" sz="1200" b="0" dirty="0"/>
        </a:p>
      </dgm:t>
    </dgm:pt>
    <dgm:pt modelId="{185E56BF-6662-468D-9BF3-D8786D0581E3}" type="parTrans" cxnId="{D627A322-E33E-4A92-863D-146472AF5788}">
      <dgm:prSet/>
      <dgm:spPr/>
      <dgm:t>
        <a:bodyPr/>
        <a:lstStyle/>
        <a:p>
          <a:endParaRPr lang="en-US" sz="1600" b="1" dirty="0"/>
        </a:p>
      </dgm:t>
    </dgm:pt>
    <dgm:pt modelId="{F108BAFE-7DFA-4DBF-B0D2-7847192CD68B}" type="sibTrans" cxnId="{D627A322-E33E-4A92-863D-146472AF5788}">
      <dgm:prSet/>
      <dgm:spPr/>
      <dgm:t>
        <a:bodyPr/>
        <a:lstStyle/>
        <a:p>
          <a:endParaRPr lang="en-US"/>
        </a:p>
      </dgm:t>
    </dgm:pt>
    <dgm:pt modelId="{1CF7B6B9-00AE-4C1C-AB39-438E0FACC5F4}">
      <dgm:prSet custT="1"/>
      <dgm:spPr/>
      <dgm:t>
        <a:bodyPr/>
        <a:lstStyle/>
        <a:p>
          <a:r>
            <a:rPr lang="en-US" sz="1400" b="0" dirty="0" smtClean="0"/>
            <a:t>IPv6 Address</a:t>
          </a:r>
          <a:endParaRPr lang="en-US" sz="1400" b="0" dirty="0"/>
        </a:p>
      </dgm:t>
    </dgm:pt>
    <dgm:pt modelId="{6634908E-1BEB-4B17-9069-00BD4E7D843F}" type="parTrans" cxnId="{9B0404C7-E106-442F-8BEF-B48D34BA0F01}">
      <dgm:prSet/>
      <dgm:spPr/>
      <dgm:t>
        <a:bodyPr/>
        <a:lstStyle/>
        <a:p>
          <a:endParaRPr lang="en-US" dirty="0"/>
        </a:p>
      </dgm:t>
    </dgm:pt>
    <dgm:pt modelId="{2C9A2580-69D8-4092-8825-F874AB54CBE8}" type="sibTrans" cxnId="{9B0404C7-E106-442F-8BEF-B48D34BA0F01}">
      <dgm:prSet/>
      <dgm:spPr/>
      <dgm:t>
        <a:bodyPr/>
        <a:lstStyle/>
        <a:p>
          <a:endParaRPr lang="en-US"/>
        </a:p>
      </dgm:t>
    </dgm:pt>
    <dgm:pt modelId="{120A6FB0-CE3A-46D3-A440-7428D3AD5C3E}">
      <dgm:prSet phldrT="[Text]" custT="1"/>
      <dgm:spPr/>
      <dgm:t>
        <a:bodyPr/>
        <a:lstStyle/>
        <a:p>
          <a:r>
            <a:rPr lang="en-US" sz="1800" b="1" dirty="0" smtClean="0"/>
            <a:t>IPv6 Unicast </a:t>
          </a:r>
        </a:p>
        <a:p>
          <a:r>
            <a:rPr lang="en-US" sz="1800" b="1" dirty="0" smtClean="0"/>
            <a:t>Address Assignment</a:t>
          </a:r>
          <a:endParaRPr lang="en-US" sz="1800" b="1" dirty="0"/>
        </a:p>
      </dgm:t>
    </dgm:pt>
    <dgm:pt modelId="{D2BCF6B0-9DEC-4B5C-AA6A-9CF28EE97551}" type="sibTrans" cxnId="{49541117-5D72-4A35-A5AC-67886B6B3B22}">
      <dgm:prSet/>
      <dgm:spPr/>
      <dgm:t>
        <a:bodyPr/>
        <a:lstStyle/>
        <a:p>
          <a:endParaRPr lang="en-US">
            <a:solidFill>
              <a:schemeClr val="tx1"/>
            </a:solidFill>
          </a:endParaRPr>
        </a:p>
      </dgm:t>
    </dgm:pt>
    <dgm:pt modelId="{CAA1D8C5-C1BA-4469-93FF-FBD2FE861DA0}" type="parTrans" cxnId="{49541117-5D72-4A35-A5AC-67886B6B3B22}">
      <dgm:prSet/>
      <dgm:spPr/>
      <dgm:t>
        <a:bodyPr/>
        <a:lstStyle/>
        <a:p>
          <a:endParaRPr lang="en-US">
            <a:solidFill>
              <a:schemeClr val="tx1"/>
            </a:solidFill>
          </a:endParaRPr>
        </a:p>
      </dgm:t>
    </dgm:pt>
    <dgm:pt modelId="{2FED8B44-CABA-4D42-A924-8015613B34D8}" type="pres">
      <dgm:prSet presAssocID="{CFFD824B-B0EF-4F16-BDE4-5BB2C9016CAA}" presName="hierChild1" presStyleCnt="0">
        <dgm:presLayoutVars>
          <dgm:orgChart val="1"/>
          <dgm:chPref val="1"/>
          <dgm:dir/>
          <dgm:animOne val="branch"/>
          <dgm:animLvl val="lvl"/>
          <dgm:resizeHandles/>
        </dgm:presLayoutVars>
      </dgm:prSet>
      <dgm:spPr/>
      <dgm:t>
        <a:bodyPr/>
        <a:lstStyle/>
        <a:p>
          <a:endParaRPr lang="en-US"/>
        </a:p>
      </dgm:t>
    </dgm:pt>
    <dgm:pt modelId="{09D63657-9980-48AD-99DA-1E3088982A4C}" type="pres">
      <dgm:prSet presAssocID="{120A6FB0-CE3A-46D3-A440-7428D3AD5C3E}" presName="hierRoot1" presStyleCnt="0">
        <dgm:presLayoutVars>
          <dgm:hierBranch val="init"/>
        </dgm:presLayoutVars>
      </dgm:prSet>
      <dgm:spPr/>
    </dgm:pt>
    <dgm:pt modelId="{490F461A-2179-464B-98D8-DE0B9C48EE79}" type="pres">
      <dgm:prSet presAssocID="{120A6FB0-CE3A-46D3-A440-7428D3AD5C3E}" presName="rootComposite1" presStyleCnt="0"/>
      <dgm:spPr/>
    </dgm:pt>
    <dgm:pt modelId="{9EA012DA-9271-4AD9-9D22-B06AA08D0B08}" type="pres">
      <dgm:prSet presAssocID="{120A6FB0-CE3A-46D3-A440-7428D3AD5C3E}" presName="rootText1" presStyleLbl="node0" presStyleIdx="0" presStyleCnt="1" custScaleX="187430">
        <dgm:presLayoutVars>
          <dgm:chPref val="3"/>
        </dgm:presLayoutVars>
      </dgm:prSet>
      <dgm:spPr/>
      <dgm:t>
        <a:bodyPr/>
        <a:lstStyle/>
        <a:p>
          <a:endParaRPr lang="en-US"/>
        </a:p>
      </dgm:t>
    </dgm:pt>
    <dgm:pt modelId="{89BAB6BD-3F6E-4C5E-B1FD-6ABA537C2CBF}" type="pres">
      <dgm:prSet presAssocID="{120A6FB0-CE3A-46D3-A440-7428D3AD5C3E}" presName="rootConnector1" presStyleLbl="node1" presStyleIdx="0" presStyleCnt="0"/>
      <dgm:spPr/>
      <dgm:t>
        <a:bodyPr/>
        <a:lstStyle/>
        <a:p>
          <a:endParaRPr lang="en-US"/>
        </a:p>
      </dgm:t>
    </dgm:pt>
    <dgm:pt modelId="{A0FB198D-609C-4EF6-84CB-9E0688E974DF}" type="pres">
      <dgm:prSet presAssocID="{120A6FB0-CE3A-46D3-A440-7428D3AD5C3E}" presName="hierChild2" presStyleCnt="0"/>
      <dgm:spPr/>
    </dgm:pt>
    <dgm:pt modelId="{BC2FCA86-B856-4935-B928-A16550BCA9C3}" type="pres">
      <dgm:prSet presAssocID="{49C13A95-39AB-4BCF-8484-4CAAF54A8C53}" presName="Name37" presStyleLbl="parChTrans1D2" presStyleIdx="0" presStyleCnt="2"/>
      <dgm:spPr/>
      <dgm:t>
        <a:bodyPr/>
        <a:lstStyle/>
        <a:p>
          <a:endParaRPr lang="en-US"/>
        </a:p>
      </dgm:t>
    </dgm:pt>
    <dgm:pt modelId="{B7E114D7-A94C-4A3D-BB95-D2AF87C18CED}" type="pres">
      <dgm:prSet presAssocID="{4F4D562A-D143-4C6E-8BB8-7CCC83D847B3}" presName="hierRoot2" presStyleCnt="0">
        <dgm:presLayoutVars>
          <dgm:hierBranch/>
        </dgm:presLayoutVars>
      </dgm:prSet>
      <dgm:spPr/>
    </dgm:pt>
    <dgm:pt modelId="{04D4901A-369D-4527-8499-C5715BEE4F0F}" type="pres">
      <dgm:prSet presAssocID="{4F4D562A-D143-4C6E-8BB8-7CCC83D847B3}" presName="rootComposite" presStyleCnt="0"/>
      <dgm:spPr/>
    </dgm:pt>
    <dgm:pt modelId="{98B12765-A930-4DB4-B736-F2A5500D3FFC}" type="pres">
      <dgm:prSet presAssocID="{4F4D562A-D143-4C6E-8BB8-7CCC83D847B3}" presName="rootText" presStyleLbl="node2" presStyleIdx="0" presStyleCnt="2" custScaleX="180287">
        <dgm:presLayoutVars>
          <dgm:chPref val="3"/>
        </dgm:presLayoutVars>
      </dgm:prSet>
      <dgm:spPr/>
      <dgm:t>
        <a:bodyPr/>
        <a:lstStyle/>
        <a:p>
          <a:endParaRPr lang="en-US"/>
        </a:p>
      </dgm:t>
    </dgm:pt>
    <dgm:pt modelId="{BBD98D50-E287-4422-850B-F66AEE6F8357}" type="pres">
      <dgm:prSet presAssocID="{4F4D562A-D143-4C6E-8BB8-7CCC83D847B3}" presName="rootConnector" presStyleLbl="node2" presStyleIdx="0" presStyleCnt="2"/>
      <dgm:spPr/>
      <dgm:t>
        <a:bodyPr/>
        <a:lstStyle/>
        <a:p>
          <a:endParaRPr lang="en-US"/>
        </a:p>
      </dgm:t>
    </dgm:pt>
    <dgm:pt modelId="{83010C0E-3751-4E9D-9140-DD681C5CB405}" type="pres">
      <dgm:prSet presAssocID="{4F4D562A-D143-4C6E-8BB8-7CCC83D847B3}" presName="hierChild4" presStyleCnt="0"/>
      <dgm:spPr/>
    </dgm:pt>
    <dgm:pt modelId="{34E5E362-1B33-4CBC-A793-8FF892E825FE}" type="pres">
      <dgm:prSet presAssocID="{1534CACF-4AEA-4174-9C42-7D2D643B36D7}" presName="Name35" presStyleLbl="parChTrans1D3" presStyleIdx="0" presStyleCnt="4"/>
      <dgm:spPr/>
      <dgm:t>
        <a:bodyPr/>
        <a:lstStyle/>
        <a:p>
          <a:endParaRPr lang="en-US"/>
        </a:p>
      </dgm:t>
    </dgm:pt>
    <dgm:pt modelId="{2FFD7557-FBD4-4D6F-9C5E-27F419438E4B}" type="pres">
      <dgm:prSet presAssocID="{8CB0B6EA-D48D-4BBD-856F-189250011ED8}" presName="hierRoot2" presStyleCnt="0">
        <dgm:presLayoutVars>
          <dgm:hierBranch val="r"/>
        </dgm:presLayoutVars>
      </dgm:prSet>
      <dgm:spPr/>
    </dgm:pt>
    <dgm:pt modelId="{A157A835-66D7-40B3-8539-3C46F7A285C9}" type="pres">
      <dgm:prSet presAssocID="{8CB0B6EA-D48D-4BBD-856F-189250011ED8}" presName="rootComposite" presStyleCnt="0"/>
      <dgm:spPr/>
    </dgm:pt>
    <dgm:pt modelId="{EDE8EE28-52CF-4A4F-8DFD-CD8FE10FC8DB}" type="pres">
      <dgm:prSet presAssocID="{8CB0B6EA-D48D-4BBD-856F-189250011ED8}" presName="rootText" presStyleLbl="node3" presStyleIdx="0" presStyleCnt="4" custScaleY="45739">
        <dgm:presLayoutVars>
          <dgm:chPref val="3"/>
        </dgm:presLayoutVars>
      </dgm:prSet>
      <dgm:spPr/>
      <dgm:t>
        <a:bodyPr/>
        <a:lstStyle/>
        <a:p>
          <a:endParaRPr lang="en-US"/>
        </a:p>
      </dgm:t>
    </dgm:pt>
    <dgm:pt modelId="{C4F7E3E1-48D6-4222-8289-0E94DBB42695}" type="pres">
      <dgm:prSet presAssocID="{8CB0B6EA-D48D-4BBD-856F-189250011ED8}" presName="rootConnector" presStyleLbl="node3" presStyleIdx="0" presStyleCnt="4"/>
      <dgm:spPr/>
      <dgm:t>
        <a:bodyPr/>
        <a:lstStyle/>
        <a:p>
          <a:endParaRPr lang="en-US"/>
        </a:p>
      </dgm:t>
    </dgm:pt>
    <dgm:pt modelId="{B09EACCD-00AD-47F2-8E37-8360FCCA3AEB}" type="pres">
      <dgm:prSet presAssocID="{8CB0B6EA-D48D-4BBD-856F-189250011ED8}" presName="hierChild4" presStyleCnt="0"/>
      <dgm:spPr/>
    </dgm:pt>
    <dgm:pt modelId="{2E7A967D-00F3-49F3-9C63-4A52A933A8AB}" type="pres">
      <dgm:prSet presAssocID="{6634908E-1BEB-4B17-9069-00BD4E7D843F}" presName="Name50" presStyleLbl="parChTrans1D4" presStyleIdx="0" presStyleCnt="6"/>
      <dgm:spPr/>
      <dgm:t>
        <a:bodyPr/>
        <a:lstStyle/>
        <a:p>
          <a:endParaRPr lang="en-US"/>
        </a:p>
      </dgm:t>
    </dgm:pt>
    <dgm:pt modelId="{4075B020-FCC3-424C-BC9D-AF0D364006E6}" type="pres">
      <dgm:prSet presAssocID="{1CF7B6B9-00AE-4C1C-AB39-438E0FACC5F4}" presName="hierRoot2" presStyleCnt="0">
        <dgm:presLayoutVars>
          <dgm:hierBranch val="r"/>
        </dgm:presLayoutVars>
      </dgm:prSet>
      <dgm:spPr/>
    </dgm:pt>
    <dgm:pt modelId="{4C6CA894-9A9D-4689-AEBC-36325A7E4A35}" type="pres">
      <dgm:prSet presAssocID="{1CF7B6B9-00AE-4C1C-AB39-438E0FACC5F4}" presName="rootComposite" presStyleCnt="0"/>
      <dgm:spPr/>
    </dgm:pt>
    <dgm:pt modelId="{9045E787-CFAF-458D-B662-717B714C3673}" type="pres">
      <dgm:prSet presAssocID="{1CF7B6B9-00AE-4C1C-AB39-438E0FACC5F4}" presName="rootText" presStyleLbl="node4" presStyleIdx="0" presStyleCnt="6">
        <dgm:presLayoutVars>
          <dgm:chPref val="3"/>
        </dgm:presLayoutVars>
      </dgm:prSet>
      <dgm:spPr/>
      <dgm:t>
        <a:bodyPr/>
        <a:lstStyle/>
        <a:p>
          <a:endParaRPr lang="en-US"/>
        </a:p>
      </dgm:t>
    </dgm:pt>
    <dgm:pt modelId="{D2C5700E-E15E-47A9-ACAD-2CB7018CF04A}" type="pres">
      <dgm:prSet presAssocID="{1CF7B6B9-00AE-4C1C-AB39-438E0FACC5F4}" presName="rootConnector" presStyleLbl="node4" presStyleIdx="0" presStyleCnt="6"/>
      <dgm:spPr/>
      <dgm:t>
        <a:bodyPr/>
        <a:lstStyle/>
        <a:p>
          <a:endParaRPr lang="en-US"/>
        </a:p>
      </dgm:t>
    </dgm:pt>
    <dgm:pt modelId="{27CDEA04-4EBF-40FF-AC13-0F7519F417B6}" type="pres">
      <dgm:prSet presAssocID="{1CF7B6B9-00AE-4C1C-AB39-438E0FACC5F4}" presName="hierChild4" presStyleCnt="0"/>
      <dgm:spPr/>
    </dgm:pt>
    <dgm:pt modelId="{A76291F9-07F9-4F58-9F32-C486AE927457}" type="pres">
      <dgm:prSet presAssocID="{1CF7B6B9-00AE-4C1C-AB39-438E0FACC5F4}" presName="hierChild5" presStyleCnt="0"/>
      <dgm:spPr/>
    </dgm:pt>
    <dgm:pt modelId="{73232DE2-2AE4-49D1-A2B4-9C0190393B39}" type="pres">
      <dgm:prSet presAssocID="{8CB0B6EA-D48D-4BBD-856F-189250011ED8}" presName="hierChild5" presStyleCnt="0"/>
      <dgm:spPr/>
    </dgm:pt>
    <dgm:pt modelId="{4EEF0E68-B08A-47BE-B799-63D1AF24D865}" type="pres">
      <dgm:prSet presAssocID="{EB93782F-3BF3-4477-8ADE-4FD93F777D12}" presName="Name35" presStyleLbl="parChTrans1D3" presStyleIdx="1" presStyleCnt="4"/>
      <dgm:spPr/>
      <dgm:t>
        <a:bodyPr/>
        <a:lstStyle/>
        <a:p>
          <a:endParaRPr lang="en-US"/>
        </a:p>
      </dgm:t>
    </dgm:pt>
    <dgm:pt modelId="{92DA0DDB-136F-43A6-A097-F88386D06E03}" type="pres">
      <dgm:prSet presAssocID="{3D3F10DB-E738-4069-909B-B2BDA6AD7B7E}" presName="hierRoot2" presStyleCnt="0">
        <dgm:presLayoutVars>
          <dgm:hierBranch val="init"/>
        </dgm:presLayoutVars>
      </dgm:prSet>
      <dgm:spPr/>
    </dgm:pt>
    <dgm:pt modelId="{66A6127F-2E17-4C3D-A374-0587C4CD3E03}" type="pres">
      <dgm:prSet presAssocID="{3D3F10DB-E738-4069-909B-B2BDA6AD7B7E}" presName="rootComposite" presStyleCnt="0"/>
      <dgm:spPr/>
    </dgm:pt>
    <dgm:pt modelId="{F1DD97AB-C0FF-4A64-B9A3-4AC2A83297F6}" type="pres">
      <dgm:prSet presAssocID="{3D3F10DB-E738-4069-909B-B2BDA6AD7B7E}" presName="rootText" presStyleLbl="node3" presStyleIdx="1" presStyleCnt="4" custScaleY="45739">
        <dgm:presLayoutVars>
          <dgm:chPref val="3"/>
        </dgm:presLayoutVars>
      </dgm:prSet>
      <dgm:spPr/>
      <dgm:t>
        <a:bodyPr/>
        <a:lstStyle/>
        <a:p>
          <a:endParaRPr lang="en-US"/>
        </a:p>
      </dgm:t>
    </dgm:pt>
    <dgm:pt modelId="{A9249BF0-9D26-428C-9B5C-97492ED6CFAA}" type="pres">
      <dgm:prSet presAssocID="{3D3F10DB-E738-4069-909B-B2BDA6AD7B7E}" presName="rootConnector" presStyleLbl="node3" presStyleIdx="1" presStyleCnt="4"/>
      <dgm:spPr/>
      <dgm:t>
        <a:bodyPr/>
        <a:lstStyle/>
        <a:p>
          <a:endParaRPr lang="en-US"/>
        </a:p>
      </dgm:t>
    </dgm:pt>
    <dgm:pt modelId="{0F242CD1-C84B-4A72-AE4F-ABB3B7BDED37}" type="pres">
      <dgm:prSet presAssocID="{3D3F10DB-E738-4069-909B-B2BDA6AD7B7E}" presName="hierChild4" presStyleCnt="0"/>
      <dgm:spPr/>
    </dgm:pt>
    <dgm:pt modelId="{5C569859-A8BB-441A-B3F3-48B0CBAC25D2}" type="pres">
      <dgm:prSet presAssocID="{185E56BF-6662-468D-9BF3-D8786D0581E3}" presName="Name37" presStyleLbl="parChTrans1D4" presStyleIdx="1" presStyleCnt="6"/>
      <dgm:spPr/>
      <dgm:t>
        <a:bodyPr/>
        <a:lstStyle/>
        <a:p>
          <a:endParaRPr lang="en-US"/>
        </a:p>
      </dgm:t>
    </dgm:pt>
    <dgm:pt modelId="{DDB1B90C-62EB-49DC-9C95-537BD1E5ABE8}" type="pres">
      <dgm:prSet presAssocID="{43CD1B8F-B7BD-462D-AD9F-476BDEFE0AEA}" presName="hierRoot2" presStyleCnt="0">
        <dgm:presLayoutVars>
          <dgm:hierBranch val="init"/>
        </dgm:presLayoutVars>
      </dgm:prSet>
      <dgm:spPr/>
    </dgm:pt>
    <dgm:pt modelId="{8777F587-2F0A-4CA3-8B54-A020F1003A8F}" type="pres">
      <dgm:prSet presAssocID="{43CD1B8F-B7BD-462D-AD9F-476BDEFE0AEA}" presName="rootComposite" presStyleCnt="0"/>
      <dgm:spPr/>
    </dgm:pt>
    <dgm:pt modelId="{AD204613-3626-4FEB-A066-45E345523951}" type="pres">
      <dgm:prSet presAssocID="{43CD1B8F-B7BD-462D-AD9F-476BDEFE0AEA}" presName="rootText" presStyleLbl="node4" presStyleIdx="1" presStyleCnt="6">
        <dgm:presLayoutVars>
          <dgm:chPref val="3"/>
        </dgm:presLayoutVars>
      </dgm:prSet>
      <dgm:spPr/>
      <dgm:t>
        <a:bodyPr/>
        <a:lstStyle/>
        <a:p>
          <a:endParaRPr lang="en-US"/>
        </a:p>
      </dgm:t>
    </dgm:pt>
    <dgm:pt modelId="{069BB7E7-2146-4D9C-8949-0F5195998FC9}" type="pres">
      <dgm:prSet presAssocID="{43CD1B8F-B7BD-462D-AD9F-476BDEFE0AEA}" presName="rootConnector" presStyleLbl="node4" presStyleIdx="1" presStyleCnt="6"/>
      <dgm:spPr/>
      <dgm:t>
        <a:bodyPr/>
        <a:lstStyle/>
        <a:p>
          <a:endParaRPr lang="en-US"/>
        </a:p>
      </dgm:t>
    </dgm:pt>
    <dgm:pt modelId="{AB451E61-B2AC-45C3-A9C9-846F06593E9F}" type="pres">
      <dgm:prSet presAssocID="{43CD1B8F-B7BD-462D-AD9F-476BDEFE0AEA}" presName="hierChild4" presStyleCnt="0"/>
      <dgm:spPr/>
    </dgm:pt>
    <dgm:pt modelId="{93B94FDB-D110-4575-8DE9-EB445453EF1B}" type="pres">
      <dgm:prSet presAssocID="{43CD1B8F-B7BD-462D-AD9F-476BDEFE0AEA}" presName="hierChild5" presStyleCnt="0"/>
      <dgm:spPr/>
    </dgm:pt>
    <dgm:pt modelId="{7ED2D14D-560A-4CF3-A3E0-6E6F65AB898D}" type="pres">
      <dgm:prSet presAssocID="{3D3F10DB-E738-4069-909B-B2BDA6AD7B7E}" presName="hierChild5" presStyleCnt="0"/>
      <dgm:spPr/>
    </dgm:pt>
    <dgm:pt modelId="{4642AE18-BDC7-4CCC-AF8F-53B09DFC03D4}" type="pres">
      <dgm:prSet presAssocID="{4F4D562A-D143-4C6E-8BB8-7CCC83D847B3}" presName="hierChild5" presStyleCnt="0"/>
      <dgm:spPr/>
    </dgm:pt>
    <dgm:pt modelId="{BBEDF5EC-75CA-4154-96FC-D123874039F2}" type="pres">
      <dgm:prSet presAssocID="{0E7C5F60-33D5-4E31-A153-C609D913F95C}" presName="Name37" presStyleLbl="parChTrans1D2" presStyleIdx="1" presStyleCnt="2"/>
      <dgm:spPr/>
      <dgm:t>
        <a:bodyPr/>
        <a:lstStyle/>
        <a:p>
          <a:endParaRPr lang="en-US"/>
        </a:p>
      </dgm:t>
    </dgm:pt>
    <dgm:pt modelId="{F2B5D1F3-C458-4E0A-ADDD-C374D4E92F45}" type="pres">
      <dgm:prSet presAssocID="{15BF96AD-8C86-458F-933F-E6942342E323}" presName="hierRoot2" presStyleCnt="0">
        <dgm:presLayoutVars>
          <dgm:hierBranch val="init"/>
        </dgm:presLayoutVars>
      </dgm:prSet>
      <dgm:spPr/>
    </dgm:pt>
    <dgm:pt modelId="{426C0609-5F82-4028-AE49-CE4136FC2AE8}" type="pres">
      <dgm:prSet presAssocID="{15BF96AD-8C86-458F-933F-E6942342E323}" presName="rootComposite" presStyleCnt="0"/>
      <dgm:spPr/>
    </dgm:pt>
    <dgm:pt modelId="{BA4B7666-E41A-4973-8374-1C76CC9BC574}" type="pres">
      <dgm:prSet presAssocID="{15BF96AD-8C86-458F-933F-E6942342E323}" presName="rootText" presStyleLbl="node2" presStyleIdx="1" presStyleCnt="2" custScaleX="180287">
        <dgm:presLayoutVars>
          <dgm:chPref val="3"/>
        </dgm:presLayoutVars>
      </dgm:prSet>
      <dgm:spPr/>
      <dgm:t>
        <a:bodyPr/>
        <a:lstStyle/>
        <a:p>
          <a:endParaRPr lang="en-US"/>
        </a:p>
      </dgm:t>
    </dgm:pt>
    <dgm:pt modelId="{673F58F2-448A-4E0B-BEF7-062C9CA95225}" type="pres">
      <dgm:prSet presAssocID="{15BF96AD-8C86-458F-933F-E6942342E323}" presName="rootConnector" presStyleLbl="node2" presStyleIdx="1" presStyleCnt="2"/>
      <dgm:spPr/>
      <dgm:t>
        <a:bodyPr/>
        <a:lstStyle/>
        <a:p>
          <a:endParaRPr lang="en-US"/>
        </a:p>
      </dgm:t>
    </dgm:pt>
    <dgm:pt modelId="{821508A0-93C9-4213-B02B-A175C25334E2}" type="pres">
      <dgm:prSet presAssocID="{15BF96AD-8C86-458F-933F-E6942342E323}" presName="hierChild4" presStyleCnt="0"/>
      <dgm:spPr/>
    </dgm:pt>
    <dgm:pt modelId="{630B2F4A-86AA-411D-8AA6-4AB7AB7AA2B0}" type="pres">
      <dgm:prSet presAssocID="{C83C6E7F-452B-4E47-BA51-A1D8C6A608CD}" presName="Name37" presStyleLbl="parChTrans1D3" presStyleIdx="2" presStyleCnt="4"/>
      <dgm:spPr/>
      <dgm:t>
        <a:bodyPr/>
        <a:lstStyle/>
        <a:p>
          <a:endParaRPr lang="en-US"/>
        </a:p>
      </dgm:t>
    </dgm:pt>
    <dgm:pt modelId="{39324D88-FFFB-4FE6-A0F9-ADA92CB62940}" type="pres">
      <dgm:prSet presAssocID="{B3AE4C2D-00D2-41FB-8DD3-EA55DB4936B8}" presName="hierRoot2" presStyleCnt="0">
        <dgm:presLayoutVars>
          <dgm:hierBranch val="init"/>
        </dgm:presLayoutVars>
      </dgm:prSet>
      <dgm:spPr/>
    </dgm:pt>
    <dgm:pt modelId="{522168B8-4B6D-4B77-897D-D7D23D16E63D}" type="pres">
      <dgm:prSet presAssocID="{B3AE4C2D-00D2-41FB-8DD3-EA55DB4936B8}" presName="rootComposite" presStyleCnt="0"/>
      <dgm:spPr/>
    </dgm:pt>
    <dgm:pt modelId="{B57D3C79-CF9F-4A74-B13C-E86031351F34}" type="pres">
      <dgm:prSet presAssocID="{B3AE4C2D-00D2-41FB-8DD3-EA55DB4936B8}" presName="rootText" presStyleLbl="node3" presStyleIdx="2" presStyleCnt="4" custScaleY="45739">
        <dgm:presLayoutVars>
          <dgm:chPref val="3"/>
        </dgm:presLayoutVars>
      </dgm:prSet>
      <dgm:spPr/>
      <dgm:t>
        <a:bodyPr/>
        <a:lstStyle/>
        <a:p>
          <a:endParaRPr lang="en-US"/>
        </a:p>
      </dgm:t>
    </dgm:pt>
    <dgm:pt modelId="{DE010CC0-D9B7-448F-8AA2-BDCDA6084A6C}" type="pres">
      <dgm:prSet presAssocID="{B3AE4C2D-00D2-41FB-8DD3-EA55DB4936B8}" presName="rootConnector" presStyleLbl="node3" presStyleIdx="2" presStyleCnt="4"/>
      <dgm:spPr/>
      <dgm:t>
        <a:bodyPr/>
        <a:lstStyle/>
        <a:p>
          <a:endParaRPr lang="en-US"/>
        </a:p>
      </dgm:t>
    </dgm:pt>
    <dgm:pt modelId="{2B74BA28-EE03-4190-ACA2-BF3467D4D846}" type="pres">
      <dgm:prSet presAssocID="{B3AE4C2D-00D2-41FB-8DD3-EA55DB4936B8}" presName="hierChild4" presStyleCnt="0"/>
      <dgm:spPr/>
    </dgm:pt>
    <dgm:pt modelId="{BD08D4E7-848B-4F32-9525-B3415E9FB350}" type="pres">
      <dgm:prSet presAssocID="{3B876E0A-D6D7-49FC-AFA7-59341C8A0C3C}" presName="Name37" presStyleLbl="parChTrans1D4" presStyleIdx="2" presStyleCnt="6"/>
      <dgm:spPr/>
      <dgm:t>
        <a:bodyPr/>
        <a:lstStyle/>
        <a:p>
          <a:endParaRPr lang="en-US"/>
        </a:p>
      </dgm:t>
    </dgm:pt>
    <dgm:pt modelId="{542907BA-402D-4A29-B202-DE3A8D6CDFE7}" type="pres">
      <dgm:prSet presAssocID="{19362BBD-3F91-4ECD-B4C3-BE47D2F5A00E}" presName="hierRoot2" presStyleCnt="0">
        <dgm:presLayoutVars>
          <dgm:hierBranch val="init"/>
        </dgm:presLayoutVars>
      </dgm:prSet>
      <dgm:spPr/>
    </dgm:pt>
    <dgm:pt modelId="{BB1F3827-5D00-4198-922B-41A5B9DE1F27}" type="pres">
      <dgm:prSet presAssocID="{19362BBD-3F91-4ECD-B4C3-BE47D2F5A00E}" presName="rootComposite" presStyleCnt="0"/>
      <dgm:spPr/>
    </dgm:pt>
    <dgm:pt modelId="{EFEF736C-85FB-4823-B990-1558E18373B5}" type="pres">
      <dgm:prSet presAssocID="{19362BBD-3F91-4ECD-B4C3-BE47D2F5A00E}" presName="rootText" presStyleLbl="node4" presStyleIdx="2" presStyleCnt="6">
        <dgm:presLayoutVars>
          <dgm:chPref val="3"/>
        </dgm:presLayoutVars>
      </dgm:prSet>
      <dgm:spPr/>
      <dgm:t>
        <a:bodyPr/>
        <a:lstStyle/>
        <a:p>
          <a:endParaRPr lang="en-US"/>
        </a:p>
      </dgm:t>
    </dgm:pt>
    <dgm:pt modelId="{4D9BA4FC-3671-49CE-AB8C-F8E64B500945}" type="pres">
      <dgm:prSet presAssocID="{19362BBD-3F91-4ECD-B4C3-BE47D2F5A00E}" presName="rootConnector" presStyleLbl="node4" presStyleIdx="2" presStyleCnt="6"/>
      <dgm:spPr/>
      <dgm:t>
        <a:bodyPr/>
        <a:lstStyle/>
        <a:p>
          <a:endParaRPr lang="en-US"/>
        </a:p>
      </dgm:t>
    </dgm:pt>
    <dgm:pt modelId="{A7A2FCF2-1229-44C6-99D7-1C8BF7660FE8}" type="pres">
      <dgm:prSet presAssocID="{19362BBD-3F91-4ECD-B4C3-BE47D2F5A00E}" presName="hierChild4" presStyleCnt="0"/>
      <dgm:spPr/>
    </dgm:pt>
    <dgm:pt modelId="{0B6F872D-6FCF-4236-A443-ED114A57A599}" type="pres">
      <dgm:prSet presAssocID="{19362BBD-3F91-4ECD-B4C3-BE47D2F5A00E}" presName="hierChild5" presStyleCnt="0"/>
      <dgm:spPr/>
    </dgm:pt>
    <dgm:pt modelId="{8F6398E6-CD81-42CC-9014-B73505E802EF}" type="pres">
      <dgm:prSet presAssocID="{D6B45983-454C-40DB-A854-5DA1039399B4}" presName="Name37" presStyleLbl="parChTrans1D4" presStyleIdx="3" presStyleCnt="6"/>
      <dgm:spPr/>
      <dgm:t>
        <a:bodyPr/>
        <a:lstStyle/>
        <a:p>
          <a:endParaRPr lang="en-US"/>
        </a:p>
      </dgm:t>
    </dgm:pt>
    <dgm:pt modelId="{62A630D2-DB70-4E49-A7CE-3B08EFDE1483}" type="pres">
      <dgm:prSet presAssocID="{55FCC34E-6735-46EB-AD78-8C5E7B069FF1}" presName="hierRoot2" presStyleCnt="0">
        <dgm:presLayoutVars>
          <dgm:hierBranch val="init"/>
        </dgm:presLayoutVars>
      </dgm:prSet>
      <dgm:spPr/>
    </dgm:pt>
    <dgm:pt modelId="{1C4A4BD2-2AE1-40FC-9AEB-50E80C6AA0F7}" type="pres">
      <dgm:prSet presAssocID="{55FCC34E-6735-46EB-AD78-8C5E7B069FF1}" presName="rootComposite" presStyleCnt="0"/>
      <dgm:spPr/>
    </dgm:pt>
    <dgm:pt modelId="{2BE5ED26-6AC0-4DE1-B265-097E0155009F}" type="pres">
      <dgm:prSet presAssocID="{55FCC34E-6735-46EB-AD78-8C5E7B069FF1}" presName="rootText" presStyleLbl="node4" presStyleIdx="3" presStyleCnt="6">
        <dgm:presLayoutVars>
          <dgm:chPref val="3"/>
        </dgm:presLayoutVars>
      </dgm:prSet>
      <dgm:spPr/>
      <dgm:t>
        <a:bodyPr/>
        <a:lstStyle/>
        <a:p>
          <a:endParaRPr lang="en-US"/>
        </a:p>
      </dgm:t>
    </dgm:pt>
    <dgm:pt modelId="{411A7C2B-BC00-40C8-B146-1C1DFACE815D}" type="pres">
      <dgm:prSet presAssocID="{55FCC34E-6735-46EB-AD78-8C5E7B069FF1}" presName="rootConnector" presStyleLbl="node4" presStyleIdx="3" presStyleCnt="6"/>
      <dgm:spPr/>
      <dgm:t>
        <a:bodyPr/>
        <a:lstStyle/>
        <a:p>
          <a:endParaRPr lang="en-US"/>
        </a:p>
      </dgm:t>
    </dgm:pt>
    <dgm:pt modelId="{899C88DD-43F9-4C25-A387-9E3BAB623347}" type="pres">
      <dgm:prSet presAssocID="{55FCC34E-6735-46EB-AD78-8C5E7B069FF1}" presName="hierChild4" presStyleCnt="0"/>
      <dgm:spPr/>
    </dgm:pt>
    <dgm:pt modelId="{43BE890A-73B7-4768-9FD8-3D59FC7503AD}" type="pres">
      <dgm:prSet presAssocID="{55FCC34E-6735-46EB-AD78-8C5E7B069FF1}" presName="hierChild5" presStyleCnt="0"/>
      <dgm:spPr/>
    </dgm:pt>
    <dgm:pt modelId="{E901EB45-2FD7-4B45-88F1-436D4037DDF8}" type="pres">
      <dgm:prSet presAssocID="{B3AE4C2D-00D2-41FB-8DD3-EA55DB4936B8}" presName="hierChild5" presStyleCnt="0"/>
      <dgm:spPr/>
    </dgm:pt>
    <dgm:pt modelId="{EE7E446F-3901-41E9-8149-B38298E12E97}" type="pres">
      <dgm:prSet presAssocID="{07F75404-13AD-4789-835B-7A4C3FA8FB11}" presName="Name37" presStyleLbl="parChTrans1D3" presStyleIdx="3" presStyleCnt="4"/>
      <dgm:spPr/>
      <dgm:t>
        <a:bodyPr/>
        <a:lstStyle/>
        <a:p>
          <a:endParaRPr lang="en-US"/>
        </a:p>
      </dgm:t>
    </dgm:pt>
    <dgm:pt modelId="{2BF30E69-C8D4-4976-8767-756CA2F4741D}" type="pres">
      <dgm:prSet presAssocID="{AAAE6B31-251A-4AB7-84E9-9A999ABA1366}" presName="hierRoot2" presStyleCnt="0">
        <dgm:presLayoutVars>
          <dgm:hierBranch val="init"/>
        </dgm:presLayoutVars>
      </dgm:prSet>
      <dgm:spPr/>
    </dgm:pt>
    <dgm:pt modelId="{D63868A7-04A6-40F4-9D6C-033B37218DF8}" type="pres">
      <dgm:prSet presAssocID="{AAAE6B31-251A-4AB7-84E9-9A999ABA1366}" presName="rootComposite" presStyleCnt="0"/>
      <dgm:spPr/>
    </dgm:pt>
    <dgm:pt modelId="{D7E85EE0-83EE-47FD-9B9D-1B573D04BBA9}" type="pres">
      <dgm:prSet presAssocID="{AAAE6B31-251A-4AB7-84E9-9A999ABA1366}" presName="rootText" presStyleLbl="node3" presStyleIdx="3" presStyleCnt="4" custScaleY="45739">
        <dgm:presLayoutVars>
          <dgm:chPref val="3"/>
        </dgm:presLayoutVars>
      </dgm:prSet>
      <dgm:spPr/>
      <dgm:t>
        <a:bodyPr/>
        <a:lstStyle/>
        <a:p>
          <a:endParaRPr lang="en-US"/>
        </a:p>
      </dgm:t>
    </dgm:pt>
    <dgm:pt modelId="{63394A6E-90F7-4C4E-92EB-227634466304}" type="pres">
      <dgm:prSet presAssocID="{AAAE6B31-251A-4AB7-84E9-9A999ABA1366}" presName="rootConnector" presStyleLbl="node3" presStyleIdx="3" presStyleCnt="4"/>
      <dgm:spPr/>
      <dgm:t>
        <a:bodyPr/>
        <a:lstStyle/>
        <a:p>
          <a:endParaRPr lang="en-US"/>
        </a:p>
      </dgm:t>
    </dgm:pt>
    <dgm:pt modelId="{6FB82D82-5FEF-4B40-8EA1-057DD694B9FE}" type="pres">
      <dgm:prSet presAssocID="{AAAE6B31-251A-4AB7-84E9-9A999ABA1366}" presName="hierChild4" presStyleCnt="0"/>
      <dgm:spPr/>
    </dgm:pt>
    <dgm:pt modelId="{93E54E39-C873-4719-B2AC-794CF8D0A2BA}" type="pres">
      <dgm:prSet presAssocID="{312A9167-7906-468A-AAEF-737562D2092C}" presName="Name37" presStyleLbl="parChTrans1D4" presStyleIdx="4" presStyleCnt="6"/>
      <dgm:spPr/>
      <dgm:t>
        <a:bodyPr/>
        <a:lstStyle/>
        <a:p>
          <a:endParaRPr lang="en-US"/>
        </a:p>
      </dgm:t>
    </dgm:pt>
    <dgm:pt modelId="{6E943D01-5CB8-4D06-B730-2B4F0A10AC5C}" type="pres">
      <dgm:prSet presAssocID="{4C0D5495-FF3E-45C1-87B8-95B1C420156D}" presName="hierRoot2" presStyleCnt="0">
        <dgm:presLayoutVars>
          <dgm:hierBranch val="init"/>
        </dgm:presLayoutVars>
      </dgm:prSet>
      <dgm:spPr/>
    </dgm:pt>
    <dgm:pt modelId="{236EE6B5-3615-47A5-9CDE-DAD87E919D7E}" type="pres">
      <dgm:prSet presAssocID="{4C0D5495-FF3E-45C1-87B8-95B1C420156D}" presName="rootComposite" presStyleCnt="0"/>
      <dgm:spPr/>
    </dgm:pt>
    <dgm:pt modelId="{B1D87976-F710-4CDB-A922-E9EB894DA5A1}" type="pres">
      <dgm:prSet presAssocID="{4C0D5495-FF3E-45C1-87B8-95B1C420156D}" presName="rootText" presStyleLbl="node4" presStyleIdx="4" presStyleCnt="6">
        <dgm:presLayoutVars>
          <dgm:chPref val="3"/>
        </dgm:presLayoutVars>
      </dgm:prSet>
      <dgm:spPr/>
      <dgm:t>
        <a:bodyPr/>
        <a:lstStyle/>
        <a:p>
          <a:endParaRPr lang="en-US"/>
        </a:p>
      </dgm:t>
    </dgm:pt>
    <dgm:pt modelId="{70370462-2FA7-400D-821B-ED7AD49EEA97}" type="pres">
      <dgm:prSet presAssocID="{4C0D5495-FF3E-45C1-87B8-95B1C420156D}" presName="rootConnector" presStyleLbl="node4" presStyleIdx="4" presStyleCnt="6"/>
      <dgm:spPr/>
      <dgm:t>
        <a:bodyPr/>
        <a:lstStyle/>
        <a:p>
          <a:endParaRPr lang="en-US"/>
        </a:p>
      </dgm:t>
    </dgm:pt>
    <dgm:pt modelId="{72529D8D-31F6-4E60-A3E5-690F2D1F4F22}" type="pres">
      <dgm:prSet presAssocID="{4C0D5495-FF3E-45C1-87B8-95B1C420156D}" presName="hierChild4" presStyleCnt="0"/>
      <dgm:spPr/>
    </dgm:pt>
    <dgm:pt modelId="{F90EA602-8452-4DE4-948B-B39F60E8B210}" type="pres">
      <dgm:prSet presAssocID="{4C0D5495-FF3E-45C1-87B8-95B1C420156D}" presName="hierChild5" presStyleCnt="0"/>
      <dgm:spPr/>
    </dgm:pt>
    <dgm:pt modelId="{DA9A6926-2AB0-4433-8DBB-787E7898B2FD}" type="pres">
      <dgm:prSet presAssocID="{26F1666C-39FF-4375-B973-069CE55339AC}" presName="Name37" presStyleLbl="parChTrans1D4" presStyleIdx="5" presStyleCnt="6"/>
      <dgm:spPr/>
      <dgm:t>
        <a:bodyPr/>
        <a:lstStyle/>
        <a:p>
          <a:endParaRPr lang="en-US"/>
        </a:p>
      </dgm:t>
    </dgm:pt>
    <dgm:pt modelId="{E75EAF4B-AB36-4CF6-9820-C16048ED3CB3}" type="pres">
      <dgm:prSet presAssocID="{43B067C5-1FE3-4001-AC00-D18E182C8314}" presName="hierRoot2" presStyleCnt="0">
        <dgm:presLayoutVars>
          <dgm:hierBranch val="init"/>
        </dgm:presLayoutVars>
      </dgm:prSet>
      <dgm:spPr/>
    </dgm:pt>
    <dgm:pt modelId="{AA23DE56-DB3D-46BF-BB12-EBC397D768AE}" type="pres">
      <dgm:prSet presAssocID="{43B067C5-1FE3-4001-AC00-D18E182C8314}" presName="rootComposite" presStyleCnt="0"/>
      <dgm:spPr/>
    </dgm:pt>
    <dgm:pt modelId="{D62AA80A-C4B5-4CC9-9252-3F8A7007DB13}" type="pres">
      <dgm:prSet presAssocID="{43B067C5-1FE3-4001-AC00-D18E182C8314}" presName="rootText" presStyleLbl="node4" presStyleIdx="5" presStyleCnt="6">
        <dgm:presLayoutVars>
          <dgm:chPref val="3"/>
        </dgm:presLayoutVars>
      </dgm:prSet>
      <dgm:spPr/>
      <dgm:t>
        <a:bodyPr/>
        <a:lstStyle/>
        <a:p>
          <a:endParaRPr lang="en-US"/>
        </a:p>
      </dgm:t>
    </dgm:pt>
    <dgm:pt modelId="{6C3316B3-953C-408F-8CC0-2A40CD978D3C}" type="pres">
      <dgm:prSet presAssocID="{43B067C5-1FE3-4001-AC00-D18E182C8314}" presName="rootConnector" presStyleLbl="node4" presStyleIdx="5" presStyleCnt="6"/>
      <dgm:spPr/>
      <dgm:t>
        <a:bodyPr/>
        <a:lstStyle/>
        <a:p>
          <a:endParaRPr lang="en-US"/>
        </a:p>
      </dgm:t>
    </dgm:pt>
    <dgm:pt modelId="{1973A06C-148A-4CEF-8217-99880543174F}" type="pres">
      <dgm:prSet presAssocID="{43B067C5-1FE3-4001-AC00-D18E182C8314}" presName="hierChild4" presStyleCnt="0"/>
      <dgm:spPr/>
    </dgm:pt>
    <dgm:pt modelId="{1A18CFE6-4549-4EC8-ACE1-2659BE996EE2}" type="pres">
      <dgm:prSet presAssocID="{43B067C5-1FE3-4001-AC00-D18E182C8314}" presName="hierChild5" presStyleCnt="0"/>
      <dgm:spPr/>
    </dgm:pt>
    <dgm:pt modelId="{F3F3EE1C-12BE-48F8-90B7-9BE4BE897F37}" type="pres">
      <dgm:prSet presAssocID="{AAAE6B31-251A-4AB7-84E9-9A999ABA1366}" presName="hierChild5" presStyleCnt="0"/>
      <dgm:spPr/>
    </dgm:pt>
    <dgm:pt modelId="{E543713C-B30C-467F-B1D4-DE06D96179BB}" type="pres">
      <dgm:prSet presAssocID="{15BF96AD-8C86-458F-933F-E6942342E323}" presName="hierChild5" presStyleCnt="0"/>
      <dgm:spPr/>
    </dgm:pt>
    <dgm:pt modelId="{87312DD7-D782-4BF7-BE43-CF9F37B2FE55}" type="pres">
      <dgm:prSet presAssocID="{120A6FB0-CE3A-46D3-A440-7428D3AD5C3E}" presName="hierChild3" presStyleCnt="0"/>
      <dgm:spPr/>
    </dgm:pt>
  </dgm:ptLst>
  <dgm:cxnLst>
    <dgm:cxn modelId="{7F0BE0AF-C8B5-491F-87DD-91D5316D3655}" srcId="{120A6FB0-CE3A-46D3-A440-7428D3AD5C3E}" destId="{4F4D562A-D143-4C6E-8BB8-7CCC83D847B3}" srcOrd="0" destOrd="0" parTransId="{49C13A95-39AB-4BCF-8484-4CAAF54A8C53}" sibTransId="{DBD0CDF0-3D4A-4B2C-A812-4F032153CA91}"/>
    <dgm:cxn modelId="{4D91C42A-7D2B-4E5E-8D81-3BF01B42E830}" type="presOf" srcId="{D6B45983-454C-40DB-A854-5DA1039399B4}" destId="{8F6398E6-CD81-42CC-9014-B73505E802EF}" srcOrd="0" destOrd="0" presId="urn:microsoft.com/office/officeart/2005/8/layout/orgChart1"/>
    <dgm:cxn modelId="{B8A95446-0659-416C-8493-A6B65BB845EB}" type="presOf" srcId="{AAAE6B31-251A-4AB7-84E9-9A999ABA1366}" destId="{63394A6E-90F7-4C4E-92EB-227634466304}" srcOrd="1" destOrd="0" presId="urn:microsoft.com/office/officeart/2005/8/layout/orgChart1"/>
    <dgm:cxn modelId="{9B88FEA5-D44B-4708-84E5-C5F9183EEC8F}" type="presOf" srcId="{26F1666C-39FF-4375-B973-069CE55339AC}" destId="{DA9A6926-2AB0-4433-8DBB-787E7898B2FD}" srcOrd="0" destOrd="0" presId="urn:microsoft.com/office/officeart/2005/8/layout/orgChart1"/>
    <dgm:cxn modelId="{76215715-21B9-4BB0-9089-1B30978731CE}" type="presOf" srcId="{55FCC34E-6735-46EB-AD78-8C5E7B069FF1}" destId="{2BE5ED26-6AC0-4DE1-B265-097E0155009F}" srcOrd="0" destOrd="0" presId="urn:microsoft.com/office/officeart/2005/8/layout/orgChart1"/>
    <dgm:cxn modelId="{AF38406F-5720-448C-9AD6-89E38B65C816}" type="presOf" srcId="{1534CACF-4AEA-4174-9C42-7D2D643B36D7}" destId="{34E5E362-1B33-4CBC-A793-8FF892E825FE}" srcOrd="0" destOrd="0" presId="urn:microsoft.com/office/officeart/2005/8/layout/orgChart1"/>
    <dgm:cxn modelId="{8D6FEE4D-F559-42A6-8EEF-5B84A1E340CD}" type="presOf" srcId="{4F4D562A-D143-4C6E-8BB8-7CCC83D847B3}" destId="{98B12765-A930-4DB4-B736-F2A5500D3FFC}" srcOrd="0" destOrd="0" presId="urn:microsoft.com/office/officeart/2005/8/layout/orgChart1"/>
    <dgm:cxn modelId="{77A25D24-1D18-4456-A793-DB6505CDB46A}" type="presOf" srcId="{15BF96AD-8C86-458F-933F-E6942342E323}" destId="{BA4B7666-E41A-4973-8374-1C76CC9BC574}" srcOrd="0" destOrd="0" presId="urn:microsoft.com/office/officeart/2005/8/layout/orgChart1"/>
    <dgm:cxn modelId="{449C2ABB-6DF7-4A63-AC92-E1404A6C802D}" type="presOf" srcId="{1CF7B6B9-00AE-4C1C-AB39-438E0FACC5F4}" destId="{D2C5700E-E15E-47A9-ACAD-2CB7018CF04A}" srcOrd="1" destOrd="0" presId="urn:microsoft.com/office/officeart/2005/8/layout/orgChart1"/>
    <dgm:cxn modelId="{E59CBC99-89A5-4828-9CA2-ACF25E301F0B}" srcId="{4F4D562A-D143-4C6E-8BB8-7CCC83D847B3}" destId="{8CB0B6EA-D48D-4BBD-856F-189250011ED8}" srcOrd="0" destOrd="0" parTransId="{1534CACF-4AEA-4174-9C42-7D2D643B36D7}" sibTransId="{6CB9AECD-4B3A-428A-94CD-44295F2C5572}"/>
    <dgm:cxn modelId="{CFCF93EF-C738-4E09-AE43-D89FFC3749C4}" type="presOf" srcId="{07F75404-13AD-4789-835B-7A4C3FA8FB11}" destId="{EE7E446F-3901-41E9-8149-B38298E12E97}" srcOrd="0" destOrd="0" presId="urn:microsoft.com/office/officeart/2005/8/layout/orgChart1"/>
    <dgm:cxn modelId="{E3A938ED-6501-44F0-92B7-E1F7274339D9}" srcId="{15BF96AD-8C86-458F-933F-E6942342E323}" destId="{AAAE6B31-251A-4AB7-84E9-9A999ABA1366}" srcOrd="1" destOrd="0" parTransId="{07F75404-13AD-4789-835B-7A4C3FA8FB11}" sibTransId="{41F9D408-8DBD-41F2-B5A4-A1BE7D867D1D}"/>
    <dgm:cxn modelId="{5983555E-16D7-40F2-A0AE-38742D76E4C3}" type="presOf" srcId="{AAAE6B31-251A-4AB7-84E9-9A999ABA1366}" destId="{D7E85EE0-83EE-47FD-9B9D-1B573D04BBA9}" srcOrd="0" destOrd="0" presId="urn:microsoft.com/office/officeart/2005/8/layout/orgChart1"/>
    <dgm:cxn modelId="{E43657DB-BC80-474B-AB14-2B52346B563E}" type="presOf" srcId="{19362BBD-3F91-4ECD-B4C3-BE47D2F5A00E}" destId="{EFEF736C-85FB-4823-B990-1558E18373B5}" srcOrd="0" destOrd="0" presId="urn:microsoft.com/office/officeart/2005/8/layout/orgChart1"/>
    <dgm:cxn modelId="{D627A322-E33E-4A92-863D-146472AF5788}" srcId="{3D3F10DB-E738-4069-909B-B2BDA6AD7B7E}" destId="{43CD1B8F-B7BD-462D-AD9F-476BDEFE0AEA}" srcOrd="0" destOrd="0" parTransId="{185E56BF-6662-468D-9BF3-D8786D0581E3}" sibTransId="{F108BAFE-7DFA-4DBF-B0D2-7847192CD68B}"/>
    <dgm:cxn modelId="{ECD71A87-700B-48CA-B5D8-AE23B82E3848}" srcId="{AAAE6B31-251A-4AB7-84E9-9A999ABA1366}" destId="{43B067C5-1FE3-4001-AC00-D18E182C8314}" srcOrd="1" destOrd="0" parTransId="{26F1666C-39FF-4375-B973-069CE55339AC}" sibTransId="{7B99FA38-0F4D-44CB-AE27-E7E565D07C5B}"/>
    <dgm:cxn modelId="{3B1C5271-1BF9-458F-9F0A-93A6425D1D67}" type="presOf" srcId="{4F4D562A-D143-4C6E-8BB8-7CCC83D847B3}" destId="{BBD98D50-E287-4422-850B-F66AEE6F8357}" srcOrd="1" destOrd="0" presId="urn:microsoft.com/office/officeart/2005/8/layout/orgChart1"/>
    <dgm:cxn modelId="{DC5A8593-6ECD-4567-AD51-99B3943A7916}" type="presOf" srcId="{19362BBD-3F91-4ECD-B4C3-BE47D2F5A00E}" destId="{4D9BA4FC-3671-49CE-AB8C-F8E64B500945}" srcOrd="1" destOrd="0" presId="urn:microsoft.com/office/officeart/2005/8/layout/orgChart1"/>
    <dgm:cxn modelId="{E5D886BD-5C69-4002-ADE7-E9CE5075633E}" srcId="{B3AE4C2D-00D2-41FB-8DD3-EA55DB4936B8}" destId="{19362BBD-3F91-4ECD-B4C3-BE47D2F5A00E}" srcOrd="0" destOrd="0" parTransId="{3B876E0A-D6D7-49FC-AFA7-59341C8A0C3C}" sibTransId="{84C169D5-3D2B-4FCE-BAB8-AE5B4C67D015}"/>
    <dgm:cxn modelId="{10F73178-7BAA-45AF-98A1-A4E8F85BC334}" srcId="{15BF96AD-8C86-458F-933F-E6942342E323}" destId="{B3AE4C2D-00D2-41FB-8DD3-EA55DB4936B8}" srcOrd="0" destOrd="0" parTransId="{C83C6E7F-452B-4E47-BA51-A1D8C6A608CD}" sibTransId="{3A1EA181-30C3-4144-A257-B5F464D01B4A}"/>
    <dgm:cxn modelId="{8359E09B-5569-4778-8A0A-6A6A9F87F99A}" type="presOf" srcId="{43CD1B8F-B7BD-462D-AD9F-476BDEFE0AEA}" destId="{069BB7E7-2146-4D9C-8949-0F5195998FC9}" srcOrd="1" destOrd="0" presId="urn:microsoft.com/office/officeart/2005/8/layout/orgChart1"/>
    <dgm:cxn modelId="{DF34DA38-8934-4793-9A8C-FFDA6EDB895C}" type="presOf" srcId="{B3AE4C2D-00D2-41FB-8DD3-EA55DB4936B8}" destId="{DE010CC0-D9B7-448F-8AA2-BDCDA6084A6C}" srcOrd="1" destOrd="0" presId="urn:microsoft.com/office/officeart/2005/8/layout/orgChart1"/>
    <dgm:cxn modelId="{B0A6BD01-F05E-477F-BD99-23EC177E6FB6}" type="presOf" srcId="{B3AE4C2D-00D2-41FB-8DD3-EA55DB4936B8}" destId="{B57D3C79-CF9F-4A74-B13C-E86031351F34}" srcOrd="0" destOrd="0" presId="urn:microsoft.com/office/officeart/2005/8/layout/orgChart1"/>
    <dgm:cxn modelId="{38A77CE9-0718-44DD-A508-DDCBA0C43098}" type="presOf" srcId="{43B067C5-1FE3-4001-AC00-D18E182C8314}" destId="{6C3316B3-953C-408F-8CC0-2A40CD978D3C}" srcOrd="1" destOrd="0" presId="urn:microsoft.com/office/officeart/2005/8/layout/orgChart1"/>
    <dgm:cxn modelId="{08400A3B-0440-48F3-B87C-64C116B9B770}" type="presOf" srcId="{0E7C5F60-33D5-4E31-A153-C609D913F95C}" destId="{BBEDF5EC-75CA-4154-96FC-D123874039F2}" srcOrd="0" destOrd="0" presId="urn:microsoft.com/office/officeart/2005/8/layout/orgChart1"/>
    <dgm:cxn modelId="{DAEFBC48-9001-422B-82DD-1516A58EDA77}" type="presOf" srcId="{6634908E-1BEB-4B17-9069-00BD4E7D843F}" destId="{2E7A967D-00F3-49F3-9C63-4A52A933A8AB}" srcOrd="0" destOrd="0" presId="urn:microsoft.com/office/officeart/2005/8/layout/orgChart1"/>
    <dgm:cxn modelId="{760F7E98-94B2-41A2-A518-6E63AAD42FB3}" type="presOf" srcId="{CFFD824B-B0EF-4F16-BDE4-5BB2C9016CAA}" destId="{2FED8B44-CABA-4D42-A924-8015613B34D8}" srcOrd="0" destOrd="0" presId="urn:microsoft.com/office/officeart/2005/8/layout/orgChart1"/>
    <dgm:cxn modelId="{239F22AD-42D7-491A-A754-38EB2F5F22DC}" type="presOf" srcId="{C83C6E7F-452B-4E47-BA51-A1D8C6A608CD}" destId="{630B2F4A-86AA-411D-8AA6-4AB7AB7AA2B0}" srcOrd="0" destOrd="0" presId="urn:microsoft.com/office/officeart/2005/8/layout/orgChart1"/>
    <dgm:cxn modelId="{69006750-64CC-4EF2-8AC8-664343E0A333}" type="presOf" srcId="{8CB0B6EA-D48D-4BBD-856F-189250011ED8}" destId="{EDE8EE28-52CF-4A4F-8DFD-CD8FE10FC8DB}" srcOrd="0" destOrd="0" presId="urn:microsoft.com/office/officeart/2005/8/layout/orgChart1"/>
    <dgm:cxn modelId="{1008DB9F-FE67-4F5C-B400-DAA8DBC43790}" srcId="{120A6FB0-CE3A-46D3-A440-7428D3AD5C3E}" destId="{15BF96AD-8C86-458F-933F-E6942342E323}" srcOrd="1" destOrd="0" parTransId="{0E7C5F60-33D5-4E31-A153-C609D913F95C}" sibTransId="{708C45AB-551A-4F5C-A74C-68921B6B251A}"/>
    <dgm:cxn modelId="{9B0404C7-E106-442F-8BEF-B48D34BA0F01}" srcId="{8CB0B6EA-D48D-4BBD-856F-189250011ED8}" destId="{1CF7B6B9-00AE-4C1C-AB39-438E0FACC5F4}" srcOrd="0" destOrd="0" parTransId="{6634908E-1BEB-4B17-9069-00BD4E7D843F}" sibTransId="{2C9A2580-69D8-4092-8825-F874AB54CBE8}"/>
    <dgm:cxn modelId="{70AFFADE-5052-4754-9EC1-F35764B38A52}" type="presOf" srcId="{43B067C5-1FE3-4001-AC00-D18E182C8314}" destId="{D62AA80A-C4B5-4CC9-9252-3F8A7007DB13}" srcOrd="0" destOrd="0" presId="urn:microsoft.com/office/officeart/2005/8/layout/orgChart1"/>
    <dgm:cxn modelId="{ECD5D95E-BEC2-49CC-8895-6E5A3B3924F4}" type="presOf" srcId="{4C0D5495-FF3E-45C1-87B8-95B1C420156D}" destId="{B1D87976-F710-4CDB-A922-E9EB894DA5A1}" srcOrd="0" destOrd="0" presId="urn:microsoft.com/office/officeart/2005/8/layout/orgChart1"/>
    <dgm:cxn modelId="{7CF2E27E-CD81-4469-B571-3C3842C107F5}" type="presOf" srcId="{185E56BF-6662-468D-9BF3-D8786D0581E3}" destId="{5C569859-A8BB-441A-B3F3-48B0CBAC25D2}" srcOrd="0" destOrd="0" presId="urn:microsoft.com/office/officeart/2005/8/layout/orgChart1"/>
    <dgm:cxn modelId="{83D8AF0A-1871-4E63-8D52-69630C12DAD7}" type="presOf" srcId="{120A6FB0-CE3A-46D3-A440-7428D3AD5C3E}" destId="{89BAB6BD-3F6E-4C5E-B1FD-6ABA537C2CBF}" srcOrd="1" destOrd="0" presId="urn:microsoft.com/office/officeart/2005/8/layout/orgChart1"/>
    <dgm:cxn modelId="{E4D3B233-D971-4630-987B-A6431F2971A1}" type="presOf" srcId="{49C13A95-39AB-4BCF-8484-4CAAF54A8C53}" destId="{BC2FCA86-B856-4935-B928-A16550BCA9C3}" srcOrd="0" destOrd="0" presId="urn:microsoft.com/office/officeart/2005/8/layout/orgChart1"/>
    <dgm:cxn modelId="{249619E9-9454-441D-AC99-E6FDC5652783}" type="presOf" srcId="{1CF7B6B9-00AE-4C1C-AB39-438E0FACC5F4}" destId="{9045E787-CFAF-458D-B662-717B714C3673}" srcOrd="0" destOrd="0" presId="urn:microsoft.com/office/officeart/2005/8/layout/orgChart1"/>
    <dgm:cxn modelId="{1A6FEA18-CFDE-4078-AB22-D5F503E6E833}" srcId="{AAAE6B31-251A-4AB7-84E9-9A999ABA1366}" destId="{4C0D5495-FF3E-45C1-87B8-95B1C420156D}" srcOrd="0" destOrd="0" parTransId="{312A9167-7906-468A-AAEF-737562D2092C}" sibTransId="{FDF1A6B0-FEBF-4F2B-BD77-413E6FE245FA}"/>
    <dgm:cxn modelId="{25CC1695-D7E9-42CC-BEDC-2A57F6DADDAA}" srcId="{B3AE4C2D-00D2-41FB-8DD3-EA55DB4936B8}" destId="{55FCC34E-6735-46EB-AD78-8C5E7B069FF1}" srcOrd="1" destOrd="0" parTransId="{D6B45983-454C-40DB-A854-5DA1039399B4}" sibTransId="{88384356-4B59-4E59-BCB5-B56E0EB2E0BD}"/>
    <dgm:cxn modelId="{3B37495F-6831-4CD6-8ADD-30AC255056DD}" type="presOf" srcId="{3B876E0A-D6D7-49FC-AFA7-59341C8A0C3C}" destId="{BD08D4E7-848B-4F32-9525-B3415E9FB350}" srcOrd="0" destOrd="0" presId="urn:microsoft.com/office/officeart/2005/8/layout/orgChart1"/>
    <dgm:cxn modelId="{87194BEB-366B-4050-B060-C834A5B7DDA5}" srcId="{4F4D562A-D143-4C6E-8BB8-7CCC83D847B3}" destId="{3D3F10DB-E738-4069-909B-B2BDA6AD7B7E}" srcOrd="1" destOrd="0" parTransId="{EB93782F-3BF3-4477-8ADE-4FD93F777D12}" sibTransId="{E8D2FC22-1A2C-45E7-8814-0CC9B5AE3505}"/>
    <dgm:cxn modelId="{6515F3CE-489D-4420-B6F7-D756BBC3EEDE}" type="presOf" srcId="{312A9167-7906-468A-AAEF-737562D2092C}" destId="{93E54E39-C873-4719-B2AC-794CF8D0A2BA}" srcOrd="0" destOrd="0" presId="urn:microsoft.com/office/officeart/2005/8/layout/orgChart1"/>
    <dgm:cxn modelId="{1718D3CD-72C1-46C4-BFFD-48AF9EEABFAD}" type="presOf" srcId="{3D3F10DB-E738-4069-909B-B2BDA6AD7B7E}" destId="{A9249BF0-9D26-428C-9B5C-97492ED6CFAA}" srcOrd="1" destOrd="0" presId="urn:microsoft.com/office/officeart/2005/8/layout/orgChart1"/>
    <dgm:cxn modelId="{8D419329-7CF2-4958-8B94-7A7AA0EDA18D}" type="presOf" srcId="{43CD1B8F-B7BD-462D-AD9F-476BDEFE0AEA}" destId="{AD204613-3626-4FEB-A066-45E345523951}" srcOrd="0" destOrd="0" presId="urn:microsoft.com/office/officeart/2005/8/layout/orgChart1"/>
    <dgm:cxn modelId="{75A13DAF-1D71-4CC0-8FD7-D01980BB0AF4}" type="presOf" srcId="{55FCC34E-6735-46EB-AD78-8C5E7B069FF1}" destId="{411A7C2B-BC00-40C8-B146-1C1DFACE815D}" srcOrd="1" destOrd="0" presId="urn:microsoft.com/office/officeart/2005/8/layout/orgChart1"/>
    <dgm:cxn modelId="{EABCB7EC-B8D9-4411-873C-45BAE06FB8BD}" type="presOf" srcId="{15BF96AD-8C86-458F-933F-E6942342E323}" destId="{673F58F2-448A-4E0B-BEF7-062C9CA95225}" srcOrd="1" destOrd="0" presId="urn:microsoft.com/office/officeart/2005/8/layout/orgChart1"/>
    <dgm:cxn modelId="{DFDF66B5-E8BA-4593-AFD8-86E78B0DD03E}" type="presOf" srcId="{8CB0B6EA-D48D-4BBD-856F-189250011ED8}" destId="{C4F7E3E1-48D6-4222-8289-0E94DBB42695}" srcOrd="1" destOrd="0" presId="urn:microsoft.com/office/officeart/2005/8/layout/orgChart1"/>
    <dgm:cxn modelId="{6757A175-5A4E-4F8C-A626-8C8EB3DB0FEC}" type="presOf" srcId="{3D3F10DB-E738-4069-909B-B2BDA6AD7B7E}" destId="{F1DD97AB-C0FF-4A64-B9A3-4AC2A83297F6}" srcOrd="0" destOrd="0" presId="urn:microsoft.com/office/officeart/2005/8/layout/orgChart1"/>
    <dgm:cxn modelId="{E2020F6A-6B87-463A-A3BF-8CC9BC7AB899}" type="presOf" srcId="{EB93782F-3BF3-4477-8ADE-4FD93F777D12}" destId="{4EEF0E68-B08A-47BE-B799-63D1AF24D865}" srcOrd="0" destOrd="0" presId="urn:microsoft.com/office/officeart/2005/8/layout/orgChart1"/>
    <dgm:cxn modelId="{49541117-5D72-4A35-A5AC-67886B6B3B22}" srcId="{CFFD824B-B0EF-4F16-BDE4-5BB2C9016CAA}" destId="{120A6FB0-CE3A-46D3-A440-7428D3AD5C3E}" srcOrd="0" destOrd="0" parTransId="{CAA1D8C5-C1BA-4469-93FF-FBD2FE861DA0}" sibTransId="{D2BCF6B0-9DEC-4B5C-AA6A-9CF28EE97551}"/>
    <dgm:cxn modelId="{9C1D296F-349B-4879-847C-3236F9F57228}" type="presOf" srcId="{4C0D5495-FF3E-45C1-87B8-95B1C420156D}" destId="{70370462-2FA7-400D-821B-ED7AD49EEA97}" srcOrd="1" destOrd="0" presId="urn:microsoft.com/office/officeart/2005/8/layout/orgChart1"/>
    <dgm:cxn modelId="{6EC8964A-F47E-4AB5-8EE8-018DB78C0B7E}" type="presOf" srcId="{120A6FB0-CE3A-46D3-A440-7428D3AD5C3E}" destId="{9EA012DA-9271-4AD9-9D22-B06AA08D0B08}" srcOrd="0" destOrd="0" presId="urn:microsoft.com/office/officeart/2005/8/layout/orgChart1"/>
    <dgm:cxn modelId="{7ED27535-37DF-4F5E-B11C-7942E02D8932}" type="presParOf" srcId="{2FED8B44-CABA-4D42-A924-8015613B34D8}" destId="{09D63657-9980-48AD-99DA-1E3088982A4C}" srcOrd="0" destOrd="0" presId="urn:microsoft.com/office/officeart/2005/8/layout/orgChart1"/>
    <dgm:cxn modelId="{2838E087-A1D1-48B0-867E-47A50CBB6789}" type="presParOf" srcId="{09D63657-9980-48AD-99DA-1E3088982A4C}" destId="{490F461A-2179-464B-98D8-DE0B9C48EE79}" srcOrd="0" destOrd="0" presId="urn:microsoft.com/office/officeart/2005/8/layout/orgChart1"/>
    <dgm:cxn modelId="{D0464986-3BB5-494B-9103-C0B06FBF53C3}" type="presParOf" srcId="{490F461A-2179-464B-98D8-DE0B9C48EE79}" destId="{9EA012DA-9271-4AD9-9D22-B06AA08D0B08}" srcOrd="0" destOrd="0" presId="urn:microsoft.com/office/officeart/2005/8/layout/orgChart1"/>
    <dgm:cxn modelId="{ADC7A5E7-DB7F-4320-AD36-E91778522D68}" type="presParOf" srcId="{490F461A-2179-464B-98D8-DE0B9C48EE79}" destId="{89BAB6BD-3F6E-4C5E-B1FD-6ABA537C2CBF}" srcOrd="1" destOrd="0" presId="urn:microsoft.com/office/officeart/2005/8/layout/orgChart1"/>
    <dgm:cxn modelId="{EA3F4925-576E-464E-8690-531C8F008EA0}" type="presParOf" srcId="{09D63657-9980-48AD-99DA-1E3088982A4C}" destId="{A0FB198D-609C-4EF6-84CB-9E0688E974DF}" srcOrd="1" destOrd="0" presId="urn:microsoft.com/office/officeart/2005/8/layout/orgChart1"/>
    <dgm:cxn modelId="{F661F9EF-BC04-4E07-8BF9-1294125AFA43}" type="presParOf" srcId="{A0FB198D-609C-4EF6-84CB-9E0688E974DF}" destId="{BC2FCA86-B856-4935-B928-A16550BCA9C3}" srcOrd="0" destOrd="0" presId="urn:microsoft.com/office/officeart/2005/8/layout/orgChart1"/>
    <dgm:cxn modelId="{9613AEFB-F62A-4C53-9163-579A757856F2}" type="presParOf" srcId="{A0FB198D-609C-4EF6-84CB-9E0688E974DF}" destId="{B7E114D7-A94C-4A3D-BB95-D2AF87C18CED}" srcOrd="1" destOrd="0" presId="urn:microsoft.com/office/officeart/2005/8/layout/orgChart1"/>
    <dgm:cxn modelId="{F115BB1A-3ED1-435A-8E9B-490376C03D7F}" type="presParOf" srcId="{B7E114D7-A94C-4A3D-BB95-D2AF87C18CED}" destId="{04D4901A-369D-4527-8499-C5715BEE4F0F}" srcOrd="0" destOrd="0" presId="urn:microsoft.com/office/officeart/2005/8/layout/orgChart1"/>
    <dgm:cxn modelId="{73063677-F576-40B6-8E8D-6DBEE8CF98C8}" type="presParOf" srcId="{04D4901A-369D-4527-8499-C5715BEE4F0F}" destId="{98B12765-A930-4DB4-B736-F2A5500D3FFC}" srcOrd="0" destOrd="0" presId="urn:microsoft.com/office/officeart/2005/8/layout/orgChart1"/>
    <dgm:cxn modelId="{C7D95C54-1079-4369-9618-69621A0FAB09}" type="presParOf" srcId="{04D4901A-369D-4527-8499-C5715BEE4F0F}" destId="{BBD98D50-E287-4422-850B-F66AEE6F8357}" srcOrd="1" destOrd="0" presId="urn:microsoft.com/office/officeart/2005/8/layout/orgChart1"/>
    <dgm:cxn modelId="{8D7290ED-3356-440A-9EB4-153B24087203}" type="presParOf" srcId="{B7E114D7-A94C-4A3D-BB95-D2AF87C18CED}" destId="{83010C0E-3751-4E9D-9140-DD681C5CB405}" srcOrd="1" destOrd="0" presId="urn:microsoft.com/office/officeart/2005/8/layout/orgChart1"/>
    <dgm:cxn modelId="{05D4D71B-A0D3-4AED-9EE0-3C2718E846C2}" type="presParOf" srcId="{83010C0E-3751-4E9D-9140-DD681C5CB405}" destId="{34E5E362-1B33-4CBC-A793-8FF892E825FE}" srcOrd="0" destOrd="0" presId="urn:microsoft.com/office/officeart/2005/8/layout/orgChart1"/>
    <dgm:cxn modelId="{5DA0D541-F9C4-48EC-82B5-F5C1F275148D}" type="presParOf" srcId="{83010C0E-3751-4E9D-9140-DD681C5CB405}" destId="{2FFD7557-FBD4-4D6F-9C5E-27F419438E4B}" srcOrd="1" destOrd="0" presId="urn:microsoft.com/office/officeart/2005/8/layout/orgChart1"/>
    <dgm:cxn modelId="{66BCA4D4-C530-47BD-92F2-B1CBE930236E}" type="presParOf" srcId="{2FFD7557-FBD4-4D6F-9C5E-27F419438E4B}" destId="{A157A835-66D7-40B3-8539-3C46F7A285C9}" srcOrd="0" destOrd="0" presId="urn:microsoft.com/office/officeart/2005/8/layout/orgChart1"/>
    <dgm:cxn modelId="{4DD2A439-6B2F-4692-A1A8-B06BD22A12E1}" type="presParOf" srcId="{A157A835-66D7-40B3-8539-3C46F7A285C9}" destId="{EDE8EE28-52CF-4A4F-8DFD-CD8FE10FC8DB}" srcOrd="0" destOrd="0" presId="urn:microsoft.com/office/officeart/2005/8/layout/orgChart1"/>
    <dgm:cxn modelId="{3BCC3795-908B-4FB4-B753-81A7FA699FB6}" type="presParOf" srcId="{A157A835-66D7-40B3-8539-3C46F7A285C9}" destId="{C4F7E3E1-48D6-4222-8289-0E94DBB42695}" srcOrd="1" destOrd="0" presId="urn:microsoft.com/office/officeart/2005/8/layout/orgChart1"/>
    <dgm:cxn modelId="{76B80364-4200-4EB4-AB35-5584571F4E17}" type="presParOf" srcId="{2FFD7557-FBD4-4D6F-9C5E-27F419438E4B}" destId="{B09EACCD-00AD-47F2-8E37-8360FCCA3AEB}" srcOrd="1" destOrd="0" presId="urn:microsoft.com/office/officeart/2005/8/layout/orgChart1"/>
    <dgm:cxn modelId="{64D374D7-6B9A-476F-8F5E-48C350450C44}" type="presParOf" srcId="{B09EACCD-00AD-47F2-8E37-8360FCCA3AEB}" destId="{2E7A967D-00F3-49F3-9C63-4A52A933A8AB}" srcOrd="0" destOrd="0" presId="urn:microsoft.com/office/officeart/2005/8/layout/orgChart1"/>
    <dgm:cxn modelId="{96BB41A8-23D5-4D5B-802F-BEC6F25BFB6A}" type="presParOf" srcId="{B09EACCD-00AD-47F2-8E37-8360FCCA3AEB}" destId="{4075B020-FCC3-424C-BC9D-AF0D364006E6}" srcOrd="1" destOrd="0" presId="urn:microsoft.com/office/officeart/2005/8/layout/orgChart1"/>
    <dgm:cxn modelId="{C2B4143C-B33E-48CC-8425-DE85FBB07CA5}" type="presParOf" srcId="{4075B020-FCC3-424C-BC9D-AF0D364006E6}" destId="{4C6CA894-9A9D-4689-AEBC-36325A7E4A35}" srcOrd="0" destOrd="0" presId="urn:microsoft.com/office/officeart/2005/8/layout/orgChart1"/>
    <dgm:cxn modelId="{77C4A9AC-6D7E-40A6-9B12-AAE446181EBE}" type="presParOf" srcId="{4C6CA894-9A9D-4689-AEBC-36325A7E4A35}" destId="{9045E787-CFAF-458D-B662-717B714C3673}" srcOrd="0" destOrd="0" presId="urn:microsoft.com/office/officeart/2005/8/layout/orgChart1"/>
    <dgm:cxn modelId="{ACB7134F-7906-4D7C-995B-5D83369D3E56}" type="presParOf" srcId="{4C6CA894-9A9D-4689-AEBC-36325A7E4A35}" destId="{D2C5700E-E15E-47A9-ACAD-2CB7018CF04A}" srcOrd="1" destOrd="0" presId="urn:microsoft.com/office/officeart/2005/8/layout/orgChart1"/>
    <dgm:cxn modelId="{B86908A4-1A69-40E3-9DA1-DF4544D41A0F}" type="presParOf" srcId="{4075B020-FCC3-424C-BC9D-AF0D364006E6}" destId="{27CDEA04-4EBF-40FF-AC13-0F7519F417B6}" srcOrd="1" destOrd="0" presId="urn:microsoft.com/office/officeart/2005/8/layout/orgChart1"/>
    <dgm:cxn modelId="{126BF133-E240-48F3-BBD8-E2C193332BF5}" type="presParOf" srcId="{4075B020-FCC3-424C-BC9D-AF0D364006E6}" destId="{A76291F9-07F9-4F58-9F32-C486AE927457}" srcOrd="2" destOrd="0" presId="urn:microsoft.com/office/officeart/2005/8/layout/orgChart1"/>
    <dgm:cxn modelId="{A8F5218C-1909-4BC2-B0E9-E31396BA0656}" type="presParOf" srcId="{2FFD7557-FBD4-4D6F-9C5E-27F419438E4B}" destId="{73232DE2-2AE4-49D1-A2B4-9C0190393B39}" srcOrd="2" destOrd="0" presId="urn:microsoft.com/office/officeart/2005/8/layout/orgChart1"/>
    <dgm:cxn modelId="{E8E0452F-2349-44AB-B8EE-A1B743D299A6}" type="presParOf" srcId="{83010C0E-3751-4E9D-9140-DD681C5CB405}" destId="{4EEF0E68-B08A-47BE-B799-63D1AF24D865}" srcOrd="2" destOrd="0" presId="urn:microsoft.com/office/officeart/2005/8/layout/orgChart1"/>
    <dgm:cxn modelId="{F80806E7-0749-491B-9B3F-A3AA038A62FB}" type="presParOf" srcId="{83010C0E-3751-4E9D-9140-DD681C5CB405}" destId="{92DA0DDB-136F-43A6-A097-F88386D06E03}" srcOrd="3" destOrd="0" presId="urn:microsoft.com/office/officeart/2005/8/layout/orgChart1"/>
    <dgm:cxn modelId="{BAD74B7C-7E08-474E-A828-831462608E6E}" type="presParOf" srcId="{92DA0DDB-136F-43A6-A097-F88386D06E03}" destId="{66A6127F-2E17-4C3D-A374-0587C4CD3E03}" srcOrd="0" destOrd="0" presId="urn:microsoft.com/office/officeart/2005/8/layout/orgChart1"/>
    <dgm:cxn modelId="{97FC1BE7-CB82-4A32-A914-CBAE2A00E996}" type="presParOf" srcId="{66A6127F-2E17-4C3D-A374-0587C4CD3E03}" destId="{F1DD97AB-C0FF-4A64-B9A3-4AC2A83297F6}" srcOrd="0" destOrd="0" presId="urn:microsoft.com/office/officeart/2005/8/layout/orgChart1"/>
    <dgm:cxn modelId="{25F1E200-10C2-4C45-859A-185BD7E9B3DC}" type="presParOf" srcId="{66A6127F-2E17-4C3D-A374-0587C4CD3E03}" destId="{A9249BF0-9D26-428C-9B5C-97492ED6CFAA}" srcOrd="1" destOrd="0" presId="urn:microsoft.com/office/officeart/2005/8/layout/orgChart1"/>
    <dgm:cxn modelId="{FF271A70-7A89-4519-B37C-36F4506FE92D}" type="presParOf" srcId="{92DA0DDB-136F-43A6-A097-F88386D06E03}" destId="{0F242CD1-C84B-4A72-AE4F-ABB3B7BDED37}" srcOrd="1" destOrd="0" presId="urn:microsoft.com/office/officeart/2005/8/layout/orgChart1"/>
    <dgm:cxn modelId="{BC7F6865-9D66-4524-A791-901BD5971AAA}" type="presParOf" srcId="{0F242CD1-C84B-4A72-AE4F-ABB3B7BDED37}" destId="{5C569859-A8BB-441A-B3F3-48B0CBAC25D2}" srcOrd="0" destOrd="0" presId="urn:microsoft.com/office/officeart/2005/8/layout/orgChart1"/>
    <dgm:cxn modelId="{AA556140-86E4-4535-ACC7-4603C4A46E99}" type="presParOf" srcId="{0F242CD1-C84B-4A72-AE4F-ABB3B7BDED37}" destId="{DDB1B90C-62EB-49DC-9C95-537BD1E5ABE8}" srcOrd="1" destOrd="0" presId="urn:microsoft.com/office/officeart/2005/8/layout/orgChart1"/>
    <dgm:cxn modelId="{2DFB62D1-86A1-46EE-83B6-4A07BDFF7258}" type="presParOf" srcId="{DDB1B90C-62EB-49DC-9C95-537BD1E5ABE8}" destId="{8777F587-2F0A-4CA3-8B54-A020F1003A8F}" srcOrd="0" destOrd="0" presId="urn:microsoft.com/office/officeart/2005/8/layout/orgChart1"/>
    <dgm:cxn modelId="{5495E896-F98D-4A53-BF3D-F9733B840370}" type="presParOf" srcId="{8777F587-2F0A-4CA3-8B54-A020F1003A8F}" destId="{AD204613-3626-4FEB-A066-45E345523951}" srcOrd="0" destOrd="0" presId="urn:microsoft.com/office/officeart/2005/8/layout/orgChart1"/>
    <dgm:cxn modelId="{1B8020BA-A782-4A4E-A6FB-3EB82E678253}" type="presParOf" srcId="{8777F587-2F0A-4CA3-8B54-A020F1003A8F}" destId="{069BB7E7-2146-4D9C-8949-0F5195998FC9}" srcOrd="1" destOrd="0" presId="urn:microsoft.com/office/officeart/2005/8/layout/orgChart1"/>
    <dgm:cxn modelId="{A5254DE3-4E89-4734-BFC6-CA23C96FB2C9}" type="presParOf" srcId="{DDB1B90C-62EB-49DC-9C95-537BD1E5ABE8}" destId="{AB451E61-B2AC-45C3-A9C9-846F06593E9F}" srcOrd="1" destOrd="0" presId="urn:microsoft.com/office/officeart/2005/8/layout/orgChart1"/>
    <dgm:cxn modelId="{56903490-89FA-44A5-BE07-45EBFF7ECA47}" type="presParOf" srcId="{DDB1B90C-62EB-49DC-9C95-537BD1E5ABE8}" destId="{93B94FDB-D110-4575-8DE9-EB445453EF1B}" srcOrd="2" destOrd="0" presId="urn:microsoft.com/office/officeart/2005/8/layout/orgChart1"/>
    <dgm:cxn modelId="{77975E74-AD36-4DA8-86C0-1544AF679DE1}" type="presParOf" srcId="{92DA0DDB-136F-43A6-A097-F88386D06E03}" destId="{7ED2D14D-560A-4CF3-A3E0-6E6F65AB898D}" srcOrd="2" destOrd="0" presId="urn:microsoft.com/office/officeart/2005/8/layout/orgChart1"/>
    <dgm:cxn modelId="{0144E124-AE08-45FB-A994-6A4A699DD28D}" type="presParOf" srcId="{B7E114D7-A94C-4A3D-BB95-D2AF87C18CED}" destId="{4642AE18-BDC7-4CCC-AF8F-53B09DFC03D4}" srcOrd="2" destOrd="0" presId="urn:microsoft.com/office/officeart/2005/8/layout/orgChart1"/>
    <dgm:cxn modelId="{84EE26A4-8DAF-445A-898F-96869B9E35D4}" type="presParOf" srcId="{A0FB198D-609C-4EF6-84CB-9E0688E974DF}" destId="{BBEDF5EC-75CA-4154-96FC-D123874039F2}" srcOrd="2" destOrd="0" presId="urn:microsoft.com/office/officeart/2005/8/layout/orgChart1"/>
    <dgm:cxn modelId="{77897AC1-967D-48E1-A5AB-16B22CBF88E3}" type="presParOf" srcId="{A0FB198D-609C-4EF6-84CB-9E0688E974DF}" destId="{F2B5D1F3-C458-4E0A-ADDD-C374D4E92F45}" srcOrd="3" destOrd="0" presId="urn:microsoft.com/office/officeart/2005/8/layout/orgChart1"/>
    <dgm:cxn modelId="{D572CBB5-4F80-419E-923A-764AE3233750}" type="presParOf" srcId="{F2B5D1F3-C458-4E0A-ADDD-C374D4E92F45}" destId="{426C0609-5F82-4028-AE49-CE4136FC2AE8}" srcOrd="0" destOrd="0" presId="urn:microsoft.com/office/officeart/2005/8/layout/orgChart1"/>
    <dgm:cxn modelId="{4248E036-6541-4B6F-9B3D-78FFF5F8AB2A}" type="presParOf" srcId="{426C0609-5F82-4028-AE49-CE4136FC2AE8}" destId="{BA4B7666-E41A-4973-8374-1C76CC9BC574}" srcOrd="0" destOrd="0" presId="urn:microsoft.com/office/officeart/2005/8/layout/orgChart1"/>
    <dgm:cxn modelId="{E382DA53-0EDB-4300-84FB-64D3D958260D}" type="presParOf" srcId="{426C0609-5F82-4028-AE49-CE4136FC2AE8}" destId="{673F58F2-448A-4E0B-BEF7-062C9CA95225}" srcOrd="1" destOrd="0" presId="urn:microsoft.com/office/officeart/2005/8/layout/orgChart1"/>
    <dgm:cxn modelId="{1BE954F3-72FB-48A0-99CB-18B898C842A0}" type="presParOf" srcId="{F2B5D1F3-C458-4E0A-ADDD-C374D4E92F45}" destId="{821508A0-93C9-4213-B02B-A175C25334E2}" srcOrd="1" destOrd="0" presId="urn:microsoft.com/office/officeart/2005/8/layout/orgChart1"/>
    <dgm:cxn modelId="{9D4CB640-472B-45CB-8DB1-58B93F4056DB}" type="presParOf" srcId="{821508A0-93C9-4213-B02B-A175C25334E2}" destId="{630B2F4A-86AA-411D-8AA6-4AB7AB7AA2B0}" srcOrd="0" destOrd="0" presId="urn:microsoft.com/office/officeart/2005/8/layout/orgChart1"/>
    <dgm:cxn modelId="{D1CED216-82F1-480C-B009-B98C5E54962C}" type="presParOf" srcId="{821508A0-93C9-4213-B02B-A175C25334E2}" destId="{39324D88-FFFB-4FE6-A0F9-ADA92CB62940}" srcOrd="1" destOrd="0" presId="urn:microsoft.com/office/officeart/2005/8/layout/orgChart1"/>
    <dgm:cxn modelId="{D1C4145E-D289-495C-B4BF-C3BD6E98EB05}" type="presParOf" srcId="{39324D88-FFFB-4FE6-A0F9-ADA92CB62940}" destId="{522168B8-4B6D-4B77-897D-D7D23D16E63D}" srcOrd="0" destOrd="0" presId="urn:microsoft.com/office/officeart/2005/8/layout/orgChart1"/>
    <dgm:cxn modelId="{D8C9E7CB-841F-4B0C-8F7E-4E380757FFE1}" type="presParOf" srcId="{522168B8-4B6D-4B77-897D-D7D23D16E63D}" destId="{B57D3C79-CF9F-4A74-B13C-E86031351F34}" srcOrd="0" destOrd="0" presId="urn:microsoft.com/office/officeart/2005/8/layout/orgChart1"/>
    <dgm:cxn modelId="{6A7094DA-7CD2-4521-9041-5E91D0CEFD01}" type="presParOf" srcId="{522168B8-4B6D-4B77-897D-D7D23D16E63D}" destId="{DE010CC0-D9B7-448F-8AA2-BDCDA6084A6C}" srcOrd="1" destOrd="0" presId="urn:microsoft.com/office/officeart/2005/8/layout/orgChart1"/>
    <dgm:cxn modelId="{4A7F037A-6818-48FD-A5C5-37A1B3861F45}" type="presParOf" srcId="{39324D88-FFFB-4FE6-A0F9-ADA92CB62940}" destId="{2B74BA28-EE03-4190-ACA2-BF3467D4D846}" srcOrd="1" destOrd="0" presId="urn:microsoft.com/office/officeart/2005/8/layout/orgChart1"/>
    <dgm:cxn modelId="{A9EFDD2D-55DE-424E-BE74-ADF9588207E2}" type="presParOf" srcId="{2B74BA28-EE03-4190-ACA2-BF3467D4D846}" destId="{BD08D4E7-848B-4F32-9525-B3415E9FB350}" srcOrd="0" destOrd="0" presId="urn:microsoft.com/office/officeart/2005/8/layout/orgChart1"/>
    <dgm:cxn modelId="{6AC223BD-5D6B-470C-944F-88B10E7B637C}" type="presParOf" srcId="{2B74BA28-EE03-4190-ACA2-BF3467D4D846}" destId="{542907BA-402D-4A29-B202-DE3A8D6CDFE7}" srcOrd="1" destOrd="0" presId="urn:microsoft.com/office/officeart/2005/8/layout/orgChart1"/>
    <dgm:cxn modelId="{58B83616-063B-488E-91FF-779900C87102}" type="presParOf" srcId="{542907BA-402D-4A29-B202-DE3A8D6CDFE7}" destId="{BB1F3827-5D00-4198-922B-41A5B9DE1F27}" srcOrd="0" destOrd="0" presId="urn:microsoft.com/office/officeart/2005/8/layout/orgChart1"/>
    <dgm:cxn modelId="{ED1161EA-0F10-4A3D-8182-8BAAC95842DA}" type="presParOf" srcId="{BB1F3827-5D00-4198-922B-41A5B9DE1F27}" destId="{EFEF736C-85FB-4823-B990-1558E18373B5}" srcOrd="0" destOrd="0" presId="urn:microsoft.com/office/officeart/2005/8/layout/orgChart1"/>
    <dgm:cxn modelId="{8EB810DA-562F-43DF-BA20-C54416E38761}" type="presParOf" srcId="{BB1F3827-5D00-4198-922B-41A5B9DE1F27}" destId="{4D9BA4FC-3671-49CE-AB8C-F8E64B500945}" srcOrd="1" destOrd="0" presId="urn:microsoft.com/office/officeart/2005/8/layout/orgChart1"/>
    <dgm:cxn modelId="{36DDAB77-C287-4EDB-83F8-85CF32F3091D}" type="presParOf" srcId="{542907BA-402D-4A29-B202-DE3A8D6CDFE7}" destId="{A7A2FCF2-1229-44C6-99D7-1C8BF7660FE8}" srcOrd="1" destOrd="0" presId="urn:microsoft.com/office/officeart/2005/8/layout/orgChart1"/>
    <dgm:cxn modelId="{23B61141-AFAB-44FC-84F3-5F27C75BA12C}" type="presParOf" srcId="{542907BA-402D-4A29-B202-DE3A8D6CDFE7}" destId="{0B6F872D-6FCF-4236-A443-ED114A57A599}" srcOrd="2" destOrd="0" presId="urn:microsoft.com/office/officeart/2005/8/layout/orgChart1"/>
    <dgm:cxn modelId="{27128E5F-8039-477D-BB8C-5C0B46D51AC8}" type="presParOf" srcId="{2B74BA28-EE03-4190-ACA2-BF3467D4D846}" destId="{8F6398E6-CD81-42CC-9014-B73505E802EF}" srcOrd="2" destOrd="0" presId="urn:microsoft.com/office/officeart/2005/8/layout/orgChart1"/>
    <dgm:cxn modelId="{A895122E-7526-4EA5-8F9D-6BC5B230A121}" type="presParOf" srcId="{2B74BA28-EE03-4190-ACA2-BF3467D4D846}" destId="{62A630D2-DB70-4E49-A7CE-3B08EFDE1483}" srcOrd="3" destOrd="0" presId="urn:microsoft.com/office/officeart/2005/8/layout/orgChart1"/>
    <dgm:cxn modelId="{056A4845-81DA-4671-A578-6655FBBFFE71}" type="presParOf" srcId="{62A630D2-DB70-4E49-A7CE-3B08EFDE1483}" destId="{1C4A4BD2-2AE1-40FC-9AEB-50E80C6AA0F7}" srcOrd="0" destOrd="0" presId="urn:microsoft.com/office/officeart/2005/8/layout/orgChart1"/>
    <dgm:cxn modelId="{919F3E30-1770-4BE8-BCF7-BDD9419DD1A3}" type="presParOf" srcId="{1C4A4BD2-2AE1-40FC-9AEB-50E80C6AA0F7}" destId="{2BE5ED26-6AC0-4DE1-B265-097E0155009F}" srcOrd="0" destOrd="0" presId="urn:microsoft.com/office/officeart/2005/8/layout/orgChart1"/>
    <dgm:cxn modelId="{5F4598A5-1BFD-43DB-9F79-957DAADC614E}" type="presParOf" srcId="{1C4A4BD2-2AE1-40FC-9AEB-50E80C6AA0F7}" destId="{411A7C2B-BC00-40C8-B146-1C1DFACE815D}" srcOrd="1" destOrd="0" presId="urn:microsoft.com/office/officeart/2005/8/layout/orgChart1"/>
    <dgm:cxn modelId="{E98A6972-64C6-4FE2-9129-7EE6C222DAED}" type="presParOf" srcId="{62A630D2-DB70-4E49-A7CE-3B08EFDE1483}" destId="{899C88DD-43F9-4C25-A387-9E3BAB623347}" srcOrd="1" destOrd="0" presId="urn:microsoft.com/office/officeart/2005/8/layout/orgChart1"/>
    <dgm:cxn modelId="{ED57A25E-B547-48DA-8CFA-81C9A97A1ED4}" type="presParOf" srcId="{62A630D2-DB70-4E49-A7CE-3B08EFDE1483}" destId="{43BE890A-73B7-4768-9FD8-3D59FC7503AD}" srcOrd="2" destOrd="0" presId="urn:microsoft.com/office/officeart/2005/8/layout/orgChart1"/>
    <dgm:cxn modelId="{B1A5DC84-2CDD-4666-A785-183058D3014B}" type="presParOf" srcId="{39324D88-FFFB-4FE6-A0F9-ADA92CB62940}" destId="{E901EB45-2FD7-4B45-88F1-436D4037DDF8}" srcOrd="2" destOrd="0" presId="urn:microsoft.com/office/officeart/2005/8/layout/orgChart1"/>
    <dgm:cxn modelId="{F6ED49F6-148C-4CA0-A0B1-4C0FADA3CD2A}" type="presParOf" srcId="{821508A0-93C9-4213-B02B-A175C25334E2}" destId="{EE7E446F-3901-41E9-8149-B38298E12E97}" srcOrd="2" destOrd="0" presId="urn:microsoft.com/office/officeart/2005/8/layout/orgChart1"/>
    <dgm:cxn modelId="{168822AF-027D-4E33-A4ED-296CF99B2E33}" type="presParOf" srcId="{821508A0-93C9-4213-B02B-A175C25334E2}" destId="{2BF30E69-C8D4-4976-8767-756CA2F4741D}" srcOrd="3" destOrd="0" presId="urn:microsoft.com/office/officeart/2005/8/layout/orgChart1"/>
    <dgm:cxn modelId="{A2C8E23D-43E9-4512-9145-4382C9A57AAB}" type="presParOf" srcId="{2BF30E69-C8D4-4976-8767-756CA2F4741D}" destId="{D63868A7-04A6-40F4-9D6C-033B37218DF8}" srcOrd="0" destOrd="0" presId="urn:microsoft.com/office/officeart/2005/8/layout/orgChart1"/>
    <dgm:cxn modelId="{9D88B9BD-8A9B-49D1-B9D6-C0E2CEF3158B}" type="presParOf" srcId="{D63868A7-04A6-40F4-9D6C-033B37218DF8}" destId="{D7E85EE0-83EE-47FD-9B9D-1B573D04BBA9}" srcOrd="0" destOrd="0" presId="urn:microsoft.com/office/officeart/2005/8/layout/orgChart1"/>
    <dgm:cxn modelId="{4A1E4B0E-4E5F-4322-8B60-E26E1E178D77}" type="presParOf" srcId="{D63868A7-04A6-40F4-9D6C-033B37218DF8}" destId="{63394A6E-90F7-4C4E-92EB-227634466304}" srcOrd="1" destOrd="0" presId="urn:microsoft.com/office/officeart/2005/8/layout/orgChart1"/>
    <dgm:cxn modelId="{F6036F4F-AF5F-4E47-A86D-E02E31CDF79C}" type="presParOf" srcId="{2BF30E69-C8D4-4976-8767-756CA2F4741D}" destId="{6FB82D82-5FEF-4B40-8EA1-057DD694B9FE}" srcOrd="1" destOrd="0" presId="urn:microsoft.com/office/officeart/2005/8/layout/orgChart1"/>
    <dgm:cxn modelId="{1AA8780C-30EC-4EE4-AA09-7C3A69BC3CC3}" type="presParOf" srcId="{6FB82D82-5FEF-4B40-8EA1-057DD694B9FE}" destId="{93E54E39-C873-4719-B2AC-794CF8D0A2BA}" srcOrd="0" destOrd="0" presId="urn:microsoft.com/office/officeart/2005/8/layout/orgChart1"/>
    <dgm:cxn modelId="{5D5DBF51-7AFA-4771-9F70-63A01A8CE274}" type="presParOf" srcId="{6FB82D82-5FEF-4B40-8EA1-057DD694B9FE}" destId="{6E943D01-5CB8-4D06-B730-2B4F0A10AC5C}" srcOrd="1" destOrd="0" presId="urn:microsoft.com/office/officeart/2005/8/layout/orgChart1"/>
    <dgm:cxn modelId="{45BE4F48-66C4-4AF9-A0C9-BB52C6359E9D}" type="presParOf" srcId="{6E943D01-5CB8-4D06-B730-2B4F0A10AC5C}" destId="{236EE6B5-3615-47A5-9CDE-DAD87E919D7E}" srcOrd="0" destOrd="0" presId="urn:microsoft.com/office/officeart/2005/8/layout/orgChart1"/>
    <dgm:cxn modelId="{631B165D-53D7-450F-BFE7-06375A6EFC52}" type="presParOf" srcId="{236EE6B5-3615-47A5-9CDE-DAD87E919D7E}" destId="{B1D87976-F710-4CDB-A922-E9EB894DA5A1}" srcOrd="0" destOrd="0" presId="urn:microsoft.com/office/officeart/2005/8/layout/orgChart1"/>
    <dgm:cxn modelId="{3283BC6B-40E7-476D-9D32-A0B1E2922AC0}" type="presParOf" srcId="{236EE6B5-3615-47A5-9CDE-DAD87E919D7E}" destId="{70370462-2FA7-400D-821B-ED7AD49EEA97}" srcOrd="1" destOrd="0" presId="urn:microsoft.com/office/officeart/2005/8/layout/orgChart1"/>
    <dgm:cxn modelId="{045ED096-D41B-4704-A2AB-C22A8FF80D50}" type="presParOf" srcId="{6E943D01-5CB8-4D06-B730-2B4F0A10AC5C}" destId="{72529D8D-31F6-4E60-A3E5-690F2D1F4F22}" srcOrd="1" destOrd="0" presId="urn:microsoft.com/office/officeart/2005/8/layout/orgChart1"/>
    <dgm:cxn modelId="{5F575384-B416-438A-B8F4-7190628B1057}" type="presParOf" srcId="{6E943D01-5CB8-4D06-B730-2B4F0A10AC5C}" destId="{F90EA602-8452-4DE4-948B-B39F60E8B210}" srcOrd="2" destOrd="0" presId="urn:microsoft.com/office/officeart/2005/8/layout/orgChart1"/>
    <dgm:cxn modelId="{9CC9F280-556F-4A81-9B62-2A1C1B2533E5}" type="presParOf" srcId="{6FB82D82-5FEF-4B40-8EA1-057DD694B9FE}" destId="{DA9A6926-2AB0-4433-8DBB-787E7898B2FD}" srcOrd="2" destOrd="0" presId="urn:microsoft.com/office/officeart/2005/8/layout/orgChart1"/>
    <dgm:cxn modelId="{8F9E21AF-F47A-4FEF-8817-5E49C487BA31}" type="presParOf" srcId="{6FB82D82-5FEF-4B40-8EA1-057DD694B9FE}" destId="{E75EAF4B-AB36-4CF6-9820-C16048ED3CB3}" srcOrd="3" destOrd="0" presId="urn:microsoft.com/office/officeart/2005/8/layout/orgChart1"/>
    <dgm:cxn modelId="{C5733B04-EF8D-4AD7-8116-E0E344C8ABEB}" type="presParOf" srcId="{E75EAF4B-AB36-4CF6-9820-C16048ED3CB3}" destId="{AA23DE56-DB3D-46BF-BB12-EBC397D768AE}" srcOrd="0" destOrd="0" presId="urn:microsoft.com/office/officeart/2005/8/layout/orgChart1"/>
    <dgm:cxn modelId="{8C6A8797-F89E-4F69-BDDC-749D31720012}" type="presParOf" srcId="{AA23DE56-DB3D-46BF-BB12-EBC397D768AE}" destId="{D62AA80A-C4B5-4CC9-9252-3F8A7007DB13}" srcOrd="0" destOrd="0" presId="urn:microsoft.com/office/officeart/2005/8/layout/orgChart1"/>
    <dgm:cxn modelId="{EBEC620C-8E35-440D-9766-D99D04ED6687}" type="presParOf" srcId="{AA23DE56-DB3D-46BF-BB12-EBC397D768AE}" destId="{6C3316B3-953C-408F-8CC0-2A40CD978D3C}" srcOrd="1" destOrd="0" presId="urn:microsoft.com/office/officeart/2005/8/layout/orgChart1"/>
    <dgm:cxn modelId="{7FE10E07-0F75-495F-A25C-DB904A461CEC}" type="presParOf" srcId="{E75EAF4B-AB36-4CF6-9820-C16048ED3CB3}" destId="{1973A06C-148A-4CEF-8217-99880543174F}" srcOrd="1" destOrd="0" presId="urn:microsoft.com/office/officeart/2005/8/layout/orgChart1"/>
    <dgm:cxn modelId="{4091D690-8AD2-466C-8E52-1B965E4C05D7}" type="presParOf" srcId="{E75EAF4B-AB36-4CF6-9820-C16048ED3CB3}" destId="{1A18CFE6-4549-4EC8-ACE1-2659BE996EE2}" srcOrd="2" destOrd="0" presId="urn:microsoft.com/office/officeart/2005/8/layout/orgChart1"/>
    <dgm:cxn modelId="{4418FDAD-6EFD-4C3B-916B-1D84D38C5076}" type="presParOf" srcId="{2BF30E69-C8D4-4976-8767-756CA2F4741D}" destId="{F3F3EE1C-12BE-48F8-90B7-9BE4BE897F37}" srcOrd="2" destOrd="0" presId="urn:microsoft.com/office/officeart/2005/8/layout/orgChart1"/>
    <dgm:cxn modelId="{630531CD-A4C4-4E24-B8C0-097A513306B9}" type="presParOf" srcId="{F2B5D1F3-C458-4E0A-ADDD-C374D4E92F45}" destId="{E543713C-B30C-467F-B1D4-DE06D96179BB}" srcOrd="2" destOrd="0" presId="urn:microsoft.com/office/officeart/2005/8/layout/orgChart1"/>
    <dgm:cxn modelId="{7620C1C1-54AA-486E-9409-BBFE389A9D07}" type="presParOf" srcId="{09D63657-9980-48AD-99DA-1E3088982A4C}" destId="{87312DD7-D782-4BF7-BE43-CF9F37B2FE55}"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FFD824B-B0EF-4F16-BDE4-5BB2C9016CAA}" type="doc">
      <dgm:prSet loTypeId="urn:microsoft.com/office/officeart/2005/8/layout/orgChart1" loCatId="hierarchy" qsTypeId="urn:microsoft.com/office/officeart/2005/8/quickstyle/simple5" qsCatId="simple" csTypeId="urn:microsoft.com/office/officeart/2005/8/colors/accent0_3" csCatId="mainScheme" phldr="1"/>
      <dgm:spPr/>
      <dgm:t>
        <a:bodyPr/>
        <a:lstStyle/>
        <a:p>
          <a:endParaRPr lang="en-US"/>
        </a:p>
      </dgm:t>
    </dgm:pt>
    <dgm:pt modelId="{4F4D562A-D143-4C6E-8BB8-7CCC83D847B3}">
      <dgm:prSet phldrT="[Text]" custT="1"/>
      <dgm:spPr/>
      <dgm:t>
        <a:bodyPr/>
        <a:lstStyle/>
        <a:p>
          <a:r>
            <a:rPr lang="en-US" sz="1600" b="1" dirty="0" smtClean="0"/>
            <a:t>Link-local (FE80::/10)</a:t>
          </a:r>
        </a:p>
        <a:p>
          <a:r>
            <a:rPr lang="en-US" sz="1600" b="1" dirty="0" smtClean="0"/>
            <a:t>Address Assignment</a:t>
          </a:r>
          <a:endParaRPr lang="en-US" sz="1600" b="1" dirty="0"/>
        </a:p>
      </dgm:t>
    </dgm:pt>
    <dgm:pt modelId="{49C13A95-39AB-4BCF-8484-4CAAF54A8C53}" type="parTrans" cxnId="{7F0BE0AF-C8B5-491F-87DD-91D5316D3655}">
      <dgm:prSet/>
      <dgm:spPr/>
      <dgm:t>
        <a:bodyPr/>
        <a:lstStyle/>
        <a:p>
          <a:endParaRPr lang="en-US" dirty="0">
            <a:solidFill>
              <a:schemeClr val="tx1"/>
            </a:solidFill>
          </a:endParaRPr>
        </a:p>
      </dgm:t>
    </dgm:pt>
    <dgm:pt modelId="{DBD0CDF0-3D4A-4B2C-A812-4F032153CA91}" type="sibTrans" cxnId="{7F0BE0AF-C8B5-491F-87DD-91D5316D3655}">
      <dgm:prSet/>
      <dgm:spPr/>
      <dgm:t>
        <a:bodyPr/>
        <a:lstStyle/>
        <a:p>
          <a:endParaRPr lang="en-US">
            <a:solidFill>
              <a:schemeClr val="tx1"/>
            </a:solidFill>
          </a:endParaRPr>
        </a:p>
      </dgm:t>
    </dgm:pt>
    <dgm:pt modelId="{15BF96AD-8C86-458F-933F-E6942342E323}">
      <dgm:prSet phldrT="[Text]" custT="1"/>
      <dgm:spPr/>
      <dgm:t>
        <a:bodyPr/>
        <a:lstStyle/>
        <a:p>
          <a:r>
            <a:rPr lang="en-US" sz="1600" b="1" dirty="0" smtClean="0"/>
            <a:t>Global Routable  </a:t>
          </a:r>
        </a:p>
        <a:p>
          <a:r>
            <a:rPr lang="en-US" sz="1600" b="1" dirty="0" smtClean="0"/>
            <a:t>Address Assignment</a:t>
          </a:r>
          <a:endParaRPr lang="en-US" sz="1600" b="1" dirty="0"/>
        </a:p>
      </dgm:t>
    </dgm:pt>
    <dgm:pt modelId="{0E7C5F60-33D5-4E31-A153-C609D913F95C}" type="parTrans" cxnId="{1008DB9F-FE67-4F5C-B400-DAA8DBC43790}">
      <dgm:prSet/>
      <dgm:spPr/>
      <dgm:t>
        <a:bodyPr/>
        <a:lstStyle/>
        <a:p>
          <a:endParaRPr lang="en-US" dirty="0">
            <a:solidFill>
              <a:schemeClr val="tx1"/>
            </a:solidFill>
          </a:endParaRPr>
        </a:p>
      </dgm:t>
    </dgm:pt>
    <dgm:pt modelId="{708C45AB-551A-4F5C-A74C-68921B6B251A}" type="sibTrans" cxnId="{1008DB9F-FE67-4F5C-B400-DAA8DBC43790}">
      <dgm:prSet/>
      <dgm:spPr/>
      <dgm:t>
        <a:bodyPr/>
        <a:lstStyle/>
        <a:p>
          <a:endParaRPr lang="en-US">
            <a:solidFill>
              <a:schemeClr val="tx1"/>
            </a:solidFill>
          </a:endParaRPr>
        </a:p>
      </dgm:t>
    </dgm:pt>
    <dgm:pt modelId="{B3AE4C2D-00D2-41FB-8DD3-EA55DB4936B8}">
      <dgm:prSet phldrT="[Text]" custT="1"/>
      <dgm:spPr/>
      <dgm:t>
        <a:bodyPr/>
        <a:lstStyle/>
        <a:p>
          <a:r>
            <a:rPr lang="en-US" sz="1600" b="1" dirty="0" smtClean="0"/>
            <a:t>Static</a:t>
          </a:r>
          <a:endParaRPr lang="en-US" sz="1600" b="1" dirty="0"/>
        </a:p>
      </dgm:t>
    </dgm:pt>
    <dgm:pt modelId="{C83C6E7F-452B-4E47-BA51-A1D8C6A608CD}" type="parTrans" cxnId="{10F73178-7BAA-45AF-98A1-A4E8F85BC334}">
      <dgm:prSet/>
      <dgm:spPr/>
      <dgm:t>
        <a:bodyPr/>
        <a:lstStyle/>
        <a:p>
          <a:endParaRPr lang="en-US" dirty="0">
            <a:solidFill>
              <a:schemeClr val="tx1"/>
            </a:solidFill>
          </a:endParaRPr>
        </a:p>
      </dgm:t>
    </dgm:pt>
    <dgm:pt modelId="{3A1EA181-30C3-4144-A257-B5F464D01B4A}" type="sibTrans" cxnId="{10F73178-7BAA-45AF-98A1-A4E8F85BC334}">
      <dgm:prSet/>
      <dgm:spPr/>
      <dgm:t>
        <a:bodyPr/>
        <a:lstStyle/>
        <a:p>
          <a:endParaRPr lang="en-US">
            <a:solidFill>
              <a:schemeClr val="tx1"/>
            </a:solidFill>
          </a:endParaRPr>
        </a:p>
      </dgm:t>
    </dgm:pt>
    <dgm:pt modelId="{19362BBD-3F91-4ECD-B4C3-BE47D2F5A00E}">
      <dgm:prSet custT="1"/>
      <dgm:spPr/>
      <dgm:t>
        <a:bodyPr/>
        <a:lstStyle/>
        <a:p>
          <a:r>
            <a:rPr lang="en-US" sz="1400" b="0" dirty="0" smtClean="0"/>
            <a:t>IPv6 Address</a:t>
          </a:r>
          <a:endParaRPr lang="en-US" sz="1400" b="0" dirty="0"/>
        </a:p>
      </dgm:t>
    </dgm:pt>
    <dgm:pt modelId="{3B876E0A-D6D7-49FC-AFA7-59341C8A0C3C}" type="parTrans" cxnId="{E5D886BD-5C69-4002-ADE7-E9CE5075633E}">
      <dgm:prSet/>
      <dgm:spPr/>
      <dgm:t>
        <a:bodyPr/>
        <a:lstStyle/>
        <a:p>
          <a:endParaRPr lang="en-US" sz="1600" b="1" dirty="0">
            <a:solidFill>
              <a:schemeClr val="tx1"/>
            </a:solidFill>
          </a:endParaRPr>
        </a:p>
      </dgm:t>
    </dgm:pt>
    <dgm:pt modelId="{84C169D5-3D2B-4FCE-BAB8-AE5B4C67D015}" type="sibTrans" cxnId="{E5D886BD-5C69-4002-ADE7-E9CE5075633E}">
      <dgm:prSet/>
      <dgm:spPr/>
      <dgm:t>
        <a:bodyPr/>
        <a:lstStyle/>
        <a:p>
          <a:endParaRPr lang="en-US">
            <a:solidFill>
              <a:schemeClr val="tx1"/>
            </a:solidFill>
          </a:endParaRPr>
        </a:p>
      </dgm:t>
    </dgm:pt>
    <dgm:pt modelId="{55FCC34E-6735-46EB-AD78-8C5E7B069FF1}">
      <dgm:prSet custT="1"/>
      <dgm:spPr/>
      <dgm:t>
        <a:bodyPr/>
        <a:lstStyle/>
        <a:p>
          <a:r>
            <a:rPr lang="en-US" sz="1400" b="0" dirty="0" smtClean="0"/>
            <a:t>IPv6 Unnumbered</a:t>
          </a:r>
          <a:endParaRPr lang="en-US" sz="1400" b="0" dirty="0"/>
        </a:p>
      </dgm:t>
    </dgm:pt>
    <dgm:pt modelId="{D6B45983-454C-40DB-A854-5DA1039399B4}" type="parTrans" cxnId="{25CC1695-D7E9-42CC-BEDC-2A57F6DADDAA}">
      <dgm:prSet/>
      <dgm:spPr/>
      <dgm:t>
        <a:bodyPr/>
        <a:lstStyle/>
        <a:p>
          <a:endParaRPr lang="en-US" sz="1600" b="1" dirty="0">
            <a:solidFill>
              <a:schemeClr val="tx1"/>
            </a:solidFill>
          </a:endParaRPr>
        </a:p>
      </dgm:t>
    </dgm:pt>
    <dgm:pt modelId="{88384356-4B59-4E59-BCB5-B56E0EB2E0BD}" type="sibTrans" cxnId="{25CC1695-D7E9-42CC-BEDC-2A57F6DADDAA}">
      <dgm:prSet/>
      <dgm:spPr/>
      <dgm:t>
        <a:bodyPr/>
        <a:lstStyle/>
        <a:p>
          <a:endParaRPr lang="en-US">
            <a:solidFill>
              <a:schemeClr val="tx1"/>
            </a:solidFill>
          </a:endParaRPr>
        </a:p>
      </dgm:t>
    </dgm:pt>
    <dgm:pt modelId="{AAAE6B31-251A-4AB7-84E9-9A999ABA1366}">
      <dgm:prSet custT="1"/>
      <dgm:spPr/>
      <dgm:t>
        <a:bodyPr/>
        <a:lstStyle/>
        <a:p>
          <a:r>
            <a:rPr lang="en-US" sz="1600" b="1" dirty="0" smtClean="0"/>
            <a:t>Dynamic</a:t>
          </a:r>
          <a:endParaRPr lang="en-US" sz="1600" b="1" dirty="0"/>
        </a:p>
      </dgm:t>
    </dgm:pt>
    <dgm:pt modelId="{07F75404-13AD-4789-835B-7A4C3FA8FB11}" type="parTrans" cxnId="{E3A938ED-6501-44F0-92B7-E1F7274339D9}">
      <dgm:prSet/>
      <dgm:spPr/>
      <dgm:t>
        <a:bodyPr/>
        <a:lstStyle/>
        <a:p>
          <a:endParaRPr lang="en-US" dirty="0">
            <a:solidFill>
              <a:schemeClr val="tx1"/>
            </a:solidFill>
          </a:endParaRPr>
        </a:p>
      </dgm:t>
    </dgm:pt>
    <dgm:pt modelId="{41F9D408-8DBD-41F2-B5A4-A1BE7D867D1D}" type="sibTrans" cxnId="{E3A938ED-6501-44F0-92B7-E1F7274339D9}">
      <dgm:prSet/>
      <dgm:spPr/>
      <dgm:t>
        <a:bodyPr/>
        <a:lstStyle/>
        <a:p>
          <a:endParaRPr lang="en-US">
            <a:solidFill>
              <a:schemeClr val="tx1"/>
            </a:solidFill>
          </a:endParaRPr>
        </a:p>
      </dgm:t>
    </dgm:pt>
    <dgm:pt modelId="{4C0D5495-FF3E-45C1-87B8-95B1C420156D}">
      <dgm:prSet custT="1"/>
      <dgm:spPr/>
      <dgm:t>
        <a:bodyPr/>
        <a:lstStyle/>
        <a:p>
          <a:r>
            <a:rPr lang="en-US" sz="1400" b="0" dirty="0" smtClean="0"/>
            <a:t>Stateless Autoconfiguration</a:t>
          </a:r>
          <a:endParaRPr lang="en-US" sz="1400" b="0" dirty="0"/>
        </a:p>
      </dgm:t>
    </dgm:pt>
    <dgm:pt modelId="{312A9167-7906-468A-AAEF-737562D2092C}" type="parTrans" cxnId="{1A6FEA18-CFDE-4078-AB22-D5F503E6E833}">
      <dgm:prSet/>
      <dgm:spPr/>
      <dgm:t>
        <a:bodyPr/>
        <a:lstStyle/>
        <a:p>
          <a:endParaRPr lang="en-US" sz="1600" b="1" dirty="0">
            <a:solidFill>
              <a:schemeClr val="tx1"/>
            </a:solidFill>
          </a:endParaRPr>
        </a:p>
      </dgm:t>
    </dgm:pt>
    <dgm:pt modelId="{FDF1A6B0-FEBF-4F2B-BD77-413E6FE245FA}" type="sibTrans" cxnId="{1A6FEA18-CFDE-4078-AB22-D5F503E6E833}">
      <dgm:prSet/>
      <dgm:spPr/>
      <dgm:t>
        <a:bodyPr/>
        <a:lstStyle/>
        <a:p>
          <a:endParaRPr lang="en-US">
            <a:solidFill>
              <a:schemeClr val="tx1"/>
            </a:solidFill>
          </a:endParaRPr>
        </a:p>
      </dgm:t>
    </dgm:pt>
    <dgm:pt modelId="{43B067C5-1FE3-4001-AC00-D18E182C8314}">
      <dgm:prSet custT="1"/>
      <dgm:spPr/>
      <dgm:t>
        <a:bodyPr/>
        <a:lstStyle/>
        <a:p>
          <a:r>
            <a:rPr lang="en-US" sz="1400" b="0" dirty="0" smtClean="0"/>
            <a:t>DHCPv6</a:t>
          </a:r>
          <a:endParaRPr lang="en-US" sz="1400" b="0" dirty="0"/>
        </a:p>
      </dgm:t>
    </dgm:pt>
    <dgm:pt modelId="{26F1666C-39FF-4375-B973-069CE55339AC}" type="parTrans" cxnId="{ECD71A87-700B-48CA-B5D8-AE23B82E3848}">
      <dgm:prSet/>
      <dgm:spPr/>
      <dgm:t>
        <a:bodyPr/>
        <a:lstStyle/>
        <a:p>
          <a:endParaRPr lang="en-US" sz="1600" b="1" dirty="0">
            <a:solidFill>
              <a:schemeClr val="tx1"/>
            </a:solidFill>
          </a:endParaRPr>
        </a:p>
      </dgm:t>
    </dgm:pt>
    <dgm:pt modelId="{7B99FA38-0F4D-44CB-AE27-E7E565D07C5B}" type="sibTrans" cxnId="{ECD71A87-700B-48CA-B5D8-AE23B82E3848}">
      <dgm:prSet/>
      <dgm:spPr/>
      <dgm:t>
        <a:bodyPr/>
        <a:lstStyle/>
        <a:p>
          <a:endParaRPr lang="en-US">
            <a:solidFill>
              <a:schemeClr val="tx1"/>
            </a:solidFill>
          </a:endParaRPr>
        </a:p>
      </dgm:t>
    </dgm:pt>
    <dgm:pt modelId="{8CB0B6EA-D48D-4BBD-856F-189250011ED8}">
      <dgm:prSet phldrT="[Text]" custT="1"/>
      <dgm:spPr/>
      <dgm:t>
        <a:bodyPr/>
        <a:lstStyle/>
        <a:p>
          <a:r>
            <a:rPr lang="en-US" sz="1600" b="1" dirty="0" smtClean="0"/>
            <a:t>Static</a:t>
          </a:r>
          <a:endParaRPr lang="en-US" sz="1600" b="1" dirty="0"/>
        </a:p>
      </dgm:t>
    </dgm:pt>
    <dgm:pt modelId="{6CB9AECD-4B3A-428A-94CD-44295F2C5572}" type="sibTrans" cxnId="{E59CBC99-89A5-4828-9CA2-ACF25E301F0B}">
      <dgm:prSet/>
      <dgm:spPr/>
      <dgm:t>
        <a:bodyPr/>
        <a:lstStyle/>
        <a:p>
          <a:endParaRPr lang="en-US">
            <a:solidFill>
              <a:schemeClr val="tx1"/>
            </a:solidFill>
          </a:endParaRPr>
        </a:p>
      </dgm:t>
    </dgm:pt>
    <dgm:pt modelId="{1534CACF-4AEA-4174-9C42-7D2D643B36D7}" type="parTrans" cxnId="{E59CBC99-89A5-4828-9CA2-ACF25E301F0B}">
      <dgm:prSet/>
      <dgm:spPr/>
      <dgm:t>
        <a:bodyPr/>
        <a:lstStyle/>
        <a:p>
          <a:endParaRPr lang="en-US" dirty="0">
            <a:solidFill>
              <a:schemeClr val="tx1"/>
            </a:solidFill>
          </a:endParaRPr>
        </a:p>
      </dgm:t>
    </dgm:pt>
    <dgm:pt modelId="{3D3F10DB-E738-4069-909B-B2BDA6AD7B7E}">
      <dgm:prSet phldrT="[Text]" custT="1"/>
      <dgm:spPr/>
      <dgm:t>
        <a:bodyPr/>
        <a:lstStyle/>
        <a:p>
          <a:r>
            <a:rPr lang="en-US" sz="1600" b="1" dirty="0" smtClean="0"/>
            <a:t>Dynamic</a:t>
          </a:r>
          <a:endParaRPr lang="en-US" sz="1600" b="1" dirty="0"/>
        </a:p>
      </dgm:t>
    </dgm:pt>
    <dgm:pt modelId="{EB93782F-3BF3-4477-8ADE-4FD93F777D12}" type="parTrans" cxnId="{87194BEB-366B-4050-B060-C834A5B7DDA5}">
      <dgm:prSet/>
      <dgm:spPr/>
      <dgm:t>
        <a:bodyPr/>
        <a:lstStyle/>
        <a:p>
          <a:endParaRPr lang="en-US" dirty="0"/>
        </a:p>
      </dgm:t>
    </dgm:pt>
    <dgm:pt modelId="{E8D2FC22-1A2C-45E7-8814-0CC9B5AE3505}" type="sibTrans" cxnId="{87194BEB-366B-4050-B060-C834A5B7DDA5}">
      <dgm:prSet/>
      <dgm:spPr/>
      <dgm:t>
        <a:bodyPr/>
        <a:lstStyle/>
        <a:p>
          <a:endParaRPr lang="en-US"/>
        </a:p>
      </dgm:t>
    </dgm:pt>
    <dgm:pt modelId="{43CD1B8F-B7BD-462D-AD9F-476BDEFE0AEA}">
      <dgm:prSet custT="1"/>
      <dgm:spPr/>
      <dgm:t>
        <a:bodyPr/>
        <a:lstStyle/>
        <a:p>
          <a:r>
            <a:rPr lang="en-US" sz="1200" b="0" dirty="0" smtClean="0"/>
            <a:t>Automatically created (EUI-64 format) if a global unicast IPv6 address is configured</a:t>
          </a:r>
          <a:endParaRPr lang="en-US" sz="1200" b="0" dirty="0"/>
        </a:p>
      </dgm:t>
    </dgm:pt>
    <dgm:pt modelId="{185E56BF-6662-468D-9BF3-D8786D0581E3}" type="parTrans" cxnId="{D627A322-E33E-4A92-863D-146472AF5788}">
      <dgm:prSet/>
      <dgm:spPr/>
      <dgm:t>
        <a:bodyPr/>
        <a:lstStyle/>
        <a:p>
          <a:endParaRPr lang="en-US" sz="1600" b="1" dirty="0"/>
        </a:p>
      </dgm:t>
    </dgm:pt>
    <dgm:pt modelId="{F108BAFE-7DFA-4DBF-B0D2-7847192CD68B}" type="sibTrans" cxnId="{D627A322-E33E-4A92-863D-146472AF5788}">
      <dgm:prSet/>
      <dgm:spPr/>
      <dgm:t>
        <a:bodyPr/>
        <a:lstStyle/>
        <a:p>
          <a:endParaRPr lang="en-US"/>
        </a:p>
      </dgm:t>
    </dgm:pt>
    <dgm:pt modelId="{1CF7B6B9-00AE-4C1C-AB39-438E0FACC5F4}">
      <dgm:prSet custT="1"/>
      <dgm:spPr/>
      <dgm:t>
        <a:bodyPr/>
        <a:lstStyle/>
        <a:p>
          <a:r>
            <a:rPr lang="en-US" sz="1400" b="0" dirty="0" smtClean="0"/>
            <a:t>IPv6 Address</a:t>
          </a:r>
          <a:endParaRPr lang="en-US" sz="1400" b="0" dirty="0"/>
        </a:p>
      </dgm:t>
    </dgm:pt>
    <dgm:pt modelId="{6634908E-1BEB-4B17-9069-00BD4E7D843F}" type="parTrans" cxnId="{9B0404C7-E106-442F-8BEF-B48D34BA0F01}">
      <dgm:prSet/>
      <dgm:spPr/>
      <dgm:t>
        <a:bodyPr/>
        <a:lstStyle/>
        <a:p>
          <a:endParaRPr lang="en-US" dirty="0"/>
        </a:p>
      </dgm:t>
    </dgm:pt>
    <dgm:pt modelId="{2C9A2580-69D8-4092-8825-F874AB54CBE8}" type="sibTrans" cxnId="{9B0404C7-E106-442F-8BEF-B48D34BA0F01}">
      <dgm:prSet/>
      <dgm:spPr/>
      <dgm:t>
        <a:bodyPr/>
        <a:lstStyle/>
        <a:p>
          <a:endParaRPr lang="en-US"/>
        </a:p>
      </dgm:t>
    </dgm:pt>
    <dgm:pt modelId="{120A6FB0-CE3A-46D3-A440-7428D3AD5C3E}">
      <dgm:prSet phldrT="[Text]" custT="1"/>
      <dgm:spPr/>
      <dgm:t>
        <a:bodyPr/>
        <a:lstStyle/>
        <a:p>
          <a:r>
            <a:rPr lang="en-US" sz="1800" b="1" dirty="0" smtClean="0"/>
            <a:t>IPv6 Unicast </a:t>
          </a:r>
        </a:p>
        <a:p>
          <a:r>
            <a:rPr lang="en-US" sz="1800" b="1" dirty="0" smtClean="0"/>
            <a:t>Address Assignment</a:t>
          </a:r>
          <a:endParaRPr lang="en-US" sz="1800" b="1" dirty="0"/>
        </a:p>
      </dgm:t>
    </dgm:pt>
    <dgm:pt modelId="{D2BCF6B0-9DEC-4B5C-AA6A-9CF28EE97551}" type="sibTrans" cxnId="{49541117-5D72-4A35-A5AC-67886B6B3B22}">
      <dgm:prSet/>
      <dgm:spPr/>
      <dgm:t>
        <a:bodyPr/>
        <a:lstStyle/>
        <a:p>
          <a:endParaRPr lang="en-US">
            <a:solidFill>
              <a:schemeClr val="tx1"/>
            </a:solidFill>
          </a:endParaRPr>
        </a:p>
      </dgm:t>
    </dgm:pt>
    <dgm:pt modelId="{CAA1D8C5-C1BA-4469-93FF-FBD2FE861DA0}" type="parTrans" cxnId="{49541117-5D72-4A35-A5AC-67886B6B3B22}">
      <dgm:prSet/>
      <dgm:spPr/>
      <dgm:t>
        <a:bodyPr/>
        <a:lstStyle/>
        <a:p>
          <a:endParaRPr lang="en-US">
            <a:solidFill>
              <a:schemeClr val="tx1"/>
            </a:solidFill>
          </a:endParaRPr>
        </a:p>
      </dgm:t>
    </dgm:pt>
    <dgm:pt modelId="{2FED8B44-CABA-4D42-A924-8015613B34D8}" type="pres">
      <dgm:prSet presAssocID="{CFFD824B-B0EF-4F16-BDE4-5BB2C9016CAA}" presName="hierChild1" presStyleCnt="0">
        <dgm:presLayoutVars>
          <dgm:orgChart val="1"/>
          <dgm:chPref val="1"/>
          <dgm:dir/>
          <dgm:animOne val="branch"/>
          <dgm:animLvl val="lvl"/>
          <dgm:resizeHandles/>
        </dgm:presLayoutVars>
      </dgm:prSet>
      <dgm:spPr/>
      <dgm:t>
        <a:bodyPr/>
        <a:lstStyle/>
        <a:p>
          <a:endParaRPr lang="en-US"/>
        </a:p>
      </dgm:t>
    </dgm:pt>
    <dgm:pt modelId="{09D63657-9980-48AD-99DA-1E3088982A4C}" type="pres">
      <dgm:prSet presAssocID="{120A6FB0-CE3A-46D3-A440-7428D3AD5C3E}" presName="hierRoot1" presStyleCnt="0">
        <dgm:presLayoutVars>
          <dgm:hierBranch val="init"/>
        </dgm:presLayoutVars>
      </dgm:prSet>
      <dgm:spPr/>
    </dgm:pt>
    <dgm:pt modelId="{490F461A-2179-464B-98D8-DE0B9C48EE79}" type="pres">
      <dgm:prSet presAssocID="{120A6FB0-CE3A-46D3-A440-7428D3AD5C3E}" presName="rootComposite1" presStyleCnt="0"/>
      <dgm:spPr/>
    </dgm:pt>
    <dgm:pt modelId="{9EA012DA-9271-4AD9-9D22-B06AA08D0B08}" type="pres">
      <dgm:prSet presAssocID="{120A6FB0-CE3A-46D3-A440-7428D3AD5C3E}" presName="rootText1" presStyleLbl="node0" presStyleIdx="0" presStyleCnt="1" custScaleX="187430">
        <dgm:presLayoutVars>
          <dgm:chPref val="3"/>
        </dgm:presLayoutVars>
      </dgm:prSet>
      <dgm:spPr/>
      <dgm:t>
        <a:bodyPr/>
        <a:lstStyle/>
        <a:p>
          <a:endParaRPr lang="en-US"/>
        </a:p>
      </dgm:t>
    </dgm:pt>
    <dgm:pt modelId="{89BAB6BD-3F6E-4C5E-B1FD-6ABA537C2CBF}" type="pres">
      <dgm:prSet presAssocID="{120A6FB0-CE3A-46D3-A440-7428D3AD5C3E}" presName="rootConnector1" presStyleLbl="node1" presStyleIdx="0" presStyleCnt="0"/>
      <dgm:spPr/>
      <dgm:t>
        <a:bodyPr/>
        <a:lstStyle/>
        <a:p>
          <a:endParaRPr lang="en-US"/>
        </a:p>
      </dgm:t>
    </dgm:pt>
    <dgm:pt modelId="{A0FB198D-609C-4EF6-84CB-9E0688E974DF}" type="pres">
      <dgm:prSet presAssocID="{120A6FB0-CE3A-46D3-A440-7428D3AD5C3E}" presName="hierChild2" presStyleCnt="0"/>
      <dgm:spPr/>
    </dgm:pt>
    <dgm:pt modelId="{BC2FCA86-B856-4935-B928-A16550BCA9C3}" type="pres">
      <dgm:prSet presAssocID="{49C13A95-39AB-4BCF-8484-4CAAF54A8C53}" presName="Name37" presStyleLbl="parChTrans1D2" presStyleIdx="0" presStyleCnt="2"/>
      <dgm:spPr/>
      <dgm:t>
        <a:bodyPr/>
        <a:lstStyle/>
        <a:p>
          <a:endParaRPr lang="en-US"/>
        </a:p>
      </dgm:t>
    </dgm:pt>
    <dgm:pt modelId="{B7E114D7-A94C-4A3D-BB95-D2AF87C18CED}" type="pres">
      <dgm:prSet presAssocID="{4F4D562A-D143-4C6E-8BB8-7CCC83D847B3}" presName="hierRoot2" presStyleCnt="0">
        <dgm:presLayoutVars>
          <dgm:hierBranch/>
        </dgm:presLayoutVars>
      </dgm:prSet>
      <dgm:spPr/>
    </dgm:pt>
    <dgm:pt modelId="{04D4901A-369D-4527-8499-C5715BEE4F0F}" type="pres">
      <dgm:prSet presAssocID="{4F4D562A-D143-4C6E-8BB8-7CCC83D847B3}" presName="rootComposite" presStyleCnt="0"/>
      <dgm:spPr/>
    </dgm:pt>
    <dgm:pt modelId="{98B12765-A930-4DB4-B736-F2A5500D3FFC}" type="pres">
      <dgm:prSet presAssocID="{4F4D562A-D143-4C6E-8BB8-7CCC83D847B3}" presName="rootText" presStyleLbl="node2" presStyleIdx="0" presStyleCnt="2" custScaleX="180287">
        <dgm:presLayoutVars>
          <dgm:chPref val="3"/>
        </dgm:presLayoutVars>
      </dgm:prSet>
      <dgm:spPr/>
      <dgm:t>
        <a:bodyPr/>
        <a:lstStyle/>
        <a:p>
          <a:endParaRPr lang="en-US"/>
        </a:p>
      </dgm:t>
    </dgm:pt>
    <dgm:pt modelId="{BBD98D50-E287-4422-850B-F66AEE6F8357}" type="pres">
      <dgm:prSet presAssocID="{4F4D562A-D143-4C6E-8BB8-7CCC83D847B3}" presName="rootConnector" presStyleLbl="node2" presStyleIdx="0" presStyleCnt="2"/>
      <dgm:spPr/>
      <dgm:t>
        <a:bodyPr/>
        <a:lstStyle/>
        <a:p>
          <a:endParaRPr lang="en-US"/>
        </a:p>
      </dgm:t>
    </dgm:pt>
    <dgm:pt modelId="{83010C0E-3751-4E9D-9140-DD681C5CB405}" type="pres">
      <dgm:prSet presAssocID="{4F4D562A-D143-4C6E-8BB8-7CCC83D847B3}" presName="hierChild4" presStyleCnt="0"/>
      <dgm:spPr/>
    </dgm:pt>
    <dgm:pt modelId="{34E5E362-1B33-4CBC-A793-8FF892E825FE}" type="pres">
      <dgm:prSet presAssocID="{1534CACF-4AEA-4174-9C42-7D2D643B36D7}" presName="Name35" presStyleLbl="parChTrans1D3" presStyleIdx="0" presStyleCnt="4"/>
      <dgm:spPr/>
      <dgm:t>
        <a:bodyPr/>
        <a:lstStyle/>
        <a:p>
          <a:endParaRPr lang="en-US"/>
        </a:p>
      </dgm:t>
    </dgm:pt>
    <dgm:pt modelId="{2FFD7557-FBD4-4D6F-9C5E-27F419438E4B}" type="pres">
      <dgm:prSet presAssocID="{8CB0B6EA-D48D-4BBD-856F-189250011ED8}" presName="hierRoot2" presStyleCnt="0">
        <dgm:presLayoutVars>
          <dgm:hierBranch val="r"/>
        </dgm:presLayoutVars>
      </dgm:prSet>
      <dgm:spPr/>
    </dgm:pt>
    <dgm:pt modelId="{A157A835-66D7-40B3-8539-3C46F7A285C9}" type="pres">
      <dgm:prSet presAssocID="{8CB0B6EA-D48D-4BBD-856F-189250011ED8}" presName="rootComposite" presStyleCnt="0"/>
      <dgm:spPr/>
    </dgm:pt>
    <dgm:pt modelId="{EDE8EE28-52CF-4A4F-8DFD-CD8FE10FC8DB}" type="pres">
      <dgm:prSet presAssocID="{8CB0B6EA-D48D-4BBD-856F-189250011ED8}" presName="rootText" presStyleLbl="node3" presStyleIdx="0" presStyleCnt="4" custScaleY="45739">
        <dgm:presLayoutVars>
          <dgm:chPref val="3"/>
        </dgm:presLayoutVars>
      </dgm:prSet>
      <dgm:spPr/>
      <dgm:t>
        <a:bodyPr/>
        <a:lstStyle/>
        <a:p>
          <a:endParaRPr lang="en-US"/>
        </a:p>
      </dgm:t>
    </dgm:pt>
    <dgm:pt modelId="{C4F7E3E1-48D6-4222-8289-0E94DBB42695}" type="pres">
      <dgm:prSet presAssocID="{8CB0B6EA-D48D-4BBD-856F-189250011ED8}" presName="rootConnector" presStyleLbl="node3" presStyleIdx="0" presStyleCnt="4"/>
      <dgm:spPr/>
      <dgm:t>
        <a:bodyPr/>
        <a:lstStyle/>
        <a:p>
          <a:endParaRPr lang="en-US"/>
        </a:p>
      </dgm:t>
    </dgm:pt>
    <dgm:pt modelId="{B09EACCD-00AD-47F2-8E37-8360FCCA3AEB}" type="pres">
      <dgm:prSet presAssocID="{8CB0B6EA-D48D-4BBD-856F-189250011ED8}" presName="hierChild4" presStyleCnt="0"/>
      <dgm:spPr/>
    </dgm:pt>
    <dgm:pt modelId="{2E7A967D-00F3-49F3-9C63-4A52A933A8AB}" type="pres">
      <dgm:prSet presAssocID="{6634908E-1BEB-4B17-9069-00BD4E7D843F}" presName="Name50" presStyleLbl="parChTrans1D4" presStyleIdx="0" presStyleCnt="6"/>
      <dgm:spPr/>
      <dgm:t>
        <a:bodyPr/>
        <a:lstStyle/>
        <a:p>
          <a:endParaRPr lang="en-US"/>
        </a:p>
      </dgm:t>
    </dgm:pt>
    <dgm:pt modelId="{4075B020-FCC3-424C-BC9D-AF0D364006E6}" type="pres">
      <dgm:prSet presAssocID="{1CF7B6B9-00AE-4C1C-AB39-438E0FACC5F4}" presName="hierRoot2" presStyleCnt="0">
        <dgm:presLayoutVars>
          <dgm:hierBranch val="r"/>
        </dgm:presLayoutVars>
      </dgm:prSet>
      <dgm:spPr/>
    </dgm:pt>
    <dgm:pt modelId="{4C6CA894-9A9D-4689-AEBC-36325A7E4A35}" type="pres">
      <dgm:prSet presAssocID="{1CF7B6B9-00AE-4C1C-AB39-438E0FACC5F4}" presName="rootComposite" presStyleCnt="0"/>
      <dgm:spPr/>
    </dgm:pt>
    <dgm:pt modelId="{9045E787-CFAF-458D-B662-717B714C3673}" type="pres">
      <dgm:prSet presAssocID="{1CF7B6B9-00AE-4C1C-AB39-438E0FACC5F4}" presName="rootText" presStyleLbl="node4" presStyleIdx="0" presStyleCnt="6">
        <dgm:presLayoutVars>
          <dgm:chPref val="3"/>
        </dgm:presLayoutVars>
      </dgm:prSet>
      <dgm:spPr/>
      <dgm:t>
        <a:bodyPr/>
        <a:lstStyle/>
        <a:p>
          <a:endParaRPr lang="en-US"/>
        </a:p>
      </dgm:t>
    </dgm:pt>
    <dgm:pt modelId="{D2C5700E-E15E-47A9-ACAD-2CB7018CF04A}" type="pres">
      <dgm:prSet presAssocID="{1CF7B6B9-00AE-4C1C-AB39-438E0FACC5F4}" presName="rootConnector" presStyleLbl="node4" presStyleIdx="0" presStyleCnt="6"/>
      <dgm:spPr/>
      <dgm:t>
        <a:bodyPr/>
        <a:lstStyle/>
        <a:p>
          <a:endParaRPr lang="en-US"/>
        </a:p>
      </dgm:t>
    </dgm:pt>
    <dgm:pt modelId="{27CDEA04-4EBF-40FF-AC13-0F7519F417B6}" type="pres">
      <dgm:prSet presAssocID="{1CF7B6B9-00AE-4C1C-AB39-438E0FACC5F4}" presName="hierChild4" presStyleCnt="0"/>
      <dgm:spPr/>
    </dgm:pt>
    <dgm:pt modelId="{A76291F9-07F9-4F58-9F32-C486AE927457}" type="pres">
      <dgm:prSet presAssocID="{1CF7B6B9-00AE-4C1C-AB39-438E0FACC5F4}" presName="hierChild5" presStyleCnt="0"/>
      <dgm:spPr/>
    </dgm:pt>
    <dgm:pt modelId="{73232DE2-2AE4-49D1-A2B4-9C0190393B39}" type="pres">
      <dgm:prSet presAssocID="{8CB0B6EA-D48D-4BBD-856F-189250011ED8}" presName="hierChild5" presStyleCnt="0"/>
      <dgm:spPr/>
    </dgm:pt>
    <dgm:pt modelId="{4EEF0E68-B08A-47BE-B799-63D1AF24D865}" type="pres">
      <dgm:prSet presAssocID="{EB93782F-3BF3-4477-8ADE-4FD93F777D12}" presName="Name35" presStyleLbl="parChTrans1D3" presStyleIdx="1" presStyleCnt="4"/>
      <dgm:spPr/>
      <dgm:t>
        <a:bodyPr/>
        <a:lstStyle/>
        <a:p>
          <a:endParaRPr lang="en-US"/>
        </a:p>
      </dgm:t>
    </dgm:pt>
    <dgm:pt modelId="{92DA0DDB-136F-43A6-A097-F88386D06E03}" type="pres">
      <dgm:prSet presAssocID="{3D3F10DB-E738-4069-909B-B2BDA6AD7B7E}" presName="hierRoot2" presStyleCnt="0">
        <dgm:presLayoutVars>
          <dgm:hierBranch val="init"/>
        </dgm:presLayoutVars>
      </dgm:prSet>
      <dgm:spPr/>
    </dgm:pt>
    <dgm:pt modelId="{66A6127F-2E17-4C3D-A374-0587C4CD3E03}" type="pres">
      <dgm:prSet presAssocID="{3D3F10DB-E738-4069-909B-B2BDA6AD7B7E}" presName="rootComposite" presStyleCnt="0"/>
      <dgm:spPr/>
    </dgm:pt>
    <dgm:pt modelId="{F1DD97AB-C0FF-4A64-B9A3-4AC2A83297F6}" type="pres">
      <dgm:prSet presAssocID="{3D3F10DB-E738-4069-909B-B2BDA6AD7B7E}" presName="rootText" presStyleLbl="node3" presStyleIdx="1" presStyleCnt="4" custScaleY="45739">
        <dgm:presLayoutVars>
          <dgm:chPref val="3"/>
        </dgm:presLayoutVars>
      </dgm:prSet>
      <dgm:spPr/>
      <dgm:t>
        <a:bodyPr/>
        <a:lstStyle/>
        <a:p>
          <a:endParaRPr lang="en-US"/>
        </a:p>
      </dgm:t>
    </dgm:pt>
    <dgm:pt modelId="{A9249BF0-9D26-428C-9B5C-97492ED6CFAA}" type="pres">
      <dgm:prSet presAssocID="{3D3F10DB-E738-4069-909B-B2BDA6AD7B7E}" presName="rootConnector" presStyleLbl="node3" presStyleIdx="1" presStyleCnt="4"/>
      <dgm:spPr/>
      <dgm:t>
        <a:bodyPr/>
        <a:lstStyle/>
        <a:p>
          <a:endParaRPr lang="en-US"/>
        </a:p>
      </dgm:t>
    </dgm:pt>
    <dgm:pt modelId="{0F242CD1-C84B-4A72-AE4F-ABB3B7BDED37}" type="pres">
      <dgm:prSet presAssocID="{3D3F10DB-E738-4069-909B-B2BDA6AD7B7E}" presName="hierChild4" presStyleCnt="0"/>
      <dgm:spPr/>
    </dgm:pt>
    <dgm:pt modelId="{5C569859-A8BB-441A-B3F3-48B0CBAC25D2}" type="pres">
      <dgm:prSet presAssocID="{185E56BF-6662-468D-9BF3-D8786D0581E3}" presName="Name37" presStyleLbl="parChTrans1D4" presStyleIdx="1" presStyleCnt="6"/>
      <dgm:spPr/>
      <dgm:t>
        <a:bodyPr/>
        <a:lstStyle/>
        <a:p>
          <a:endParaRPr lang="en-US"/>
        </a:p>
      </dgm:t>
    </dgm:pt>
    <dgm:pt modelId="{DDB1B90C-62EB-49DC-9C95-537BD1E5ABE8}" type="pres">
      <dgm:prSet presAssocID="{43CD1B8F-B7BD-462D-AD9F-476BDEFE0AEA}" presName="hierRoot2" presStyleCnt="0">
        <dgm:presLayoutVars>
          <dgm:hierBranch val="init"/>
        </dgm:presLayoutVars>
      </dgm:prSet>
      <dgm:spPr/>
    </dgm:pt>
    <dgm:pt modelId="{8777F587-2F0A-4CA3-8B54-A020F1003A8F}" type="pres">
      <dgm:prSet presAssocID="{43CD1B8F-B7BD-462D-AD9F-476BDEFE0AEA}" presName="rootComposite" presStyleCnt="0"/>
      <dgm:spPr/>
    </dgm:pt>
    <dgm:pt modelId="{AD204613-3626-4FEB-A066-45E345523951}" type="pres">
      <dgm:prSet presAssocID="{43CD1B8F-B7BD-462D-AD9F-476BDEFE0AEA}" presName="rootText" presStyleLbl="node4" presStyleIdx="1" presStyleCnt="6">
        <dgm:presLayoutVars>
          <dgm:chPref val="3"/>
        </dgm:presLayoutVars>
      </dgm:prSet>
      <dgm:spPr/>
      <dgm:t>
        <a:bodyPr/>
        <a:lstStyle/>
        <a:p>
          <a:endParaRPr lang="en-US"/>
        </a:p>
      </dgm:t>
    </dgm:pt>
    <dgm:pt modelId="{069BB7E7-2146-4D9C-8949-0F5195998FC9}" type="pres">
      <dgm:prSet presAssocID="{43CD1B8F-B7BD-462D-AD9F-476BDEFE0AEA}" presName="rootConnector" presStyleLbl="node4" presStyleIdx="1" presStyleCnt="6"/>
      <dgm:spPr/>
      <dgm:t>
        <a:bodyPr/>
        <a:lstStyle/>
        <a:p>
          <a:endParaRPr lang="en-US"/>
        </a:p>
      </dgm:t>
    </dgm:pt>
    <dgm:pt modelId="{AB451E61-B2AC-45C3-A9C9-846F06593E9F}" type="pres">
      <dgm:prSet presAssocID="{43CD1B8F-B7BD-462D-AD9F-476BDEFE0AEA}" presName="hierChild4" presStyleCnt="0"/>
      <dgm:spPr/>
    </dgm:pt>
    <dgm:pt modelId="{93B94FDB-D110-4575-8DE9-EB445453EF1B}" type="pres">
      <dgm:prSet presAssocID="{43CD1B8F-B7BD-462D-AD9F-476BDEFE0AEA}" presName="hierChild5" presStyleCnt="0"/>
      <dgm:spPr/>
    </dgm:pt>
    <dgm:pt modelId="{7ED2D14D-560A-4CF3-A3E0-6E6F65AB898D}" type="pres">
      <dgm:prSet presAssocID="{3D3F10DB-E738-4069-909B-B2BDA6AD7B7E}" presName="hierChild5" presStyleCnt="0"/>
      <dgm:spPr/>
    </dgm:pt>
    <dgm:pt modelId="{4642AE18-BDC7-4CCC-AF8F-53B09DFC03D4}" type="pres">
      <dgm:prSet presAssocID="{4F4D562A-D143-4C6E-8BB8-7CCC83D847B3}" presName="hierChild5" presStyleCnt="0"/>
      <dgm:spPr/>
    </dgm:pt>
    <dgm:pt modelId="{BBEDF5EC-75CA-4154-96FC-D123874039F2}" type="pres">
      <dgm:prSet presAssocID="{0E7C5F60-33D5-4E31-A153-C609D913F95C}" presName="Name37" presStyleLbl="parChTrans1D2" presStyleIdx="1" presStyleCnt="2"/>
      <dgm:spPr/>
      <dgm:t>
        <a:bodyPr/>
        <a:lstStyle/>
        <a:p>
          <a:endParaRPr lang="en-US"/>
        </a:p>
      </dgm:t>
    </dgm:pt>
    <dgm:pt modelId="{F2B5D1F3-C458-4E0A-ADDD-C374D4E92F45}" type="pres">
      <dgm:prSet presAssocID="{15BF96AD-8C86-458F-933F-E6942342E323}" presName="hierRoot2" presStyleCnt="0">
        <dgm:presLayoutVars>
          <dgm:hierBranch val="init"/>
        </dgm:presLayoutVars>
      </dgm:prSet>
      <dgm:spPr/>
    </dgm:pt>
    <dgm:pt modelId="{426C0609-5F82-4028-AE49-CE4136FC2AE8}" type="pres">
      <dgm:prSet presAssocID="{15BF96AD-8C86-458F-933F-E6942342E323}" presName="rootComposite" presStyleCnt="0"/>
      <dgm:spPr/>
    </dgm:pt>
    <dgm:pt modelId="{BA4B7666-E41A-4973-8374-1C76CC9BC574}" type="pres">
      <dgm:prSet presAssocID="{15BF96AD-8C86-458F-933F-E6942342E323}" presName="rootText" presStyleLbl="node2" presStyleIdx="1" presStyleCnt="2" custScaleX="180287">
        <dgm:presLayoutVars>
          <dgm:chPref val="3"/>
        </dgm:presLayoutVars>
      </dgm:prSet>
      <dgm:spPr/>
      <dgm:t>
        <a:bodyPr/>
        <a:lstStyle/>
        <a:p>
          <a:endParaRPr lang="en-US"/>
        </a:p>
      </dgm:t>
    </dgm:pt>
    <dgm:pt modelId="{673F58F2-448A-4E0B-BEF7-062C9CA95225}" type="pres">
      <dgm:prSet presAssocID="{15BF96AD-8C86-458F-933F-E6942342E323}" presName="rootConnector" presStyleLbl="node2" presStyleIdx="1" presStyleCnt="2"/>
      <dgm:spPr/>
      <dgm:t>
        <a:bodyPr/>
        <a:lstStyle/>
        <a:p>
          <a:endParaRPr lang="en-US"/>
        </a:p>
      </dgm:t>
    </dgm:pt>
    <dgm:pt modelId="{821508A0-93C9-4213-B02B-A175C25334E2}" type="pres">
      <dgm:prSet presAssocID="{15BF96AD-8C86-458F-933F-E6942342E323}" presName="hierChild4" presStyleCnt="0"/>
      <dgm:spPr/>
    </dgm:pt>
    <dgm:pt modelId="{630B2F4A-86AA-411D-8AA6-4AB7AB7AA2B0}" type="pres">
      <dgm:prSet presAssocID="{C83C6E7F-452B-4E47-BA51-A1D8C6A608CD}" presName="Name37" presStyleLbl="parChTrans1D3" presStyleIdx="2" presStyleCnt="4"/>
      <dgm:spPr/>
      <dgm:t>
        <a:bodyPr/>
        <a:lstStyle/>
        <a:p>
          <a:endParaRPr lang="en-US"/>
        </a:p>
      </dgm:t>
    </dgm:pt>
    <dgm:pt modelId="{39324D88-FFFB-4FE6-A0F9-ADA92CB62940}" type="pres">
      <dgm:prSet presAssocID="{B3AE4C2D-00D2-41FB-8DD3-EA55DB4936B8}" presName="hierRoot2" presStyleCnt="0">
        <dgm:presLayoutVars>
          <dgm:hierBranch val="init"/>
        </dgm:presLayoutVars>
      </dgm:prSet>
      <dgm:spPr/>
    </dgm:pt>
    <dgm:pt modelId="{522168B8-4B6D-4B77-897D-D7D23D16E63D}" type="pres">
      <dgm:prSet presAssocID="{B3AE4C2D-00D2-41FB-8DD3-EA55DB4936B8}" presName="rootComposite" presStyleCnt="0"/>
      <dgm:spPr/>
    </dgm:pt>
    <dgm:pt modelId="{B57D3C79-CF9F-4A74-B13C-E86031351F34}" type="pres">
      <dgm:prSet presAssocID="{B3AE4C2D-00D2-41FB-8DD3-EA55DB4936B8}" presName="rootText" presStyleLbl="node3" presStyleIdx="2" presStyleCnt="4" custScaleY="45739">
        <dgm:presLayoutVars>
          <dgm:chPref val="3"/>
        </dgm:presLayoutVars>
      </dgm:prSet>
      <dgm:spPr/>
      <dgm:t>
        <a:bodyPr/>
        <a:lstStyle/>
        <a:p>
          <a:endParaRPr lang="en-US"/>
        </a:p>
      </dgm:t>
    </dgm:pt>
    <dgm:pt modelId="{DE010CC0-D9B7-448F-8AA2-BDCDA6084A6C}" type="pres">
      <dgm:prSet presAssocID="{B3AE4C2D-00D2-41FB-8DD3-EA55DB4936B8}" presName="rootConnector" presStyleLbl="node3" presStyleIdx="2" presStyleCnt="4"/>
      <dgm:spPr/>
      <dgm:t>
        <a:bodyPr/>
        <a:lstStyle/>
        <a:p>
          <a:endParaRPr lang="en-US"/>
        </a:p>
      </dgm:t>
    </dgm:pt>
    <dgm:pt modelId="{2B74BA28-EE03-4190-ACA2-BF3467D4D846}" type="pres">
      <dgm:prSet presAssocID="{B3AE4C2D-00D2-41FB-8DD3-EA55DB4936B8}" presName="hierChild4" presStyleCnt="0"/>
      <dgm:spPr/>
    </dgm:pt>
    <dgm:pt modelId="{BD08D4E7-848B-4F32-9525-B3415E9FB350}" type="pres">
      <dgm:prSet presAssocID="{3B876E0A-D6D7-49FC-AFA7-59341C8A0C3C}" presName="Name37" presStyleLbl="parChTrans1D4" presStyleIdx="2" presStyleCnt="6"/>
      <dgm:spPr/>
      <dgm:t>
        <a:bodyPr/>
        <a:lstStyle/>
        <a:p>
          <a:endParaRPr lang="en-US"/>
        </a:p>
      </dgm:t>
    </dgm:pt>
    <dgm:pt modelId="{542907BA-402D-4A29-B202-DE3A8D6CDFE7}" type="pres">
      <dgm:prSet presAssocID="{19362BBD-3F91-4ECD-B4C3-BE47D2F5A00E}" presName="hierRoot2" presStyleCnt="0">
        <dgm:presLayoutVars>
          <dgm:hierBranch val="init"/>
        </dgm:presLayoutVars>
      </dgm:prSet>
      <dgm:spPr/>
    </dgm:pt>
    <dgm:pt modelId="{BB1F3827-5D00-4198-922B-41A5B9DE1F27}" type="pres">
      <dgm:prSet presAssocID="{19362BBD-3F91-4ECD-B4C3-BE47D2F5A00E}" presName="rootComposite" presStyleCnt="0"/>
      <dgm:spPr/>
    </dgm:pt>
    <dgm:pt modelId="{EFEF736C-85FB-4823-B990-1558E18373B5}" type="pres">
      <dgm:prSet presAssocID="{19362BBD-3F91-4ECD-B4C3-BE47D2F5A00E}" presName="rootText" presStyleLbl="node4" presStyleIdx="2" presStyleCnt="6">
        <dgm:presLayoutVars>
          <dgm:chPref val="3"/>
        </dgm:presLayoutVars>
      </dgm:prSet>
      <dgm:spPr/>
      <dgm:t>
        <a:bodyPr/>
        <a:lstStyle/>
        <a:p>
          <a:endParaRPr lang="en-US"/>
        </a:p>
      </dgm:t>
    </dgm:pt>
    <dgm:pt modelId="{4D9BA4FC-3671-49CE-AB8C-F8E64B500945}" type="pres">
      <dgm:prSet presAssocID="{19362BBD-3F91-4ECD-B4C3-BE47D2F5A00E}" presName="rootConnector" presStyleLbl="node4" presStyleIdx="2" presStyleCnt="6"/>
      <dgm:spPr/>
      <dgm:t>
        <a:bodyPr/>
        <a:lstStyle/>
        <a:p>
          <a:endParaRPr lang="en-US"/>
        </a:p>
      </dgm:t>
    </dgm:pt>
    <dgm:pt modelId="{A7A2FCF2-1229-44C6-99D7-1C8BF7660FE8}" type="pres">
      <dgm:prSet presAssocID="{19362BBD-3F91-4ECD-B4C3-BE47D2F5A00E}" presName="hierChild4" presStyleCnt="0"/>
      <dgm:spPr/>
    </dgm:pt>
    <dgm:pt modelId="{0B6F872D-6FCF-4236-A443-ED114A57A599}" type="pres">
      <dgm:prSet presAssocID="{19362BBD-3F91-4ECD-B4C3-BE47D2F5A00E}" presName="hierChild5" presStyleCnt="0"/>
      <dgm:spPr/>
    </dgm:pt>
    <dgm:pt modelId="{8F6398E6-CD81-42CC-9014-B73505E802EF}" type="pres">
      <dgm:prSet presAssocID="{D6B45983-454C-40DB-A854-5DA1039399B4}" presName="Name37" presStyleLbl="parChTrans1D4" presStyleIdx="3" presStyleCnt="6"/>
      <dgm:spPr/>
      <dgm:t>
        <a:bodyPr/>
        <a:lstStyle/>
        <a:p>
          <a:endParaRPr lang="en-US"/>
        </a:p>
      </dgm:t>
    </dgm:pt>
    <dgm:pt modelId="{62A630D2-DB70-4E49-A7CE-3B08EFDE1483}" type="pres">
      <dgm:prSet presAssocID="{55FCC34E-6735-46EB-AD78-8C5E7B069FF1}" presName="hierRoot2" presStyleCnt="0">
        <dgm:presLayoutVars>
          <dgm:hierBranch val="init"/>
        </dgm:presLayoutVars>
      </dgm:prSet>
      <dgm:spPr/>
    </dgm:pt>
    <dgm:pt modelId="{1C4A4BD2-2AE1-40FC-9AEB-50E80C6AA0F7}" type="pres">
      <dgm:prSet presAssocID="{55FCC34E-6735-46EB-AD78-8C5E7B069FF1}" presName="rootComposite" presStyleCnt="0"/>
      <dgm:spPr/>
    </dgm:pt>
    <dgm:pt modelId="{2BE5ED26-6AC0-4DE1-B265-097E0155009F}" type="pres">
      <dgm:prSet presAssocID="{55FCC34E-6735-46EB-AD78-8C5E7B069FF1}" presName="rootText" presStyleLbl="node4" presStyleIdx="3" presStyleCnt="6">
        <dgm:presLayoutVars>
          <dgm:chPref val="3"/>
        </dgm:presLayoutVars>
      </dgm:prSet>
      <dgm:spPr/>
      <dgm:t>
        <a:bodyPr/>
        <a:lstStyle/>
        <a:p>
          <a:endParaRPr lang="en-US"/>
        </a:p>
      </dgm:t>
    </dgm:pt>
    <dgm:pt modelId="{411A7C2B-BC00-40C8-B146-1C1DFACE815D}" type="pres">
      <dgm:prSet presAssocID="{55FCC34E-6735-46EB-AD78-8C5E7B069FF1}" presName="rootConnector" presStyleLbl="node4" presStyleIdx="3" presStyleCnt="6"/>
      <dgm:spPr/>
      <dgm:t>
        <a:bodyPr/>
        <a:lstStyle/>
        <a:p>
          <a:endParaRPr lang="en-US"/>
        </a:p>
      </dgm:t>
    </dgm:pt>
    <dgm:pt modelId="{899C88DD-43F9-4C25-A387-9E3BAB623347}" type="pres">
      <dgm:prSet presAssocID="{55FCC34E-6735-46EB-AD78-8C5E7B069FF1}" presName="hierChild4" presStyleCnt="0"/>
      <dgm:spPr/>
    </dgm:pt>
    <dgm:pt modelId="{43BE890A-73B7-4768-9FD8-3D59FC7503AD}" type="pres">
      <dgm:prSet presAssocID="{55FCC34E-6735-46EB-AD78-8C5E7B069FF1}" presName="hierChild5" presStyleCnt="0"/>
      <dgm:spPr/>
    </dgm:pt>
    <dgm:pt modelId="{E901EB45-2FD7-4B45-88F1-436D4037DDF8}" type="pres">
      <dgm:prSet presAssocID="{B3AE4C2D-00D2-41FB-8DD3-EA55DB4936B8}" presName="hierChild5" presStyleCnt="0"/>
      <dgm:spPr/>
    </dgm:pt>
    <dgm:pt modelId="{EE7E446F-3901-41E9-8149-B38298E12E97}" type="pres">
      <dgm:prSet presAssocID="{07F75404-13AD-4789-835B-7A4C3FA8FB11}" presName="Name37" presStyleLbl="parChTrans1D3" presStyleIdx="3" presStyleCnt="4"/>
      <dgm:spPr/>
      <dgm:t>
        <a:bodyPr/>
        <a:lstStyle/>
        <a:p>
          <a:endParaRPr lang="en-US"/>
        </a:p>
      </dgm:t>
    </dgm:pt>
    <dgm:pt modelId="{2BF30E69-C8D4-4976-8767-756CA2F4741D}" type="pres">
      <dgm:prSet presAssocID="{AAAE6B31-251A-4AB7-84E9-9A999ABA1366}" presName="hierRoot2" presStyleCnt="0">
        <dgm:presLayoutVars>
          <dgm:hierBranch val="init"/>
        </dgm:presLayoutVars>
      </dgm:prSet>
      <dgm:spPr/>
    </dgm:pt>
    <dgm:pt modelId="{D63868A7-04A6-40F4-9D6C-033B37218DF8}" type="pres">
      <dgm:prSet presAssocID="{AAAE6B31-251A-4AB7-84E9-9A999ABA1366}" presName="rootComposite" presStyleCnt="0"/>
      <dgm:spPr/>
    </dgm:pt>
    <dgm:pt modelId="{D7E85EE0-83EE-47FD-9B9D-1B573D04BBA9}" type="pres">
      <dgm:prSet presAssocID="{AAAE6B31-251A-4AB7-84E9-9A999ABA1366}" presName="rootText" presStyleLbl="node3" presStyleIdx="3" presStyleCnt="4" custScaleY="45739">
        <dgm:presLayoutVars>
          <dgm:chPref val="3"/>
        </dgm:presLayoutVars>
      </dgm:prSet>
      <dgm:spPr/>
      <dgm:t>
        <a:bodyPr/>
        <a:lstStyle/>
        <a:p>
          <a:endParaRPr lang="en-US"/>
        </a:p>
      </dgm:t>
    </dgm:pt>
    <dgm:pt modelId="{63394A6E-90F7-4C4E-92EB-227634466304}" type="pres">
      <dgm:prSet presAssocID="{AAAE6B31-251A-4AB7-84E9-9A999ABA1366}" presName="rootConnector" presStyleLbl="node3" presStyleIdx="3" presStyleCnt="4"/>
      <dgm:spPr/>
      <dgm:t>
        <a:bodyPr/>
        <a:lstStyle/>
        <a:p>
          <a:endParaRPr lang="en-US"/>
        </a:p>
      </dgm:t>
    </dgm:pt>
    <dgm:pt modelId="{6FB82D82-5FEF-4B40-8EA1-057DD694B9FE}" type="pres">
      <dgm:prSet presAssocID="{AAAE6B31-251A-4AB7-84E9-9A999ABA1366}" presName="hierChild4" presStyleCnt="0"/>
      <dgm:spPr/>
    </dgm:pt>
    <dgm:pt modelId="{93E54E39-C873-4719-B2AC-794CF8D0A2BA}" type="pres">
      <dgm:prSet presAssocID="{312A9167-7906-468A-AAEF-737562D2092C}" presName="Name37" presStyleLbl="parChTrans1D4" presStyleIdx="4" presStyleCnt="6"/>
      <dgm:spPr/>
      <dgm:t>
        <a:bodyPr/>
        <a:lstStyle/>
        <a:p>
          <a:endParaRPr lang="en-US"/>
        </a:p>
      </dgm:t>
    </dgm:pt>
    <dgm:pt modelId="{6E943D01-5CB8-4D06-B730-2B4F0A10AC5C}" type="pres">
      <dgm:prSet presAssocID="{4C0D5495-FF3E-45C1-87B8-95B1C420156D}" presName="hierRoot2" presStyleCnt="0">
        <dgm:presLayoutVars>
          <dgm:hierBranch val="init"/>
        </dgm:presLayoutVars>
      </dgm:prSet>
      <dgm:spPr/>
    </dgm:pt>
    <dgm:pt modelId="{236EE6B5-3615-47A5-9CDE-DAD87E919D7E}" type="pres">
      <dgm:prSet presAssocID="{4C0D5495-FF3E-45C1-87B8-95B1C420156D}" presName="rootComposite" presStyleCnt="0"/>
      <dgm:spPr/>
    </dgm:pt>
    <dgm:pt modelId="{B1D87976-F710-4CDB-A922-E9EB894DA5A1}" type="pres">
      <dgm:prSet presAssocID="{4C0D5495-FF3E-45C1-87B8-95B1C420156D}" presName="rootText" presStyleLbl="node4" presStyleIdx="4" presStyleCnt="6">
        <dgm:presLayoutVars>
          <dgm:chPref val="3"/>
        </dgm:presLayoutVars>
      </dgm:prSet>
      <dgm:spPr/>
      <dgm:t>
        <a:bodyPr/>
        <a:lstStyle/>
        <a:p>
          <a:endParaRPr lang="en-US"/>
        </a:p>
      </dgm:t>
    </dgm:pt>
    <dgm:pt modelId="{70370462-2FA7-400D-821B-ED7AD49EEA97}" type="pres">
      <dgm:prSet presAssocID="{4C0D5495-FF3E-45C1-87B8-95B1C420156D}" presName="rootConnector" presStyleLbl="node4" presStyleIdx="4" presStyleCnt="6"/>
      <dgm:spPr/>
      <dgm:t>
        <a:bodyPr/>
        <a:lstStyle/>
        <a:p>
          <a:endParaRPr lang="en-US"/>
        </a:p>
      </dgm:t>
    </dgm:pt>
    <dgm:pt modelId="{72529D8D-31F6-4E60-A3E5-690F2D1F4F22}" type="pres">
      <dgm:prSet presAssocID="{4C0D5495-FF3E-45C1-87B8-95B1C420156D}" presName="hierChild4" presStyleCnt="0"/>
      <dgm:spPr/>
    </dgm:pt>
    <dgm:pt modelId="{F90EA602-8452-4DE4-948B-B39F60E8B210}" type="pres">
      <dgm:prSet presAssocID="{4C0D5495-FF3E-45C1-87B8-95B1C420156D}" presName="hierChild5" presStyleCnt="0"/>
      <dgm:spPr/>
    </dgm:pt>
    <dgm:pt modelId="{DA9A6926-2AB0-4433-8DBB-787E7898B2FD}" type="pres">
      <dgm:prSet presAssocID="{26F1666C-39FF-4375-B973-069CE55339AC}" presName="Name37" presStyleLbl="parChTrans1D4" presStyleIdx="5" presStyleCnt="6"/>
      <dgm:spPr/>
      <dgm:t>
        <a:bodyPr/>
        <a:lstStyle/>
        <a:p>
          <a:endParaRPr lang="en-US"/>
        </a:p>
      </dgm:t>
    </dgm:pt>
    <dgm:pt modelId="{E75EAF4B-AB36-4CF6-9820-C16048ED3CB3}" type="pres">
      <dgm:prSet presAssocID="{43B067C5-1FE3-4001-AC00-D18E182C8314}" presName="hierRoot2" presStyleCnt="0">
        <dgm:presLayoutVars>
          <dgm:hierBranch val="init"/>
        </dgm:presLayoutVars>
      </dgm:prSet>
      <dgm:spPr/>
    </dgm:pt>
    <dgm:pt modelId="{AA23DE56-DB3D-46BF-BB12-EBC397D768AE}" type="pres">
      <dgm:prSet presAssocID="{43B067C5-1FE3-4001-AC00-D18E182C8314}" presName="rootComposite" presStyleCnt="0"/>
      <dgm:spPr/>
    </dgm:pt>
    <dgm:pt modelId="{D62AA80A-C4B5-4CC9-9252-3F8A7007DB13}" type="pres">
      <dgm:prSet presAssocID="{43B067C5-1FE3-4001-AC00-D18E182C8314}" presName="rootText" presStyleLbl="node4" presStyleIdx="5" presStyleCnt="6">
        <dgm:presLayoutVars>
          <dgm:chPref val="3"/>
        </dgm:presLayoutVars>
      </dgm:prSet>
      <dgm:spPr/>
      <dgm:t>
        <a:bodyPr/>
        <a:lstStyle/>
        <a:p>
          <a:endParaRPr lang="en-US"/>
        </a:p>
      </dgm:t>
    </dgm:pt>
    <dgm:pt modelId="{6C3316B3-953C-408F-8CC0-2A40CD978D3C}" type="pres">
      <dgm:prSet presAssocID="{43B067C5-1FE3-4001-AC00-D18E182C8314}" presName="rootConnector" presStyleLbl="node4" presStyleIdx="5" presStyleCnt="6"/>
      <dgm:spPr/>
      <dgm:t>
        <a:bodyPr/>
        <a:lstStyle/>
        <a:p>
          <a:endParaRPr lang="en-US"/>
        </a:p>
      </dgm:t>
    </dgm:pt>
    <dgm:pt modelId="{1973A06C-148A-4CEF-8217-99880543174F}" type="pres">
      <dgm:prSet presAssocID="{43B067C5-1FE3-4001-AC00-D18E182C8314}" presName="hierChild4" presStyleCnt="0"/>
      <dgm:spPr/>
    </dgm:pt>
    <dgm:pt modelId="{1A18CFE6-4549-4EC8-ACE1-2659BE996EE2}" type="pres">
      <dgm:prSet presAssocID="{43B067C5-1FE3-4001-AC00-D18E182C8314}" presName="hierChild5" presStyleCnt="0"/>
      <dgm:spPr/>
    </dgm:pt>
    <dgm:pt modelId="{F3F3EE1C-12BE-48F8-90B7-9BE4BE897F37}" type="pres">
      <dgm:prSet presAssocID="{AAAE6B31-251A-4AB7-84E9-9A999ABA1366}" presName="hierChild5" presStyleCnt="0"/>
      <dgm:spPr/>
    </dgm:pt>
    <dgm:pt modelId="{E543713C-B30C-467F-B1D4-DE06D96179BB}" type="pres">
      <dgm:prSet presAssocID="{15BF96AD-8C86-458F-933F-E6942342E323}" presName="hierChild5" presStyleCnt="0"/>
      <dgm:spPr/>
    </dgm:pt>
    <dgm:pt modelId="{87312DD7-D782-4BF7-BE43-CF9F37B2FE55}" type="pres">
      <dgm:prSet presAssocID="{120A6FB0-CE3A-46D3-A440-7428D3AD5C3E}" presName="hierChild3" presStyleCnt="0"/>
      <dgm:spPr/>
    </dgm:pt>
  </dgm:ptLst>
  <dgm:cxnLst>
    <dgm:cxn modelId="{CB9CA7E1-DA26-4682-9C7A-581C3D645F79}" type="presOf" srcId="{B3AE4C2D-00D2-41FB-8DD3-EA55DB4936B8}" destId="{B57D3C79-CF9F-4A74-B13C-E86031351F34}" srcOrd="0" destOrd="0" presId="urn:microsoft.com/office/officeart/2005/8/layout/orgChart1"/>
    <dgm:cxn modelId="{ECD71A87-700B-48CA-B5D8-AE23B82E3848}" srcId="{AAAE6B31-251A-4AB7-84E9-9A999ABA1366}" destId="{43B067C5-1FE3-4001-AC00-D18E182C8314}" srcOrd="1" destOrd="0" parTransId="{26F1666C-39FF-4375-B973-069CE55339AC}" sibTransId="{7B99FA38-0F4D-44CB-AE27-E7E565D07C5B}"/>
    <dgm:cxn modelId="{0A99D3D4-87F3-4171-9EE0-6E7B1B573A53}" type="presOf" srcId="{4C0D5495-FF3E-45C1-87B8-95B1C420156D}" destId="{70370462-2FA7-400D-821B-ED7AD49EEA97}" srcOrd="1" destOrd="0" presId="urn:microsoft.com/office/officeart/2005/8/layout/orgChart1"/>
    <dgm:cxn modelId="{51BB7C6B-A53A-48F4-A506-CFD330AB52C5}" type="presOf" srcId="{49C13A95-39AB-4BCF-8484-4CAAF54A8C53}" destId="{BC2FCA86-B856-4935-B928-A16550BCA9C3}" srcOrd="0" destOrd="0" presId="urn:microsoft.com/office/officeart/2005/8/layout/orgChart1"/>
    <dgm:cxn modelId="{506186D1-1BF9-4171-9C8F-AA90320F81D6}" type="presOf" srcId="{8CB0B6EA-D48D-4BBD-856F-189250011ED8}" destId="{C4F7E3E1-48D6-4222-8289-0E94DBB42695}" srcOrd="1" destOrd="0" presId="urn:microsoft.com/office/officeart/2005/8/layout/orgChart1"/>
    <dgm:cxn modelId="{88729C01-2B15-4745-BF27-2C46B16277FD}" type="presOf" srcId="{3B876E0A-D6D7-49FC-AFA7-59341C8A0C3C}" destId="{BD08D4E7-848B-4F32-9525-B3415E9FB350}" srcOrd="0" destOrd="0" presId="urn:microsoft.com/office/officeart/2005/8/layout/orgChart1"/>
    <dgm:cxn modelId="{E963B29A-BBB6-4B23-8193-1199C6D1DC64}" type="presOf" srcId="{55FCC34E-6735-46EB-AD78-8C5E7B069FF1}" destId="{411A7C2B-BC00-40C8-B146-1C1DFACE815D}" srcOrd="1" destOrd="0" presId="urn:microsoft.com/office/officeart/2005/8/layout/orgChart1"/>
    <dgm:cxn modelId="{683E16D8-0A92-480D-A132-FE53E0F41800}" type="presOf" srcId="{43CD1B8F-B7BD-462D-AD9F-476BDEFE0AEA}" destId="{AD204613-3626-4FEB-A066-45E345523951}" srcOrd="0" destOrd="0" presId="urn:microsoft.com/office/officeart/2005/8/layout/orgChart1"/>
    <dgm:cxn modelId="{ABED0BF0-19D9-4017-B0FF-A4E407237EAC}" type="presOf" srcId="{4F4D562A-D143-4C6E-8BB8-7CCC83D847B3}" destId="{BBD98D50-E287-4422-850B-F66AEE6F8357}" srcOrd="1" destOrd="0" presId="urn:microsoft.com/office/officeart/2005/8/layout/orgChart1"/>
    <dgm:cxn modelId="{8967B676-38AB-409E-BC9E-543E21508528}" type="presOf" srcId="{07F75404-13AD-4789-835B-7A4C3FA8FB11}" destId="{EE7E446F-3901-41E9-8149-B38298E12E97}" srcOrd="0" destOrd="0" presId="urn:microsoft.com/office/officeart/2005/8/layout/orgChart1"/>
    <dgm:cxn modelId="{56E17A82-1F05-4946-A97C-EE25B3750C9A}" type="presOf" srcId="{15BF96AD-8C86-458F-933F-E6942342E323}" destId="{673F58F2-448A-4E0B-BEF7-062C9CA95225}" srcOrd="1" destOrd="0" presId="urn:microsoft.com/office/officeart/2005/8/layout/orgChart1"/>
    <dgm:cxn modelId="{E59CBC99-89A5-4828-9CA2-ACF25E301F0B}" srcId="{4F4D562A-D143-4C6E-8BB8-7CCC83D847B3}" destId="{8CB0B6EA-D48D-4BBD-856F-189250011ED8}" srcOrd="0" destOrd="0" parTransId="{1534CACF-4AEA-4174-9C42-7D2D643B36D7}" sibTransId="{6CB9AECD-4B3A-428A-94CD-44295F2C5572}"/>
    <dgm:cxn modelId="{94289661-D024-4E83-9A01-476C68F2C5A2}" type="presOf" srcId="{C83C6E7F-452B-4E47-BA51-A1D8C6A608CD}" destId="{630B2F4A-86AA-411D-8AA6-4AB7AB7AA2B0}" srcOrd="0" destOrd="0" presId="urn:microsoft.com/office/officeart/2005/8/layout/orgChart1"/>
    <dgm:cxn modelId="{0457C8E7-5166-4CE6-8E9A-FD35E6F02602}" type="presOf" srcId="{CFFD824B-B0EF-4F16-BDE4-5BB2C9016CAA}" destId="{2FED8B44-CABA-4D42-A924-8015613B34D8}" srcOrd="0" destOrd="0" presId="urn:microsoft.com/office/officeart/2005/8/layout/orgChart1"/>
    <dgm:cxn modelId="{2DF41EFC-C186-438A-9765-C9B11E671372}" type="presOf" srcId="{0E7C5F60-33D5-4E31-A153-C609D913F95C}" destId="{BBEDF5EC-75CA-4154-96FC-D123874039F2}" srcOrd="0" destOrd="0" presId="urn:microsoft.com/office/officeart/2005/8/layout/orgChart1"/>
    <dgm:cxn modelId="{10F73178-7BAA-45AF-98A1-A4E8F85BC334}" srcId="{15BF96AD-8C86-458F-933F-E6942342E323}" destId="{B3AE4C2D-00D2-41FB-8DD3-EA55DB4936B8}" srcOrd="0" destOrd="0" parTransId="{C83C6E7F-452B-4E47-BA51-A1D8C6A608CD}" sibTransId="{3A1EA181-30C3-4144-A257-B5F464D01B4A}"/>
    <dgm:cxn modelId="{FAE96D7D-83F4-41FE-A472-A1B6F56EE9FE}" type="presOf" srcId="{6634908E-1BEB-4B17-9069-00BD4E7D843F}" destId="{2E7A967D-00F3-49F3-9C63-4A52A933A8AB}" srcOrd="0" destOrd="0" presId="urn:microsoft.com/office/officeart/2005/8/layout/orgChart1"/>
    <dgm:cxn modelId="{23EF649F-195D-403A-ACF3-1750802684B4}" type="presOf" srcId="{43CD1B8F-B7BD-462D-AD9F-476BDEFE0AEA}" destId="{069BB7E7-2146-4D9C-8949-0F5195998FC9}" srcOrd="1" destOrd="0" presId="urn:microsoft.com/office/officeart/2005/8/layout/orgChart1"/>
    <dgm:cxn modelId="{25CC1695-D7E9-42CC-BEDC-2A57F6DADDAA}" srcId="{B3AE4C2D-00D2-41FB-8DD3-EA55DB4936B8}" destId="{55FCC34E-6735-46EB-AD78-8C5E7B069FF1}" srcOrd="1" destOrd="0" parTransId="{D6B45983-454C-40DB-A854-5DA1039399B4}" sibTransId="{88384356-4B59-4E59-BCB5-B56E0EB2E0BD}"/>
    <dgm:cxn modelId="{E3A938ED-6501-44F0-92B7-E1F7274339D9}" srcId="{15BF96AD-8C86-458F-933F-E6942342E323}" destId="{AAAE6B31-251A-4AB7-84E9-9A999ABA1366}" srcOrd="1" destOrd="0" parTransId="{07F75404-13AD-4789-835B-7A4C3FA8FB11}" sibTransId="{41F9D408-8DBD-41F2-B5A4-A1BE7D867D1D}"/>
    <dgm:cxn modelId="{B18F7B87-A539-4A7B-BBD7-AA57F852D701}" type="presOf" srcId="{15BF96AD-8C86-458F-933F-E6942342E323}" destId="{BA4B7666-E41A-4973-8374-1C76CC9BC574}" srcOrd="0" destOrd="0" presId="urn:microsoft.com/office/officeart/2005/8/layout/orgChart1"/>
    <dgm:cxn modelId="{511D3B40-67F3-4BC9-A1DB-6D6BACC0E7B8}" type="presOf" srcId="{43B067C5-1FE3-4001-AC00-D18E182C8314}" destId="{D62AA80A-C4B5-4CC9-9252-3F8A7007DB13}" srcOrd="0" destOrd="0" presId="urn:microsoft.com/office/officeart/2005/8/layout/orgChart1"/>
    <dgm:cxn modelId="{D6718E60-16B2-44F0-B71F-8C4E5C4C30B9}" type="presOf" srcId="{AAAE6B31-251A-4AB7-84E9-9A999ABA1366}" destId="{D7E85EE0-83EE-47FD-9B9D-1B573D04BBA9}" srcOrd="0" destOrd="0" presId="urn:microsoft.com/office/officeart/2005/8/layout/orgChart1"/>
    <dgm:cxn modelId="{1A6FEA18-CFDE-4078-AB22-D5F503E6E833}" srcId="{AAAE6B31-251A-4AB7-84E9-9A999ABA1366}" destId="{4C0D5495-FF3E-45C1-87B8-95B1C420156D}" srcOrd="0" destOrd="0" parTransId="{312A9167-7906-468A-AAEF-737562D2092C}" sibTransId="{FDF1A6B0-FEBF-4F2B-BD77-413E6FE245FA}"/>
    <dgm:cxn modelId="{360A8EED-1E05-40D6-AD54-69CA7111D1CD}" type="presOf" srcId="{AAAE6B31-251A-4AB7-84E9-9A999ABA1366}" destId="{63394A6E-90F7-4C4E-92EB-227634466304}" srcOrd="1" destOrd="0" presId="urn:microsoft.com/office/officeart/2005/8/layout/orgChart1"/>
    <dgm:cxn modelId="{2BE9CD11-6F7A-40EA-B158-CEE6C863B824}" type="presOf" srcId="{185E56BF-6662-468D-9BF3-D8786D0581E3}" destId="{5C569859-A8BB-441A-B3F3-48B0CBAC25D2}" srcOrd="0" destOrd="0" presId="urn:microsoft.com/office/officeart/2005/8/layout/orgChart1"/>
    <dgm:cxn modelId="{CBD7507A-B7F3-47B3-9E8F-ABB6458D427C}" type="presOf" srcId="{312A9167-7906-468A-AAEF-737562D2092C}" destId="{93E54E39-C873-4719-B2AC-794CF8D0A2BA}" srcOrd="0" destOrd="0" presId="urn:microsoft.com/office/officeart/2005/8/layout/orgChart1"/>
    <dgm:cxn modelId="{49541117-5D72-4A35-A5AC-67886B6B3B22}" srcId="{CFFD824B-B0EF-4F16-BDE4-5BB2C9016CAA}" destId="{120A6FB0-CE3A-46D3-A440-7428D3AD5C3E}" srcOrd="0" destOrd="0" parTransId="{CAA1D8C5-C1BA-4469-93FF-FBD2FE861DA0}" sibTransId="{D2BCF6B0-9DEC-4B5C-AA6A-9CF28EE97551}"/>
    <dgm:cxn modelId="{247AF5F0-42D5-4DFC-9EA2-169C85838470}" type="presOf" srcId="{55FCC34E-6735-46EB-AD78-8C5E7B069FF1}" destId="{2BE5ED26-6AC0-4DE1-B265-097E0155009F}" srcOrd="0" destOrd="0" presId="urn:microsoft.com/office/officeart/2005/8/layout/orgChart1"/>
    <dgm:cxn modelId="{4BFBD6B6-530C-4628-8313-7172DCE23162}" type="presOf" srcId="{43B067C5-1FE3-4001-AC00-D18E182C8314}" destId="{6C3316B3-953C-408F-8CC0-2A40CD978D3C}" srcOrd="1" destOrd="0" presId="urn:microsoft.com/office/officeart/2005/8/layout/orgChart1"/>
    <dgm:cxn modelId="{6A8226A8-3FE0-43DE-BCCC-DBB624EAFB83}" type="presOf" srcId="{1CF7B6B9-00AE-4C1C-AB39-438E0FACC5F4}" destId="{9045E787-CFAF-458D-B662-717B714C3673}" srcOrd="0" destOrd="0" presId="urn:microsoft.com/office/officeart/2005/8/layout/orgChart1"/>
    <dgm:cxn modelId="{A1E02F13-E26A-4062-A54C-04BB0323B770}" type="presOf" srcId="{B3AE4C2D-00D2-41FB-8DD3-EA55DB4936B8}" destId="{DE010CC0-D9B7-448F-8AA2-BDCDA6084A6C}" srcOrd="1" destOrd="0" presId="urn:microsoft.com/office/officeart/2005/8/layout/orgChart1"/>
    <dgm:cxn modelId="{7F0BE0AF-C8B5-491F-87DD-91D5316D3655}" srcId="{120A6FB0-CE3A-46D3-A440-7428D3AD5C3E}" destId="{4F4D562A-D143-4C6E-8BB8-7CCC83D847B3}" srcOrd="0" destOrd="0" parTransId="{49C13A95-39AB-4BCF-8484-4CAAF54A8C53}" sibTransId="{DBD0CDF0-3D4A-4B2C-A812-4F032153CA91}"/>
    <dgm:cxn modelId="{379BF998-A3AB-4C36-9DA8-2D0B0880F3A3}" type="presOf" srcId="{19362BBD-3F91-4ECD-B4C3-BE47D2F5A00E}" destId="{4D9BA4FC-3671-49CE-AB8C-F8E64B500945}" srcOrd="1" destOrd="0" presId="urn:microsoft.com/office/officeart/2005/8/layout/orgChart1"/>
    <dgm:cxn modelId="{1008DB9F-FE67-4F5C-B400-DAA8DBC43790}" srcId="{120A6FB0-CE3A-46D3-A440-7428D3AD5C3E}" destId="{15BF96AD-8C86-458F-933F-E6942342E323}" srcOrd="1" destOrd="0" parTransId="{0E7C5F60-33D5-4E31-A153-C609D913F95C}" sibTransId="{708C45AB-551A-4F5C-A74C-68921B6B251A}"/>
    <dgm:cxn modelId="{D627A322-E33E-4A92-863D-146472AF5788}" srcId="{3D3F10DB-E738-4069-909B-B2BDA6AD7B7E}" destId="{43CD1B8F-B7BD-462D-AD9F-476BDEFE0AEA}" srcOrd="0" destOrd="0" parTransId="{185E56BF-6662-468D-9BF3-D8786D0581E3}" sibTransId="{F108BAFE-7DFA-4DBF-B0D2-7847192CD68B}"/>
    <dgm:cxn modelId="{9B0404C7-E106-442F-8BEF-B48D34BA0F01}" srcId="{8CB0B6EA-D48D-4BBD-856F-189250011ED8}" destId="{1CF7B6B9-00AE-4C1C-AB39-438E0FACC5F4}" srcOrd="0" destOrd="0" parTransId="{6634908E-1BEB-4B17-9069-00BD4E7D843F}" sibTransId="{2C9A2580-69D8-4092-8825-F874AB54CBE8}"/>
    <dgm:cxn modelId="{000213DF-C335-42FE-9851-6DEE3D3D3189}" type="presOf" srcId="{D6B45983-454C-40DB-A854-5DA1039399B4}" destId="{8F6398E6-CD81-42CC-9014-B73505E802EF}" srcOrd="0" destOrd="0" presId="urn:microsoft.com/office/officeart/2005/8/layout/orgChart1"/>
    <dgm:cxn modelId="{85854A58-B490-4077-839D-C2517200CB21}" type="presOf" srcId="{19362BBD-3F91-4ECD-B4C3-BE47D2F5A00E}" destId="{EFEF736C-85FB-4823-B990-1558E18373B5}" srcOrd="0" destOrd="0" presId="urn:microsoft.com/office/officeart/2005/8/layout/orgChart1"/>
    <dgm:cxn modelId="{0DB9662F-ECBE-45FE-ACE5-BE0354A47975}" type="presOf" srcId="{1CF7B6B9-00AE-4C1C-AB39-438E0FACC5F4}" destId="{D2C5700E-E15E-47A9-ACAD-2CB7018CF04A}" srcOrd="1" destOrd="0" presId="urn:microsoft.com/office/officeart/2005/8/layout/orgChart1"/>
    <dgm:cxn modelId="{E6F0782A-F310-4638-9D18-7995D1661CC8}" type="presOf" srcId="{3D3F10DB-E738-4069-909B-B2BDA6AD7B7E}" destId="{F1DD97AB-C0FF-4A64-B9A3-4AC2A83297F6}" srcOrd="0" destOrd="0" presId="urn:microsoft.com/office/officeart/2005/8/layout/orgChart1"/>
    <dgm:cxn modelId="{E5D886BD-5C69-4002-ADE7-E9CE5075633E}" srcId="{B3AE4C2D-00D2-41FB-8DD3-EA55DB4936B8}" destId="{19362BBD-3F91-4ECD-B4C3-BE47D2F5A00E}" srcOrd="0" destOrd="0" parTransId="{3B876E0A-D6D7-49FC-AFA7-59341C8A0C3C}" sibTransId="{84C169D5-3D2B-4FCE-BAB8-AE5B4C67D015}"/>
    <dgm:cxn modelId="{5E20DE27-AD86-4160-B102-1E94DF799DF5}" type="presOf" srcId="{120A6FB0-CE3A-46D3-A440-7428D3AD5C3E}" destId="{9EA012DA-9271-4AD9-9D22-B06AA08D0B08}" srcOrd="0" destOrd="0" presId="urn:microsoft.com/office/officeart/2005/8/layout/orgChart1"/>
    <dgm:cxn modelId="{87194BEB-366B-4050-B060-C834A5B7DDA5}" srcId="{4F4D562A-D143-4C6E-8BB8-7CCC83D847B3}" destId="{3D3F10DB-E738-4069-909B-B2BDA6AD7B7E}" srcOrd="1" destOrd="0" parTransId="{EB93782F-3BF3-4477-8ADE-4FD93F777D12}" sibTransId="{E8D2FC22-1A2C-45E7-8814-0CC9B5AE3505}"/>
    <dgm:cxn modelId="{1DB6A110-6F44-4953-9AA5-E707311DB204}" type="presOf" srcId="{8CB0B6EA-D48D-4BBD-856F-189250011ED8}" destId="{EDE8EE28-52CF-4A4F-8DFD-CD8FE10FC8DB}" srcOrd="0" destOrd="0" presId="urn:microsoft.com/office/officeart/2005/8/layout/orgChart1"/>
    <dgm:cxn modelId="{49FCF7BA-A819-4023-B122-DCA39A75248D}" type="presOf" srcId="{3D3F10DB-E738-4069-909B-B2BDA6AD7B7E}" destId="{A9249BF0-9D26-428C-9B5C-97492ED6CFAA}" srcOrd="1" destOrd="0" presId="urn:microsoft.com/office/officeart/2005/8/layout/orgChart1"/>
    <dgm:cxn modelId="{3E81994F-390B-4FE5-8E0D-1EBD2B1DC2C7}" type="presOf" srcId="{4F4D562A-D143-4C6E-8BB8-7CCC83D847B3}" destId="{98B12765-A930-4DB4-B736-F2A5500D3FFC}" srcOrd="0" destOrd="0" presId="urn:microsoft.com/office/officeart/2005/8/layout/orgChart1"/>
    <dgm:cxn modelId="{F3B0D1C1-EACF-437F-ADE8-87CA614BFD9A}" type="presOf" srcId="{26F1666C-39FF-4375-B973-069CE55339AC}" destId="{DA9A6926-2AB0-4433-8DBB-787E7898B2FD}" srcOrd="0" destOrd="0" presId="urn:microsoft.com/office/officeart/2005/8/layout/orgChart1"/>
    <dgm:cxn modelId="{8B0B622D-B0B3-4CE6-B216-535BEA9D9962}" type="presOf" srcId="{120A6FB0-CE3A-46D3-A440-7428D3AD5C3E}" destId="{89BAB6BD-3F6E-4C5E-B1FD-6ABA537C2CBF}" srcOrd="1" destOrd="0" presId="urn:microsoft.com/office/officeart/2005/8/layout/orgChart1"/>
    <dgm:cxn modelId="{D78F8096-C526-4A84-9918-788ED9D7B718}" type="presOf" srcId="{1534CACF-4AEA-4174-9C42-7D2D643B36D7}" destId="{34E5E362-1B33-4CBC-A793-8FF892E825FE}" srcOrd="0" destOrd="0" presId="urn:microsoft.com/office/officeart/2005/8/layout/orgChart1"/>
    <dgm:cxn modelId="{440D5347-8F4E-4AFC-9EC4-C3F35B8D4E2F}" type="presOf" srcId="{EB93782F-3BF3-4477-8ADE-4FD93F777D12}" destId="{4EEF0E68-B08A-47BE-B799-63D1AF24D865}" srcOrd="0" destOrd="0" presId="urn:microsoft.com/office/officeart/2005/8/layout/orgChart1"/>
    <dgm:cxn modelId="{C797ACEF-7A9D-45DE-9852-2FCAE037C117}" type="presOf" srcId="{4C0D5495-FF3E-45C1-87B8-95B1C420156D}" destId="{B1D87976-F710-4CDB-A922-E9EB894DA5A1}" srcOrd="0" destOrd="0" presId="urn:microsoft.com/office/officeart/2005/8/layout/orgChart1"/>
    <dgm:cxn modelId="{4C5E7A09-4F26-4C77-86B1-45995A748A5A}" type="presParOf" srcId="{2FED8B44-CABA-4D42-A924-8015613B34D8}" destId="{09D63657-9980-48AD-99DA-1E3088982A4C}" srcOrd="0" destOrd="0" presId="urn:microsoft.com/office/officeart/2005/8/layout/orgChart1"/>
    <dgm:cxn modelId="{EB7FB059-2E7C-48DF-A990-1A866AD72BE6}" type="presParOf" srcId="{09D63657-9980-48AD-99DA-1E3088982A4C}" destId="{490F461A-2179-464B-98D8-DE0B9C48EE79}" srcOrd="0" destOrd="0" presId="urn:microsoft.com/office/officeart/2005/8/layout/orgChart1"/>
    <dgm:cxn modelId="{A59B2E23-1198-4C09-B05B-228AF5C88F9D}" type="presParOf" srcId="{490F461A-2179-464B-98D8-DE0B9C48EE79}" destId="{9EA012DA-9271-4AD9-9D22-B06AA08D0B08}" srcOrd="0" destOrd="0" presId="urn:microsoft.com/office/officeart/2005/8/layout/orgChart1"/>
    <dgm:cxn modelId="{25F3B743-6097-454F-ADD0-304CFA730353}" type="presParOf" srcId="{490F461A-2179-464B-98D8-DE0B9C48EE79}" destId="{89BAB6BD-3F6E-4C5E-B1FD-6ABA537C2CBF}" srcOrd="1" destOrd="0" presId="urn:microsoft.com/office/officeart/2005/8/layout/orgChart1"/>
    <dgm:cxn modelId="{7CC35783-ED34-42C8-816F-37609B1D698E}" type="presParOf" srcId="{09D63657-9980-48AD-99DA-1E3088982A4C}" destId="{A0FB198D-609C-4EF6-84CB-9E0688E974DF}" srcOrd="1" destOrd="0" presId="urn:microsoft.com/office/officeart/2005/8/layout/orgChart1"/>
    <dgm:cxn modelId="{DCA226CB-2CF7-460A-AD60-983AC6DAEF1E}" type="presParOf" srcId="{A0FB198D-609C-4EF6-84CB-9E0688E974DF}" destId="{BC2FCA86-B856-4935-B928-A16550BCA9C3}" srcOrd="0" destOrd="0" presId="urn:microsoft.com/office/officeart/2005/8/layout/orgChart1"/>
    <dgm:cxn modelId="{55185403-C6D6-4740-8F81-5F60B40C22E9}" type="presParOf" srcId="{A0FB198D-609C-4EF6-84CB-9E0688E974DF}" destId="{B7E114D7-A94C-4A3D-BB95-D2AF87C18CED}" srcOrd="1" destOrd="0" presId="urn:microsoft.com/office/officeart/2005/8/layout/orgChart1"/>
    <dgm:cxn modelId="{3AAAC8B5-BB89-404F-A4A3-C0196D13832D}" type="presParOf" srcId="{B7E114D7-A94C-4A3D-BB95-D2AF87C18CED}" destId="{04D4901A-369D-4527-8499-C5715BEE4F0F}" srcOrd="0" destOrd="0" presId="urn:microsoft.com/office/officeart/2005/8/layout/orgChart1"/>
    <dgm:cxn modelId="{35960C03-C732-468A-B2CC-4F38D17E8382}" type="presParOf" srcId="{04D4901A-369D-4527-8499-C5715BEE4F0F}" destId="{98B12765-A930-4DB4-B736-F2A5500D3FFC}" srcOrd="0" destOrd="0" presId="urn:microsoft.com/office/officeart/2005/8/layout/orgChart1"/>
    <dgm:cxn modelId="{A0856442-7F99-4661-AE59-EA5F20FD2FA0}" type="presParOf" srcId="{04D4901A-369D-4527-8499-C5715BEE4F0F}" destId="{BBD98D50-E287-4422-850B-F66AEE6F8357}" srcOrd="1" destOrd="0" presId="urn:microsoft.com/office/officeart/2005/8/layout/orgChart1"/>
    <dgm:cxn modelId="{01056CC1-3B83-44BA-94B4-6145F4823966}" type="presParOf" srcId="{B7E114D7-A94C-4A3D-BB95-D2AF87C18CED}" destId="{83010C0E-3751-4E9D-9140-DD681C5CB405}" srcOrd="1" destOrd="0" presId="urn:microsoft.com/office/officeart/2005/8/layout/orgChart1"/>
    <dgm:cxn modelId="{4E09564A-201E-48B4-9BF7-47BC51DD88FA}" type="presParOf" srcId="{83010C0E-3751-4E9D-9140-DD681C5CB405}" destId="{34E5E362-1B33-4CBC-A793-8FF892E825FE}" srcOrd="0" destOrd="0" presId="urn:microsoft.com/office/officeart/2005/8/layout/orgChart1"/>
    <dgm:cxn modelId="{C28ABD6D-0111-4F8A-A894-6066BB9FD133}" type="presParOf" srcId="{83010C0E-3751-4E9D-9140-DD681C5CB405}" destId="{2FFD7557-FBD4-4D6F-9C5E-27F419438E4B}" srcOrd="1" destOrd="0" presId="urn:microsoft.com/office/officeart/2005/8/layout/orgChart1"/>
    <dgm:cxn modelId="{AADD3AC2-C262-4336-948F-D43408FC5DB0}" type="presParOf" srcId="{2FFD7557-FBD4-4D6F-9C5E-27F419438E4B}" destId="{A157A835-66D7-40B3-8539-3C46F7A285C9}" srcOrd="0" destOrd="0" presId="urn:microsoft.com/office/officeart/2005/8/layout/orgChart1"/>
    <dgm:cxn modelId="{A0449989-43DA-4919-964C-94532D85487B}" type="presParOf" srcId="{A157A835-66D7-40B3-8539-3C46F7A285C9}" destId="{EDE8EE28-52CF-4A4F-8DFD-CD8FE10FC8DB}" srcOrd="0" destOrd="0" presId="urn:microsoft.com/office/officeart/2005/8/layout/orgChart1"/>
    <dgm:cxn modelId="{C9CE208F-EDF5-4001-9075-BBC0E3FB97CE}" type="presParOf" srcId="{A157A835-66D7-40B3-8539-3C46F7A285C9}" destId="{C4F7E3E1-48D6-4222-8289-0E94DBB42695}" srcOrd="1" destOrd="0" presId="urn:microsoft.com/office/officeart/2005/8/layout/orgChart1"/>
    <dgm:cxn modelId="{F190DD97-64BC-4BC7-88C7-9725BA273810}" type="presParOf" srcId="{2FFD7557-FBD4-4D6F-9C5E-27F419438E4B}" destId="{B09EACCD-00AD-47F2-8E37-8360FCCA3AEB}" srcOrd="1" destOrd="0" presId="urn:microsoft.com/office/officeart/2005/8/layout/orgChart1"/>
    <dgm:cxn modelId="{296EB644-D354-4F18-B2BA-E235208FD271}" type="presParOf" srcId="{B09EACCD-00AD-47F2-8E37-8360FCCA3AEB}" destId="{2E7A967D-00F3-49F3-9C63-4A52A933A8AB}" srcOrd="0" destOrd="0" presId="urn:microsoft.com/office/officeart/2005/8/layout/orgChart1"/>
    <dgm:cxn modelId="{955B595E-FD4A-4F3C-A073-BC00131B8DD0}" type="presParOf" srcId="{B09EACCD-00AD-47F2-8E37-8360FCCA3AEB}" destId="{4075B020-FCC3-424C-BC9D-AF0D364006E6}" srcOrd="1" destOrd="0" presId="urn:microsoft.com/office/officeart/2005/8/layout/orgChart1"/>
    <dgm:cxn modelId="{2C27BB46-25A4-4F9F-B678-CC812E4CEFE6}" type="presParOf" srcId="{4075B020-FCC3-424C-BC9D-AF0D364006E6}" destId="{4C6CA894-9A9D-4689-AEBC-36325A7E4A35}" srcOrd="0" destOrd="0" presId="urn:microsoft.com/office/officeart/2005/8/layout/orgChart1"/>
    <dgm:cxn modelId="{ED5F444B-92AB-448A-B9D1-4DBF4C6D57B6}" type="presParOf" srcId="{4C6CA894-9A9D-4689-AEBC-36325A7E4A35}" destId="{9045E787-CFAF-458D-B662-717B714C3673}" srcOrd="0" destOrd="0" presId="urn:microsoft.com/office/officeart/2005/8/layout/orgChart1"/>
    <dgm:cxn modelId="{E4F1ABE2-0EA6-4006-AA9D-06473718A55D}" type="presParOf" srcId="{4C6CA894-9A9D-4689-AEBC-36325A7E4A35}" destId="{D2C5700E-E15E-47A9-ACAD-2CB7018CF04A}" srcOrd="1" destOrd="0" presId="urn:microsoft.com/office/officeart/2005/8/layout/orgChart1"/>
    <dgm:cxn modelId="{926EF55A-9717-430B-B3BF-E52656821B97}" type="presParOf" srcId="{4075B020-FCC3-424C-BC9D-AF0D364006E6}" destId="{27CDEA04-4EBF-40FF-AC13-0F7519F417B6}" srcOrd="1" destOrd="0" presId="urn:microsoft.com/office/officeart/2005/8/layout/orgChart1"/>
    <dgm:cxn modelId="{C781825C-6ABB-4946-9F88-A0684A6D761E}" type="presParOf" srcId="{4075B020-FCC3-424C-BC9D-AF0D364006E6}" destId="{A76291F9-07F9-4F58-9F32-C486AE927457}" srcOrd="2" destOrd="0" presId="urn:microsoft.com/office/officeart/2005/8/layout/orgChart1"/>
    <dgm:cxn modelId="{22BC88C3-EBCA-4632-9059-944C1A0E1890}" type="presParOf" srcId="{2FFD7557-FBD4-4D6F-9C5E-27F419438E4B}" destId="{73232DE2-2AE4-49D1-A2B4-9C0190393B39}" srcOrd="2" destOrd="0" presId="urn:microsoft.com/office/officeart/2005/8/layout/orgChart1"/>
    <dgm:cxn modelId="{16D660DA-3187-4BA7-89BD-CD93DA4DDF5B}" type="presParOf" srcId="{83010C0E-3751-4E9D-9140-DD681C5CB405}" destId="{4EEF0E68-B08A-47BE-B799-63D1AF24D865}" srcOrd="2" destOrd="0" presId="urn:microsoft.com/office/officeart/2005/8/layout/orgChart1"/>
    <dgm:cxn modelId="{492EFF34-5B85-43AE-8C84-D118DB64B462}" type="presParOf" srcId="{83010C0E-3751-4E9D-9140-DD681C5CB405}" destId="{92DA0DDB-136F-43A6-A097-F88386D06E03}" srcOrd="3" destOrd="0" presId="urn:microsoft.com/office/officeart/2005/8/layout/orgChart1"/>
    <dgm:cxn modelId="{F50C3091-4003-423A-B77A-773384F5D269}" type="presParOf" srcId="{92DA0DDB-136F-43A6-A097-F88386D06E03}" destId="{66A6127F-2E17-4C3D-A374-0587C4CD3E03}" srcOrd="0" destOrd="0" presId="urn:microsoft.com/office/officeart/2005/8/layout/orgChart1"/>
    <dgm:cxn modelId="{CDEF5CCF-388F-4D9E-9E35-27F486BF78F1}" type="presParOf" srcId="{66A6127F-2E17-4C3D-A374-0587C4CD3E03}" destId="{F1DD97AB-C0FF-4A64-B9A3-4AC2A83297F6}" srcOrd="0" destOrd="0" presId="urn:microsoft.com/office/officeart/2005/8/layout/orgChart1"/>
    <dgm:cxn modelId="{A40B2412-04BE-4D8F-9232-1C4B7FE62394}" type="presParOf" srcId="{66A6127F-2E17-4C3D-A374-0587C4CD3E03}" destId="{A9249BF0-9D26-428C-9B5C-97492ED6CFAA}" srcOrd="1" destOrd="0" presId="urn:microsoft.com/office/officeart/2005/8/layout/orgChart1"/>
    <dgm:cxn modelId="{38F3BA4D-A0FD-4D6C-A7B4-1AEBEEA07709}" type="presParOf" srcId="{92DA0DDB-136F-43A6-A097-F88386D06E03}" destId="{0F242CD1-C84B-4A72-AE4F-ABB3B7BDED37}" srcOrd="1" destOrd="0" presId="urn:microsoft.com/office/officeart/2005/8/layout/orgChart1"/>
    <dgm:cxn modelId="{C4423294-CDE1-4DDB-8706-F34A60484C36}" type="presParOf" srcId="{0F242CD1-C84B-4A72-AE4F-ABB3B7BDED37}" destId="{5C569859-A8BB-441A-B3F3-48B0CBAC25D2}" srcOrd="0" destOrd="0" presId="urn:microsoft.com/office/officeart/2005/8/layout/orgChart1"/>
    <dgm:cxn modelId="{E74D09AB-F420-4FDF-9AE7-B094242ECF51}" type="presParOf" srcId="{0F242CD1-C84B-4A72-AE4F-ABB3B7BDED37}" destId="{DDB1B90C-62EB-49DC-9C95-537BD1E5ABE8}" srcOrd="1" destOrd="0" presId="urn:microsoft.com/office/officeart/2005/8/layout/orgChart1"/>
    <dgm:cxn modelId="{3ECD9940-E39E-438C-87FA-1A4CEF4A92DD}" type="presParOf" srcId="{DDB1B90C-62EB-49DC-9C95-537BD1E5ABE8}" destId="{8777F587-2F0A-4CA3-8B54-A020F1003A8F}" srcOrd="0" destOrd="0" presId="urn:microsoft.com/office/officeart/2005/8/layout/orgChart1"/>
    <dgm:cxn modelId="{4644694A-1E33-4D1D-BEAC-57BA2EF68149}" type="presParOf" srcId="{8777F587-2F0A-4CA3-8B54-A020F1003A8F}" destId="{AD204613-3626-4FEB-A066-45E345523951}" srcOrd="0" destOrd="0" presId="urn:microsoft.com/office/officeart/2005/8/layout/orgChart1"/>
    <dgm:cxn modelId="{704917C7-FCAC-4C3F-A890-371E4CC8634E}" type="presParOf" srcId="{8777F587-2F0A-4CA3-8B54-A020F1003A8F}" destId="{069BB7E7-2146-4D9C-8949-0F5195998FC9}" srcOrd="1" destOrd="0" presId="urn:microsoft.com/office/officeart/2005/8/layout/orgChart1"/>
    <dgm:cxn modelId="{198EA90F-8502-49B9-A429-39B1039D39D5}" type="presParOf" srcId="{DDB1B90C-62EB-49DC-9C95-537BD1E5ABE8}" destId="{AB451E61-B2AC-45C3-A9C9-846F06593E9F}" srcOrd="1" destOrd="0" presId="urn:microsoft.com/office/officeart/2005/8/layout/orgChart1"/>
    <dgm:cxn modelId="{5009D7FF-7D64-456D-B63D-52B99D165AE1}" type="presParOf" srcId="{DDB1B90C-62EB-49DC-9C95-537BD1E5ABE8}" destId="{93B94FDB-D110-4575-8DE9-EB445453EF1B}" srcOrd="2" destOrd="0" presId="urn:microsoft.com/office/officeart/2005/8/layout/orgChart1"/>
    <dgm:cxn modelId="{E78B57C7-802C-4ABD-8598-0AE52DCF88EC}" type="presParOf" srcId="{92DA0DDB-136F-43A6-A097-F88386D06E03}" destId="{7ED2D14D-560A-4CF3-A3E0-6E6F65AB898D}" srcOrd="2" destOrd="0" presId="urn:microsoft.com/office/officeart/2005/8/layout/orgChart1"/>
    <dgm:cxn modelId="{5CAABEE9-A423-42DF-A355-0ECEC2A600B8}" type="presParOf" srcId="{B7E114D7-A94C-4A3D-BB95-D2AF87C18CED}" destId="{4642AE18-BDC7-4CCC-AF8F-53B09DFC03D4}" srcOrd="2" destOrd="0" presId="urn:microsoft.com/office/officeart/2005/8/layout/orgChart1"/>
    <dgm:cxn modelId="{11D17DCB-9689-4355-B2B7-F1D30BC98638}" type="presParOf" srcId="{A0FB198D-609C-4EF6-84CB-9E0688E974DF}" destId="{BBEDF5EC-75CA-4154-96FC-D123874039F2}" srcOrd="2" destOrd="0" presId="urn:microsoft.com/office/officeart/2005/8/layout/orgChart1"/>
    <dgm:cxn modelId="{D2F20AE7-8574-4EC6-98C1-02C28E30BC77}" type="presParOf" srcId="{A0FB198D-609C-4EF6-84CB-9E0688E974DF}" destId="{F2B5D1F3-C458-4E0A-ADDD-C374D4E92F45}" srcOrd="3" destOrd="0" presId="urn:microsoft.com/office/officeart/2005/8/layout/orgChart1"/>
    <dgm:cxn modelId="{6135AEB1-0E8A-4C0B-8E6F-0AC1F373713C}" type="presParOf" srcId="{F2B5D1F3-C458-4E0A-ADDD-C374D4E92F45}" destId="{426C0609-5F82-4028-AE49-CE4136FC2AE8}" srcOrd="0" destOrd="0" presId="urn:microsoft.com/office/officeart/2005/8/layout/orgChart1"/>
    <dgm:cxn modelId="{6B2B9391-3EBD-4B2D-9E40-BA2DD6E08E31}" type="presParOf" srcId="{426C0609-5F82-4028-AE49-CE4136FC2AE8}" destId="{BA4B7666-E41A-4973-8374-1C76CC9BC574}" srcOrd="0" destOrd="0" presId="urn:microsoft.com/office/officeart/2005/8/layout/orgChart1"/>
    <dgm:cxn modelId="{E127EC8D-6F7B-4753-B03D-82EC2013FFA8}" type="presParOf" srcId="{426C0609-5F82-4028-AE49-CE4136FC2AE8}" destId="{673F58F2-448A-4E0B-BEF7-062C9CA95225}" srcOrd="1" destOrd="0" presId="urn:microsoft.com/office/officeart/2005/8/layout/orgChart1"/>
    <dgm:cxn modelId="{64AE140A-7AD8-41FE-A12F-ADE9B28B8F52}" type="presParOf" srcId="{F2B5D1F3-C458-4E0A-ADDD-C374D4E92F45}" destId="{821508A0-93C9-4213-B02B-A175C25334E2}" srcOrd="1" destOrd="0" presId="urn:microsoft.com/office/officeart/2005/8/layout/orgChart1"/>
    <dgm:cxn modelId="{CAADB0BD-B4C1-4F7A-A65C-13628DAB8E8C}" type="presParOf" srcId="{821508A0-93C9-4213-B02B-A175C25334E2}" destId="{630B2F4A-86AA-411D-8AA6-4AB7AB7AA2B0}" srcOrd="0" destOrd="0" presId="urn:microsoft.com/office/officeart/2005/8/layout/orgChart1"/>
    <dgm:cxn modelId="{CBBC532D-581A-40D4-A8C7-B0ED35543908}" type="presParOf" srcId="{821508A0-93C9-4213-B02B-A175C25334E2}" destId="{39324D88-FFFB-4FE6-A0F9-ADA92CB62940}" srcOrd="1" destOrd="0" presId="urn:microsoft.com/office/officeart/2005/8/layout/orgChart1"/>
    <dgm:cxn modelId="{859FEFD0-6A0C-4F2D-80E1-CC1D36A6E96D}" type="presParOf" srcId="{39324D88-FFFB-4FE6-A0F9-ADA92CB62940}" destId="{522168B8-4B6D-4B77-897D-D7D23D16E63D}" srcOrd="0" destOrd="0" presId="urn:microsoft.com/office/officeart/2005/8/layout/orgChart1"/>
    <dgm:cxn modelId="{60D440B6-0798-44CB-8173-EBB68CF537AD}" type="presParOf" srcId="{522168B8-4B6D-4B77-897D-D7D23D16E63D}" destId="{B57D3C79-CF9F-4A74-B13C-E86031351F34}" srcOrd="0" destOrd="0" presId="urn:microsoft.com/office/officeart/2005/8/layout/orgChart1"/>
    <dgm:cxn modelId="{6A4372A9-5732-49F0-92A3-1909E60965C6}" type="presParOf" srcId="{522168B8-4B6D-4B77-897D-D7D23D16E63D}" destId="{DE010CC0-D9B7-448F-8AA2-BDCDA6084A6C}" srcOrd="1" destOrd="0" presId="urn:microsoft.com/office/officeart/2005/8/layout/orgChart1"/>
    <dgm:cxn modelId="{9353C486-6BE4-450A-AC0D-458F24990A19}" type="presParOf" srcId="{39324D88-FFFB-4FE6-A0F9-ADA92CB62940}" destId="{2B74BA28-EE03-4190-ACA2-BF3467D4D846}" srcOrd="1" destOrd="0" presId="urn:microsoft.com/office/officeart/2005/8/layout/orgChart1"/>
    <dgm:cxn modelId="{11D86151-04A3-4244-80F7-C72D96C2FD02}" type="presParOf" srcId="{2B74BA28-EE03-4190-ACA2-BF3467D4D846}" destId="{BD08D4E7-848B-4F32-9525-B3415E9FB350}" srcOrd="0" destOrd="0" presId="urn:microsoft.com/office/officeart/2005/8/layout/orgChart1"/>
    <dgm:cxn modelId="{0A46A456-C773-472A-B82E-5E890956E39E}" type="presParOf" srcId="{2B74BA28-EE03-4190-ACA2-BF3467D4D846}" destId="{542907BA-402D-4A29-B202-DE3A8D6CDFE7}" srcOrd="1" destOrd="0" presId="urn:microsoft.com/office/officeart/2005/8/layout/orgChart1"/>
    <dgm:cxn modelId="{1C318F65-FC5A-4C4F-AC60-A2CD61329433}" type="presParOf" srcId="{542907BA-402D-4A29-B202-DE3A8D6CDFE7}" destId="{BB1F3827-5D00-4198-922B-41A5B9DE1F27}" srcOrd="0" destOrd="0" presId="urn:microsoft.com/office/officeart/2005/8/layout/orgChart1"/>
    <dgm:cxn modelId="{F8597DBC-C3BD-46C9-9F0C-3036BA9BB4DA}" type="presParOf" srcId="{BB1F3827-5D00-4198-922B-41A5B9DE1F27}" destId="{EFEF736C-85FB-4823-B990-1558E18373B5}" srcOrd="0" destOrd="0" presId="urn:microsoft.com/office/officeart/2005/8/layout/orgChart1"/>
    <dgm:cxn modelId="{A1577AEA-8130-4281-BCEB-DF14F54194E0}" type="presParOf" srcId="{BB1F3827-5D00-4198-922B-41A5B9DE1F27}" destId="{4D9BA4FC-3671-49CE-AB8C-F8E64B500945}" srcOrd="1" destOrd="0" presId="urn:microsoft.com/office/officeart/2005/8/layout/orgChart1"/>
    <dgm:cxn modelId="{E2BF16D0-28C3-4D88-84D1-819CB5189336}" type="presParOf" srcId="{542907BA-402D-4A29-B202-DE3A8D6CDFE7}" destId="{A7A2FCF2-1229-44C6-99D7-1C8BF7660FE8}" srcOrd="1" destOrd="0" presId="urn:microsoft.com/office/officeart/2005/8/layout/orgChart1"/>
    <dgm:cxn modelId="{6EDE7867-AA9A-41BA-89A4-69F0E1DD561A}" type="presParOf" srcId="{542907BA-402D-4A29-B202-DE3A8D6CDFE7}" destId="{0B6F872D-6FCF-4236-A443-ED114A57A599}" srcOrd="2" destOrd="0" presId="urn:microsoft.com/office/officeart/2005/8/layout/orgChart1"/>
    <dgm:cxn modelId="{A0144ACA-BB85-49CD-B5A4-99C9A2B63BE7}" type="presParOf" srcId="{2B74BA28-EE03-4190-ACA2-BF3467D4D846}" destId="{8F6398E6-CD81-42CC-9014-B73505E802EF}" srcOrd="2" destOrd="0" presId="urn:microsoft.com/office/officeart/2005/8/layout/orgChart1"/>
    <dgm:cxn modelId="{9EE4240A-06B4-4C1B-824E-EF463D18D690}" type="presParOf" srcId="{2B74BA28-EE03-4190-ACA2-BF3467D4D846}" destId="{62A630D2-DB70-4E49-A7CE-3B08EFDE1483}" srcOrd="3" destOrd="0" presId="urn:microsoft.com/office/officeart/2005/8/layout/orgChart1"/>
    <dgm:cxn modelId="{9979C0E0-977E-4D83-A8A5-B707C7E804C3}" type="presParOf" srcId="{62A630D2-DB70-4E49-A7CE-3B08EFDE1483}" destId="{1C4A4BD2-2AE1-40FC-9AEB-50E80C6AA0F7}" srcOrd="0" destOrd="0" presId="urn:microsoft.com/office/officeart/2005/8/layout/orgChart1"/>
    <dgm:cxn modelId="{04A9717F-CBEF-487D-AC84-13932BD0EDA2}" type="presParOf" srcId="{1C4A4BD2-2AE1-40FC-9AEB-50E80C6AA0F7}" destId="{2BE5ED26-6AC0-4DE1-B265-097E0155009F}" srcOrd="0" destOrd="0" presId="urn:microsoft.com/office/officeart/2005/8/layout/orgChart1"/>
    <dgm:cxn modelId="{3C5C565A-D770-4A3F-8C93-0D701B9CC0F5}" type="presParOf" srcId="{1C4A4BD2-2AE1-40FC-9AEB-50E80C6AA0F7}" destId="{411A7C2B-BC00-40C8-B146-1C1DFACE815D}" srcOrd="1" destOrd="0" presId="urn:microsoft.com/office/officeart/2005/8/layout/orgChart1"/>
    <dgm:cxn modelId="{97A20C03-B80A-499F-9320-19ECD34B883E}" type="presParOf" srcId="{62A630D2-DB70-4E49-A7CE-3B08EFDE1483}" destId="{899C88DD-43F9-4C25-A387-9E3BAB623347}" srcOrd="1" destOrd="0" presId="urn:microsoft.com/office/officeart/2005/8/layout/orgChart1"/>
    <dgm:cxn modelId="{0E1359A9-EDA2-45FE-B131-9F98CAD02C18}" type="presParOf" srcId="{62A630D2-DB70-4E49-A7CE-3B08EFDE1483}" destId="{43BE890A-73B7-4768-9FD8-3D59FC7503AD}" srcOrd="2" destOrd="0" presId="urn:microsoft.com/office/officeart/2005/8/layout/orgChart1"/>
    <dgm:cxn modelId="{EF85B9B6-63B6-4476-9299-A2782B2C8B54}" type="presParOf" srcId="{39324D88-FFFB-4FE6-A0F9-ADA92CB62940}" destId="{E901EB45-2FD7-4B45-88F1-436D4037DDF8}" srcOrd="2" destOrd="0" presId="urn:microsoft.com/office/officeart/2005/8/layout/orgChart1"/>
    <dgm:cxn modelId="{1D102A1A-82B6-4D70-AEB2-C56CC6839FA9}" type="presParOf" srcId="{821508A0-93C9-4213-B02B-A175C25334E2}" destId="{EE7E446F-3901-41E9-8149-B38298E12E97}" srcOrd="2" destOrd="0" presId="urn:microsoft.com/office/officeart/2005/8/layout/orgChart1"/>
    <dgm:cxn modelId="{7919C290-5111-494F-8D71-AFB6BD48490E}" type="presParOf" srcId="{821508A0-93C9-4213-B02B-A175C25334E2}" destId="{2BF30E69-C8D4-4976-8767-756CA2F4741D}" srcOrd="3" destOrd="0" presId="urn:microsoft.com/office/officeart/2005/8/layout/orgChart1"/>
    <dgm:cxn modelId="{02E2004A-882F-4B9E-AB3E-C10866113026}" type="presParOf" srcId="{2BF30E69-C8D4-4976-8767-756CA2F4741D}" destId="{D63868A7-04A6-40F4-9D6C-033B37218DF8}" srcOrd="0" destOrd="0" presId="urn:microsoft.com/office/officeart/2005/8/layout/orgChart1"/>
    <dgm:cxn modelId="{3B96C7D8-1330-4FCE-A9D1-02BB0188EAEC}" type="presParOf" srcId="{D63868A7-04A6-40F4-9D6C-033B37218DF8}" destId="{D7E85EE0-83EE-47FD-9B9D-1B573D04BBA9}" srcOrd="0" destOrd="0" presId="urn:microsoft.com/office/officeart/2005/8/layout/orgChart1"/>
    <dgm:cxn modelId="{9CF84D15-3C38-4DBB-A955-77474F2C8ACC}" type="presParOf" srcId="{D63868A7-04A6-40F4-9D6C-033B37218DF8}" destId="{63394A6E-90F7-4C4E-92EB-227634466304}" srcOrd="1" destOrd="0" presId="urn:microsoft.com/office/officeart/2005/8/layout/orgChart1"/>
    <dgm:cxn modelId="{66825606-99BE-45A9-BE19-9C2361938E7C}" type="presParOf" srcId="{2BF30E69-C8D4-4976-8767-756CA2F4741D}" destId="{6FB82D82-5FEF-4B40-8EA1-057DD694B9FE}" srcOrd="1" destOrd="0" presId="urn:microsoft.com/office/officeart/2005/8/layout/orgChart1"/>
    <dgm:cxn modelId="{5580589A-066D-4C6F-BA5D-A059EA4673A5}" type="presParOf" srcId="{6FB82D82-5FEF-4B40-8EA1-057DD694B9FE}" destId="{93E54E39-C873-4719-B2AC-794CF8D0A2BA}" srcOrd="0" destOrd="0" presId="urn:microsoft.com/office/officeart/2005/8/layout/orgChart1"/>
    <dgm:cxn modelId="{4A46029B-41D0-4D63-AAE3-A5E6BA4FE6F6}" type="presParOf" srcId="{6FB82D82-5FEF-4B40-8EA1-057DD694B9FE}" destId="{6E943D01-5CB8-4D06-B730-2B4F0A10AC5C}" srcOrd="1" destOrd="0" presId="urn:microsoft.com/office/officeart/2005/8/layout/orgChart1"/>
    <dgm:cxn modelId="{9E05A045-BA98-45A6-ABC2-5676B31719A8}" type="presParOf" srcId="{6E943D01-5CB8-4D06-B730-2B4F0A10AC5C}" destId="{236EE6B5-3615-47A5-9CDE-DAD87E919D7E}" srcOrd="0" destOrd="0" presId="urn:microsoft.com/office/officeart/2005/8/layout/orgChart1"/>
    <dgm:cxn modelId="{11F03D3A-2078-48A8-B04E-557F183AEEB4}" type="presParOf" srcId="{236EE6B5-3615-47A5-9CDE-DAD87E919D7E}" destId="{B1D87976-F710-4CDB-A922-E9EB894DA5A1}" srcOrd="0" destOrd="0" presId="urn:microsoft.com/office/officeart/2005/8/layout/orgChart1"/>
    <dgm:cxn modelId="{F5B52F5C-D526-4F3C-AA33-2D2C542F1946}" type="presParOf" srcId="{236EE6B5-3615-47A5-9CDE-DAD87E919D7E}" destId="{70370462-2FA7-400D-821B-ED7AD49EEA97}" srcOrd="1" destOrd="0" presId="urn:microsoft.com/office/officeart/2005/8/layout/orgChart1"/>
    <dgm:cxn modelId="{C0D6A90A-C1FC-47FB-9E4C-14DE022EA085}" type="presParOf" srcId="{6E943D01-5CB8-4D06-B730-2B4F0A10AC5C}" destId="{72529D8D-31F6-4E60-A3E5-690F2D1F4F22}" srcOrd="1" destOrd="0" presId="urn:microsoft.com/office/officeart/2005/8/layout/orgChart1"/>
    <dgm:cxn modelId="{F08CB009-5181-47DE-B36E-8501789AD2A3}" type="presParOf" srcId="{6E943D01-5CB8-4D06-B730-2B4F0A10AC5C}" destId="{F90EA602-8452-4DE4-948B-B39F60E8B210}" srcOrd="2" destOrd="0" presId="urn:microsoft.com/office/officeart/2005/8/layout/orgChart1"/>
    <dgm:cxn modelId="{10B6AE28-4139-46C5-92BF-063774007A5C}" type="presParOf" srcId="{6FB82D82-5FEF-4B40-8EA1-057DD694B9FE}" destId="{DA9A6926-2AB0-4433-8DBB-787E7898B2FD}" srcOrd="2" destOrd="0" presId="urn:microsoft.com/office/officeart/2005/8/layout/orgChart1"/>
    <dgm:cxn modelId="{2652034E-A8AB-4AFB-BDF2-8F069496B638}" type="presParOf" srcId="{6FB82D82-5FEF-4B40-8EA1-057DD694B9FE}" destId="{E75EAF4B-AB36-4CF6-9820-C16048ED3CB3}" srcOrd="3" destOrd="0" presId="urn:microsoft.com/office/officeart/2005/8/layout/orgChart1"/>
    <dgm:cxn modelId="{58EFFB86-7678-4B93-9F91-0AA20E931975}" type="presParOf" srcId="{E75EAF4B-AB36-4CF6-9820-C16048ED3CB3}" destId="{AA23DE56-DB3D-46BF-BB12-EBC397D768AE}" srcOrd="0" destOrd="0" presId="urn:microsoft.com/office/officeart/2005/8/layout/orgChart1"/>
    <dgm:cxn modelId="{83389962-3D87-44B0-B977-9181A17B9280}" type="presParOf" srcId="{AA23DE56-DB3D-46BF-BB12-EBC397D768AE}" destId="{D62AA80A-C4B5-4CC9-9252-3F8A7007DB13}" srcOrd="0" destOrd="0" presId="urn:microsoft.com/office/officeart/2005/8/layout/orgChart1"/>
    <dgm:cxn modelId="{5BAC0DE3-BA6E-4699-A530-4FABEB2CE8B4}" type="presParOf" srcId="{AA23DE56-DB3D-46BF-BB12-EBC397D768AE}" destId="{6C3316B3-953C-408F-8CC0-2A40CD978D3C}" srcOrd="1" destOrd="0" presId="urn:microsoft.com/office/officeart/2005/8/layout/orgChart1"/>
    <dgm:cxn modelId="{2606DB4A-1A94-4DF6-8E86-880D10C1D104}" type="presParOf" srcId="{E75EAF4B-AB36-4CF6-9820-C16048ED3CB3}" destId="{1973A06C-148A-4CEF-8217-99880543174F}" srcOrd="1" destOrd="0" presId="urn:microsoft.com/office/officeart/2005/8/layout/orgChart1"/>
    <dgm:cxn modelId="{8A821D34-F503-4791-99F3-BBB424CB32A1}" type="presParOf" srcId="{E75EAF4B-AB36-4CF6-9820-C16048ED3CB3}" destId="{1A18CFE6-4549-4EC8-ACE1-2659BE996EE2}" srcOrd="2" destOrd="0" presId="urn:microsoft.com/office/officeart/2005/8/layout/orgChart1"/>
    <dgm:cxn modelId="{521B8A88-CF89-4ED6-84BE-89A6F2832679}" type="presParOf" srcId="{2BF30E69-C8D4-4976-8767-756CA2F4741D}" destId="{F3F3EE1C-12BE-48F8-90B7-9BE4BE897F37}" srcOrd="2" destOrd="0" presId="urn:microsoft.com/office/officeart/2005/8/layout/orgChart1"/>
    <dgm:cxn modelId="{660B3771-1D55-4299-98A7-42A7A8DB63B0}" type="presParOf" srcId="{F2B5D1F3-C458-4E0A-ADDD-C374D4E92F45}" destId="{E543713C-B30C-467F-B1D4-DE06D96179BB}" srcOrd="2" destOrd="0" presId="urn:microsoft.com/office/officeart/2005/8/layout/orgChart1"/>
    <dgm:cxn modelId="{0454DF9D-DECF-4683-B8B3-1FD79139D038}" type="presParOf" srcId="{09D63657-9980-48AD-99DA-1E3088982A4C}" destId="{87312DD7-D782-4BF7-BE43-CF9F37B2FE5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FFD824B-B0EF-4F16-BDE4-5BB2C9016CAA}" type="doc">
      <dgm:prSet loTypeId="urn:microsoft.com/office/officeart/2005/8/layout/orgChart1" loCatId="hierarchy" qsTypeId="urn:microsoft.com/office/officeart/2005/8/quickstyle/simple5" qsCatId="simple" csTypeId="urn:microsoft.com/office/officeart/2005/8/colors/accent0_3" csCatId="mainScheme" phldr="1"/>
      <dgm:spPr/>
      <dgm:t>
        <a:bodyPr/>
        <a:lstStyle/>
        <a:p>
          <a:endParaRPr lang="en-US"/>
        </a:p>
      </dgm:t>
    </dgm:pt>
    <dgm:pt modelId="{4F4D562A-D143-4C6E-8BB8-7CCC83D847B3}">
      <dgm:prSet phldrT="[Text]" custT="1"/>
      <dgm:spPr/>
      <dgm:t>
        <a:bodyPr/>
        <a:lstStyle/>
        <a:p>
          <a:r>
            <a:rPr lang="en-US" sz="1600" b="1" dirty="0" smtClean="0"/>
            <a:t>Link-local (FE80::/10)</a:t>
          </a:r>
        </a:p>
        <a:p>
          <a:r>
            <a:rPr lang="en-US" sz="1600" b="1" dirty="0" smtClean="0"/>
            <a:t>Address Assignment</a:t>
          </a:r>
          <a:endParaRPr lang="en-US" sz="1600" b="1" dirty="0"/>
        </a:p>
      </dgm:t>
    </dgm:pt>
    <dgm:pt modelId="{49C13A95-39AB-4BCF-8484-4CAAF54A8C53}" type="parTrans" cxnId="{7F0BE0AF-C8B5-491F-87DD-91D5316D3655}">
      <dgm:prSet/>
      <dgm:spPr/>
      <dgm:t>
        <a:bodyPr/>
        <a:lstStyle/>
        <a:p>
          <a:endParaRPr lang="en-US" dirty="0">
            <a:solidFill>
              <a:schemeClr val="tx1"/>
            </a:solidFill>
          </a:endParaRPr>
        </a:p>
      </dgm:t>
    </dgm:pt>
    <dgm:pt modelId="{DBD0CDF0-3D4A-4B2C-A812-4F032153CA91}" type="sibTrans" cxnId="{7F0BE0AF-C8B5-491F-87DD-91D5316D3655}">
      <dgm:prSet/>
      <dgm:spPr/>
      <dgm:t>
        <a:bodyPr/>
        <a:lstStyle/>
        <a:p>
          <a:endParaRPr lang="en-US">
            <a:solidFill>
              <a:schemeClr val="tx1"/>
            </a:solidFill>
          </a:endParaRPr>
        </a:p>
      </dgm:t>
    </dgm:pt>
    <dgm:pt modelId="{15BF96AD-8C86-458F-933F-E6942342E323}">
      <dgm:prSet phldrT="[Text]" custT="1"/>
      <dgm:spPr/>
      <dgm:t>
        <a:bodyPr/>
        <a:lstStyle/>
        <a:p>
          <a:r>
            <a:rPr lang="en-US" sz="1600" b="1" dirty="0" smtClean="0"/>
            <a:t>Global Routable  </a:t>
          </a:r>
        </a:p>
        <a:p>
          <a:r>
            <a:rPr lang="en-US" sz="1600" b="1" dirty="0" smtClean="0"/>
            <a:t>Address Assignment</a:t>
          </a:r>
          <a:endParaRPr lang="en-US" sz="1600" b="1" dirty="0"/>
        </a:p>
      </dgm:t>
    </dgm:pt>
    <dgm:pt modelId="{0E7C5F60-33D5-4E31-A153-C609D913F95C}" type="parTrans" cxnId="{1008DB9F-FE67-4F5C-B400-DAA8DBC43790}">
      <dgm:prSet/>
      <dgm:spPr/>
      <dgm:t>
        <a:bodyPr/>
        <a:lstStyle/>
        <a:p>
          <a:endParaRPr lang="en-US" dirty="0">
            <a:solidFill>
              <a:schemeClr val="tx1"/>
            </a:solidFill>
          </a:endParaRPr>
        </a:p>
      </dgm:t>
    </dgm:pt>
    <dgm:pt modelId="{708C45AB-551A-4F5C-A74C-68921B6B251A}" type="sibTrans" cxnId="{1008DB9F-FE67-4F5C-B400-DAA8DBC43790}">
      <dgm:prSet/>
      <dgm:spPr/>
      <dgm:t>
        <a:bodyPr/>
        <a:lstStyle/>
        <a:p>
          <a:endParaRPr lang="en-US">
            <a:solidFill>
              <a:schemeClr val="tx1"/>
            </a:solidFill>
          </a:endParaRPr>
        </a:p>
      </dgm:t>
    </dgm:pt>
    <dgm:pt modelId="{B3AE4C2D-00D2-41FB-8DD3-EA55DB4936B8}">
      <dgm:prSet phldrT="[Text]" custT="1"/>
      <dgm:spPr/>
      <dgm:t>
        <a:bodyPr/>
        <a:lstStyle/>
        <a:p>
          <a:r>
            <a:rPr lang="en-US" sz="1600" b="1" dirty="0" smtClean="0"/>
            <a:t>Static</a:t>
          </a:r>
          <a:endParaRPr lang="en-US" sz="1600" b="1" dirty="0"/>
        </a:p>
      </dgm:t>
    </dgm:pt>
    <dgm:pt modelId="{C83C6E7F-452B-4E47-BA51-A1D8C6A608CD}" type="parTrans" cxnId="{10F73178-7BAA-45AF-98A1-A4E8F85BC334}">
      <dgm:prSet/>
      <dgm:spPr/>
      <dgm:t>
        <a:bodyPr/>
        <a:lstStyle/>
        <a:p>
          <a:endParaRPr lang="en-US" dirty="0">
            <a:solidFill>
              <a:schemeClr val="tx1"/>
            </a:solidFill>
          </a:endParaRPr>
        </a:p>
      </dgm:t>
    </dgm:pt>
    <dgm:pt modelId="{3A1EA181-30C3-4144-A257-B5F464D01B4A}" type="sibTrans" cxnId="{10F73178-7BAA-45AF-98A1-A4E8F85BC334}">
      <dgm:prSet/>
      <dgm:spPr/>
      <dgm:t>
        <a:bodyPr/>
        <a:lstStyle/>
        <a:p>
          <a:endParaRPr lang="en-US">
            <a:solidFill>
              <a:schemeClr val="tx1"/>
            </a:solidFill>
          </a:endParaRPr>
        </a:p>
      </dgm:t>
    </dgm:pt>
    <dgm:pt modelId="{19362BBD-3F91-4ECD-B4C3-BE47D2F5A00E}">
      <dgm:prSet custT="1"/>
      <dgm:spPr/>
      <dgm:t>
        <a:bodyPr/>
        <a:lstStyle/>
        <a:p>
          <a:r>
            <a:rPr lang="en-US" sz="1400" b="0" dirty="0" smtClean="0"/>
            <a:t>IPv6 Address</a:t>
          </a:r>
          <a:endParaRPr lang="en-US" sz="1400" b="0" dirty="0"/>
        </a:p>
      </dgm:t>
    </dgm:pt>
    <dgm:pt modelId="{3B876E0A-D6D7-49FC-AFA7-59341C8A0C3C}" type="parTrans" cxnId="{E5D886BD-5C69-4002-ADE7-E9CE5075633E}">
      <dgm:prSet/>
      <dgm:spPr/>
      <dgm:t>
        <a:bodyPr/>
        <a:lstStyle/>
        <a:p>
          <a:endParaRPr lang="en-US" sz="1600" b="1" dirty="0">
            <a:solidFill>
              <a:schemeClr val="tx1"/>
            </a:solidFill>
          </a:endParaRPr>
        </a:p>
      </dgm:t>
    </dgm:pt>
    <dgm:pt modelId="{84C169D5-3D2B-4FCE-BAB8-AE5B4C67D015}" type="sibTrans" cxnId="{E5D886BD-5C69-4002-ADE7-E9CE5075633E}">
      <dgm:prSet/>
      <dgm:spPr/>
      <dgm:t>
        <a:bodyPr/>
        <a:lstStyle/>
        <a:p>
          <a:endParaRPr lang="en-US">
            <a:solidFill>
              <a:schemeClr val="tx1"/>
            </a:solidFill>
          </a:endParaRPr>
        </a:p>
      </dgm:t>
    </dgm:pt>
    <dgm:pt modelId="{55FCC34E-6735-46EB-AD78-8C5E7B069FF1}">
      <dgm:prSet custT="1"/>
      <dgm:spPr/>
      <dgm:t>
        <a:bodyPr/>
        <a:lstStyle/>
        <a:p>
          <a:r>
            <a:rPr lang="en-US" sz="1400" b="0" dirty="0" smtClean="0"/>
            <a:t>IPv6 Unnumbered</a:t>
          </a:r>
          <a:endParaRPr lang="en-US" sz="1400" b="0" dirty="0"/>
        </a:p>
      </dgm:t>
    </dgm:pt>
    <dgm:pt modelId="{D6B45983-454C-40DB-A854-5DA1039399B4}" type="parTrans" cxnId="{25CC1695-D7E9-42CC-BEDC-2A57F6DADDAA}">
      <dgm:prSet/>
      <dgm:spPr/>
      <dgm:t>
        <a:bodyPr/>
        <a:lstStyle/>
        <a:p>
          <a:endParaRPr lang="en-US" sz="1600" b="1" dirty="0">
            <a:solidFill>
              <a:schemeClr val="tx1"/>
            </a:solidFill>
          </a:endParaRPr>
        </a:p>
      </dgm:t>
    </dgm:pt>
    <dgm:pt modelId="{88384356-4B59-4E59-BCB5-B56E0EB2E0BD}" type="sibTrans" cxnId="{25CC1695-D7E9-42CC-BEDC-2A57F6DADDAA}">
      <dgm:prSet/>
      <dgm:spPr/>
      <dgm:t>
        <a:bodyPr/>
        <a:lstStyle/>
        <a:p>
          <a:endParaRPr lang="en-US">
            <a:solidFill>
              <a:schemeClr val="tx1"/>
            </a:solidFill>
          </a:endParaRPr>
        </a:p>
      </dgm:t>
    </dgm:pt>
    <dgm:pt modelId="{AAAE6B31-251A-4AB7-84E9-9A999ABA1366}">
      <dgm:prSet custT="1"/>
      <dgm:spPr/>
      <dgm:t>
        <a:bodyPr/>
        <a:lstStyle/>
        <a:p>
          <a:r>
            <a:rPr lang="en-US" sz="1600" b="1" dirty="0" smtClean="0"/>
            <a:t>Dynamic</a:t>
          </a:r>
          <a:endParaRPr lang="en-US" sz="1600" b="1" dirty="0"/>
        </a:p>
      </dgm:t>
    </dgm:pt>
    <dgm:pt modelId="{07F75404-13AD-4789-835B-7A4C3FA8FB11}" type="parTrans" cxnId="{E3A938ED-6501-44F0-92B7-E1F7274339D9}">
      <dgm:prSet/>
      <dgm:spPr/>
      <dgm:t>
        <a:bodyPr/>
        <a:lstStyle/>
        <a:p>
          <a:endParaRPr lang="en-US" dirty="0">
            <a:solidFill>
              <a:schemeClr val="tx1"/>
            </a:solidFill>
          </a:endParaRPr>
        </a:p>
      </dgm:t>
    </dgm:pt>
    <dgm:pt modelId="{41F9D408-8DBD-41F2-B5A4-A1BE7D867D1D}" type="sibTrans" cxnId="{E3A938ED-6501-44F0-92B7-E1F7274339D9}">
      <dgm:prSet/>
      <dgm:spPr/>
      <dgm:t>
        <a:bodyPr/>
        <a:lstStyle/>
        <a:p>
          <a:endParaRPr lang="en-US">
            <a:solidFill>
              <a:schemeClr val="tx1"/>
            </a:solidFill>
          </a:endParaRPr>
        </a:p>
      </dgm:t>
    </dgm:pt>
    <dgm:pt modelId="{4C0D5495-FF3E-45C1-87B8-95B1C420156D}">
      <dgm:prSet custT="1"/>
      <dgm:spPr/>
      <dgm:t>
        <a:bodyPr/>
        <a:lstStyle/>
        <a:p>
          <a:r>
            <a:rPr lang="en-US" sz="1400" b="0" dirty="0" smtClean="0"/>
            <a:t>Stateless Autoconfiguration</a:t>
          </a:r>
          <a:endParaRPr lang="en-US" sz="1400" b="0" dirty="0"/>
        </a:p>
      </dgm:t>
    </dgm:pt>
    <dgm:pt modelId="{312A9167-7906-468A-AAEF-737562D2092C}" type="parTrans" cxnId="{1A6FEA18-CFDE-4078-AB22-D5F503E6E833}">
      <dgm:prSet/>
      <dgm:spPr/>
      <dgm:t>
        <a:bodyPr/>
        <a:lstStyle/>
        <a:p>
          <a:endParaRPr lang="en-US" sz="1600" b="1" dirty="0">
            <a:solidFill>
              <a:schemeClr val="tx1"/>
            </a:solidFill>
          </a:endParaRPr>
        </a:p>
      </dgm:t>
    </dgm:pt>
    <dgm:pt modelId="{FDF1A6B0-FEBF-4F2B-BD77-413E6FE245FA}" type="sibTrans" cxnId="{1A6FEA18-CFDE-4078-AB22-D5F503E6E833}">
      <dgm:prSet/>
      <dgm:spPr/>
      <dgm:t>
        <a:bodyPr/>
        <a:lstStyle/>
        <a:p>
          <a:endParaRPr lang="en-US">
            <a:solidFill>
              <a:schemeClr val="tx1"/>
            </a:solidFill>
          </a:endParaRPr>
        </a:p>
      </dgm:t>
    </dgm:pt>
    <dgm:pt modelId="{43B067C5-1FE3-4001-AC00-D18E182C8314}">
      <dgm:prSet custT="1"/>
      <dgm:spPr/>
      <dgm:t>
        <a:bodyPr/>
        <a:lstStyle/>
        <a:p>
          <a:r>
            <a:rPr lang="en-US" sz="1400" b="0" dirty="0" smtClean="0"/>
            <a:t>DHCPv6</a:t>
          </a:r>
          <a:endParaRPr lang="en-US" sz="1400" b="0" dirty="0"/>
        </a:p>
      </dgm:t>
    </dgm:pt>
    <dgm:pt modelId="{26F1666C-39FF-4375-B973-069CE55339AC}" type="parTrans" cxnId="{ECD71A87-700B-48CA-B5D8-AE23B82E3848}">
      <dgm:prSet/>
      <dgm:spPr/>
      <dgm:t>
        <a:bodyPr/>
        <a:lstStyle/>
        <a:p>
          <a:endParaRPr lang="en-US" sz="1600" b="1" dirty="0">
            <a:solidFill>
              <a:schemeClr val="tx1"/>
            </a:solidFill>
          </a:endParaRPr>
        </a:p>
      </dgm:t>
    </dgm:pt>
    <dgm:pt modelId="{7B99FA38-0F4D-44CB-AE27-E7E565D07C5B}" type="sibTrans" cxnId="{ECD71A87-700B-48CA-B5D8-AE23B82E3848}">
      <dgm:prSet/>
      <dgm:spPr/>
      <dgm:t>
        <a:bodyPr/>
        <a:lstStyle/>
        <a:p>
          <a:endParaRPr lang="en-US">
            <a:solidFill>
              <a:schemeClr val="tx1"/>
            </a:solidFill>
          </a:endParaRPr>
        </a:p>
      </dgm:t>
    </dgm:pt>
    <dgm:pt modelId="{8CB0B6EA-D48D-4BBD-856F-189250011ED8}">
      <dgm:prSet phldrT="[Text]" custT="1"/>
      <dgm:spPr/>
      <dgm:t>
        <a:bodyPr/>
        <a:lstStyle/>
        <a:p>
          <a:r>
            <a:rPr lang="en-US" sz="1600" b="1" dirty="0" smtClean="0"/>
            <a:t>Static</a:t>
          </a:r>
          <a:endParaRPr lang="en-US" sz="1600" b="1" dirty="0"/>
        </a:p>
      </dgm:t>
    </dgm:pt>
    <dgm:pt modelId="{6CB9AECD-4B3A-428A-94CD-44295F2C5572}" type="sibTrans" cxnId="{E59CBC99-89A5-4828-9CA2-ACF25E301F0B}">
      <dgm:prSet/>
      <dgm:spPr/>
      <dgm:t>
        <a:bodyPr/>
        <a:lstStyle/>
        <a:p>
          <a:endParaRPr lang="en-US">
            <a:solidFill>
              <a:schemeClr val="tx1"/>
            </a:solidFill>
          </a:endParaRPr>
        </a:p>
      </dgm:t>
    </dgm:pt>
    <dgm:pt modelId="{1534CACF-4AEA-4174-9C42-7D2D643B36D7}" type="parTrans" cxnId="{E59CBC99-89A5-4828-9CA2-ACF25E301F0B}">
      <dgm:prSet/>
      <dgm:spPr/>
      <dgm:t>
        <a:bodyPr/>
        <a:lstStyle/>
        <a:p>
          <a:endParaRPr lang="en-US" dirty="0">
            <a:solidFill>
              <a:schemeClr val="tx1"/>
            </a:solidFill>
          </a:endParaRPr>
        </a:p>
      </dgm:t>
    </dgm:pt>
    <dgm:pt modelId="{3D3F10DB-E738-4069-909B-B2BDA6AD7B7E}">
      <dgm:prSet phldrT="[Text]" custT="1"/>
      <dgm:spPr/>
      <dgm:t>
        <a:bodyPr/>
        <a:lstStyle/>
        <a:p>
          <a:r>
            <a:rPr lang="en-US" sz="1600" b="1" dirty="0" smtClean="0"/>
            <a:t>Dynamic</a:t>
          </a:r>
          <a:endParaRPr lang="en-US" sz="1600" b="1" dirty="0"/>
        </a:p>
      </dgm:t>
    </dgm:pt>
    <dgm:pt modelId="{EB93782F-3BF3-4477-8ADE-4FD93F777D12}" type="parTrans" cxnId="{87194BEB-366B-4050-B060-C834A5B7DDA5}">
      <dgm:prSet/>
      <dgm:spPr/>
      <dgm:t>
        <a:bodyPr/>
        <a:lstStyle/>
        <a:p>
          <a:endParaRPr lang="en-US" dirty="0"/>
        </a:p>
      </dgm:t>
    </dgm:pt>
    <dgm:pt modelId="{E8D2FC22-1A2C-45E7-8814-0CC9B5AE3505}" type="sibTrans" cxnId="{87194BEB-366B-4050-B060-C834A5B7DDA5}">
      <dgm:prSet/>
      <dgm:spPr/>
      <dgm:t>
        <a:bodyPr/>
        <a:lstStyle/>
        <a:p>
          <a:endParaRPr lang="en-US"/>
        </a:p>
      </dgm:t>
    </dgm:pt>
    <dgm:pt modelId="{43CD1B8F-B7BD-462D-AD9F-476BDEFE0AEA}">
      <dgm:prSet custT="1"/>
      <dgm:spPr/>
      <dgm:t>
        <a:bodyPr/>
        <a:lstStyle/>
        <a:p>
          <a:r>
            <a:rPr lang="en-US" sz="1200" b="0" dirty="0" smtClean="0"/>
            <a:t>Automatically created (EUI-64 format) if a global unicast IPv6 address is configured</a:t>
          </a:r>
          <a:endParaRPr lang="en-US" sz="1200" b="0" dirty="0"/>
        </a:p>
      </dgm:t>
    </dgm:pt>
    <dgm:pt modelId="{185E56BF-6662-468D-9BF3-D8786D0581E3}" type="parTrans" cxnId="{D627A322-E33E-4A92-863D-146472AF5788}">
      <dgm:prSet/>
      <dgm:spPr/>
      <dgm:t>
        <a:bodyPr/>
        <a:lstStyle/>
        <a:p>
          <a:endParaRPr lang="en-US" sz="1600" b="1" dirty="0"/>
        </a:p>
      </dgm:t>
    </dgm:pt>
    <dgm:pt modelId="{F108BAFE-7DFA-4DBF-B0D2-7847192CD68B}" type="sibTrans" cxnId="{D627A322-E33E-4A92-863D-146472AF5788}">
      <dgm:prSet/>
      <dgm:spPr/>
      <dgm:t>
        <a:bodyPr/>
        <a:lstStyle/>
        <a:p>
          <a:endParaRPr lang="en-US"/>
        </a:p>
      </dgm:t>
    </dgm:pt>
    <dgm:pt modelId="{1CF7B6B9-00AE-4C1C-AB39-438E0FACC5F4}">
      <dgm:prSet custT="1"/>
      <dgm:spPr/>
      <dgm:t>
        <a:bodyPr/>
        <a:lstStyle/>
        <a:p>
          <a:r>
            <a:rPr lang="en-US" sz="1400" b="0" dirty="0" smtClean="0"/>
            <a:t>IPv6 Address</a:t>
          </a:r>
          <a:endParaRPr lang="en-US" sz="1400" b="0" dirty="0"/>
        </a:p>
      </dgm:t>
    </dgm:pt>
    <dgm:pt modelId="{6634908E-1BEB-4B17-9069-00BD4E7D843F}" type="parTrans" cxnId="{9B0404C7-E106-442F-8BEF-B48D34BA0F01}">
      <dgm:prSet/>
      <dgm:spPr/>
      <dgm:t>
        <a:bodyPr/>
        <a:lstStyle/>
        <a:p>
          <a:endParaRPr lang="en-US" dirty="0"/>
        </a:p>
      </dgm:t>
    </dgm:pt>
    <dgm:pt modelId="{2C9A2580-69D8-4092-8825-F874AB54CBE8}" type="sibTrans" cxnId="{9B0404C7-E106-442F-8BEF-B48D34BA0F01}">
      <dgm:prSet/>
      <dgm:spPr/>
      <dgm:t>
        <a:bodyPr/>
        <a:lstStyle/>
        <a:p>
          <a:endParaRPr lang="en-US"/>
        </a:p>
      </dgm:t>
    </dgm:pt>
    <dgm:pt modelId="{120A6FB0-CE3A-46D3-A440-7428D3AD5C3E}">
      <dgm:prSet phldrT="[Text]" custT="1"/>
      <dgm:spPr/>
      <dgm:t>
        <a:bodyPr/>
        <a:lstStyle/>
        <a:p>
          <a:r>
            <a:rPr lang="en-US" sz="1800" b="1" dirty="0" smtClean="0"/>
            <a:t>IPv6 Unicast </a:t>
          </a:r>
        </a:p>
        <a:p>
          <a:r>
            <a:rPr lang="en-US" sz="1800" b="1" dirty="0" smtClean="0"/>
            <a:t>Address Assignment</a:t>
          </a:r>
          <a:endParaRPr lang="en-US" sz="1800" b="1" dirty="0"/>
        </a:p>
      </dgm:t>
    </dgm:pt>
    <dgm:pt modelId="{D2BCF6B0-9DEC-4B5C-AA6A-9CF28EE97551}" type="sibTrans" cxnId="{49541117-5D72-4A35-A5AC-67886B6B3B22}">
      <dgm:prSet/>
      <dgm:spPr/>
      <dgm:t>
        <a:bodyPr/>
        <a:lstStyle/>
        <a:p>
          <a:endParaRPr lang="en-US">
            <a:solidFill>
              <a:schemeClr val="tx1"/>
            </a:solidFill>
          </a:endParaRPr>
        </a:p>
      </dgm:t>
    </dgm:pt>
    <dgm:pt modelId="{CAA1D8C5-C1BA-4469-93FF-FBD2FE861DA0}" type="parTrans" cxnId="{49541117-5D72-4A35-A5AC-67886B6B3B22}">
      <dgm:prSet/>
      <dgm:spPr/>
      <dgm:t>
        <a:bodyPr/>
        <a:lstStyle/>
        <a:p>
          <a:endParaRPr lang="en-US">
            <a:solidFill>
              <a:schemeClr val="tx1"/>
            </a:solidFill>
          </a:endParaRPr>
        </a:p>
      </dgm:t>
    </dgm:pt>
    <dgm:pt modelId="{2FED8B44-CABA-4D42-A924-8015613B34D8}" type="pres">
      <dgm:prSet presAssocID="{CFFD824B-B0EF-4F16-BDE4-5BB2C9016CAA}" presName="hierChild1" presStyleCnt="0">
        <dgm:presLayoutVars>
          <dgm:orgChart val="1"/>
          <dgm:chPref val="1"/>
          <dgm:dir/>
          <dgm:animOne val="branch"/>
          <dgm:animLvl val="lvl"/>
          <dgm:resizeHandles/>
        </dgm:presLayoutVars>
      </dgm:prSet>
      <dgm:spPr/>
      <dgm:t>
        <a:bodyPr/>
        <a:lstStyle/>
        <a:p>
          <a:endParaRPr lang="en-US"/>
        </a:p>
      </dgm:t>
    </dgm:pt>
    <dgm:pt modelId="{09D63657-9980-48AD-99DA-1E3088982A4C}" type="pres">
      <dgm:prSet presAssocID="{120A6FB0-CE3A-46D3-A440-7428D3AD5C3E}" presName="hierRoot1" presStyleCnt="0">
        <dgm:presLayoutVars>
          <dgm:hierBranch val="init"/>
        </dgm:presLayoutVars>
      </dgm:prSet>
      <dgm:spPr/>
    </dgm:pt>
    <dgm:pt modelId="{490F461A-2179-464B-98D8-DE0B9C48EE79}" type="pres">
      <dgm:prSet presAssocID="{120A6FB0-CE3A-46D3-A440-7428D3AD5C3E}" presName="rootComposite1" presStyleCnt="0"/>
      <dgm:spPr/>
    </dgm:pt>
    <dgm:pt modelId="{9EA012DA-9271-4AD9-9D22-B06AA08D0B08}" type="pres">
      <dgm:prSet presAssocID="{120A6FB0-CE3A-46D3-A440-7428D3AD5C3E}" presName="rootText1" presStyleLbl="node0" presStyleIdx="0" presStyleCnt="1" custScaleX="187430">
        <dgm:presLayoutVars>
          <dgm:chPref val="3"/>
        </dgm:presLayoutVars>
      </dgm:prSet>
      <dgm:spPr/>
      <dgm:t>
        <a:bodyPr/>
        <a:lstStyle/>
        <a:p>
          <a:endParaRPr lang="en-US"/>
        </a:p>
      </dgm:t>
    </dgm:pt>
    <dgm:pt modelId="{89BAB6BD-3F6E-4C5E-B1FD-6ABA537C2CBF}" type="pres">
      <dgm:prSet presAssocID="{120A6FB0-CE3A-46D3-A440-7428D3AD5C3E}" presName="rootConnector1" presStyleLbl="node1" presStyleIdx="0" presStyleCnt="0"/>
      <dgm:spPr/>
      <dgm:t>
        <a:bodyPr/>
        <a:lstStyle/>
        <a:p>
          <a:endParaRPr lang="en-US"/>
        </a:p>
      </dgm:t>
    </dgm:pt>
    <dgm:pt modelId="{A0FB198D-609C-4EF6-84CB-9E0688E974DF}" type="pres">
      <dgm:prSet presAssocID="{120A6FB0-CE3A-46D3-A440-7428D3AD5C3E}" presName="hierChild2" presStyleCnt="0"/>
      <dgm:spPr/>
    </dgm:pt>
    <dgm:pt modelId="{BC2FCA86-B856-4935-B928-A16550BCA9C3}" type="pres">
      <dgm:prSet presAssocID="{49C13A95-39AB-4BCF-8484-4CAAF54A8C53}" presName="Name37" presStyleLbl="parChTrans1D2" presStyleIdx="0" presStyleCnt="2"/>
      <dgm:spPr/>
      <dgm:t>
        <a:bodyPr/>
        <a:lstStyle/>
        <a:p>
          <a:endParaRPr lang="en-US"/>
        </a:p>
      </dgm:t>
    </dgm:pt>
    <dgm:pt modelId="{B7E114D7-A94C-4A3D-BB95-D2AF87C18CED}" type="pres">
      <dgm:prSet presAssocID="{4F4D562A-D143-4C6E-8BB8-7CCC83D847B3}" presName="hierRoot2" presStyleCnt="0">
        <dgm:presLayoutVars>
          <dgm:hierBranch/>
        </dgm:presLayoutVars>
      </dgm:prSet>
      <dgm:spPr/>
    </dgm:pt>
    <dgm:pt modelId="{04D4901A-369D-4527-8499-C5715BEE4F0F}" type="pres">
      <dgm:prSet presAssocID="{4F4D562A-D143-4C6E-8BB8-7CCC83D847B3}" presName="rootComposite" presStyleCnt="0"/>
      <dgm:spPr/>
    </dgm:pt>
    <dgm:pt modelId="{98B12765-A930-4DB4-B736-F2A5500D3FFC}" type="pres">
      <dgm:prSet presAssocID="{4F4D562A-D143-4C6E-8BB8-7CCC83D847B3}" presName="rootText" presStyleLbl="node2" presStyleIdx="0" presStyleCnt="2" custScaleX="180287">
        <dgm:presLayoutVars>
          <dgm:chPref val="3"/>
        </dgm:presLayoutVars>
      </dgm:prSet>
      <dgm:spPr/>
      <dgm:t>
        <a:bodyPr/>
        <a:lstStyle/>
        <a:p>
          <a:endParaRPr lang="en-US"/>
        </a:p>
      </dgm:t>
    </dgm:pt>
    <dgm:pt modelId="{BBD98D50-E287-4422-850B-F66AEE6F8357}" type="pres">
      <dgm:prSet presAssocID="{4F4D562A-D143-4C6E-8BB8-7CCC83D847B3}" presName="rootConnector" presStyleLbl="node2" presStyleIdx="0" presStyleCnt="2"/>
      <dgm:spPr/>
      <dgm:t>
        <a:bodyPr/>
        <a:lstStyle/>
        <a:p>
          <a:endParaRPr lang="en-US"/>
        </a:p>
      </dgm:t>
    </dgm:pt>
    <dgm:pt modelId="{83010C0E-3751-4E9D-9140-DD681C5CB405}" type="pres">
      <dgm:prSet presAssocID="{4F4D562A-D143-4C6E-8BB8-7CCC83D847B3}" presName="hierChild4" presStyleCnt="0"/>
      <dgm:spPr/>
    </dgm:pt>
    <dgm:pt modelId="{34E5E362-1B33-4CBC-A793-8FF892E825FE}" type="pres">
      <dgm:prSet presAssocID="{1534CACF-4AEA-4174-9C42-7D2D643B36D7}" presName="Name35" presStyleLbl="parChTrans1D3" presStyleIdx="0" presStyleCnt="4"/>
      <dgm:spPr/>
      <dgm:t>
        <a:bodyPr/>
        <a:lstStyle/>
        <a:p>
          <a:endParaRPr lang="en-US"/>
        </a:p>
      </dgm:t>
    </dgm:pt>
    <dgm:pt modelId="{2FFD7557-FBD4-4D6F-9C5E-27F419438E4B}" type="pres">
      <dgm:prSet presAssocID="{8CB0B6EA-D48D-4BBD-856F-189250011ED8}" presName="hierRoot2" presStyleCnt="0">
        <dgm:presLayoutVars>
          <dgm:hierBranch val="r"/>
        </dgm:presLayoutVars>
      </dgm:prSet>
      <dgm:spPr/>
    </dgm:pt>
    <dgm:pt modelId="{A157A835-66D7-40B3-8539-3C46F7A285C9}" type="pres">
      <dgm:prSet presAssocID="{8CB0B6EA-D48D-4BBD-856F-189250011ED8}" presName="rootComposite" presStyleCnt="0"/>
      <dgm:spPr/>
    </dgm:pt>
    <dgm:pt modelId="{EDE8EE28-52CF-4A4F-8DFD-CD8FE10FC8DB}" type="pres">
      <dgm:prSet presAssocID="{8CB0B6EA-D48D-4BBD-856F-189250011ED8}" presName="rootText" presStyleLbl="node3" presStyleIdx="0" presStyleCnt="4" custScaleY="45739">
        <dgm:presLayoutVars>
          <dgm:chPref val="3"/>
        </dgm:presLayoutVars>
      </dgm:prSet>
      <dgm:spPr/>
      <dgm:t>
        <a:bodyPr/>
        <a:lstStyle/>
        <a:p>
          <a:endParaRPr lang="en-US"/>
        </a:p>
      </dgm:t>
    </dgm:pt>
    <dgm:pt modelId="{C4F7E3E1-48D6-4222-8289-0E94DBB42695}" type="pres">
      <dgm:prSet presAssocID="{8CB0B6EA-D48D-4BBD-856F-189250011ED8}" presName="rootConnector" presStyleLbl="node3" presStyleIdx="0" presStyleCnt="4"/>
      <dgm:spPr/>
      <dgm:t>
        <a:bodyPr/>
        <a:lstStyle/>
        <a:p>
          <a:endParaRPr lang="en-US"/>
        </a:p>
      </dgm:t>
    </dgm:pt>
    <dgm:pt modelId="{B09EACCD-00AD-47F2-8E37-8360FCCA3AEB}" type="pres">
      <dgm:prSet presAssocID="{8CB0B6EA-D48D-4BBD-856F-189250011ED8}" presName="hierChild4" presStyleCnt="0"/>
      <dgm:spPr/>
    </dgm:pt>
    <dgm:pt modelId="{2E7A967D-00F3-49F3-9C63-4A52A933A8AB}" type="pres">
      <dgm:prSet presAssocID="{6634908E-1BEB-4B17-9069-00BD4E7D843F}" presName="Name50" presStyleLbl="parChTrans1D4" presStyleIdx="0" presStyleCnt="6"/>
      <dgm:spPr/>
      <dgm:t>
        <a:bodyPr/>
        <a:lstStyle/>
        <a:p>
          <a:endParaRPr lang="en-US"/>
        </a:p>
      </dgm:t>
    </dgm:pt>
    <dgm:pt modelId="{4075B020-FCC3-424C-BC9D-AF0D364006E6}" type="pres">
      <dgm:prSet presAssocID="{1CF7B6B9-00AE-4C1C-AB39-438E0FACC5F4}" presName="hierRoot2" presStyleCnt="0">
        <dgm:presLayoutVars>
          <dgm:hierBranch val="r"/>
        </dgm:presLayoutVars>
      </dgm:prSet>
      <dgm:spPr/>
    </dgm:pt>
    <dgm:pt modelId="{4C6CA894-9A9D-4689-AEBC-36325A7E4A35}" type="pres">
      <dgm:prSet presAssocID="{1CF7B6B9-00AE-4C1C-AB39-438E0FACC5F4}" presName="rootComposite" presStyleCnt="0"/>
      <dgm:spPr/>
    </dgm:pt>
    <dgm:pt modelId="{9045E787-CFAF-458D-B662-717B714C3673}" type="pres">
      <dgm:prSet presAssocID="{1CF7B6B9-00AE-4C1C-AB39-438E0FACC5F4}" presName="rootText" presStyleLbl="node4" presStyleIdx="0" presStyleCnt="6">
        <dgm:presLayoutVars>
          <dgm:chPref val="3"/>
        </dgm:presLayoutVars>
      </dgm:prSet>
      <dgm:spPr/>
      <dgm:t>
        <a:bodyPr/>
        <a:lstStyle/>
        <a:p>
          <a:endParaRPr lang="en-US"/>
        </a:p>
      </dgm:t>
    </dgm:pt>
    <dgm:pt modelId="{D2C5700E-E15E-47A9-ACAD-2CB7018CF04A}" type="pres">
      <dgm:prSet presAssocID="{1CF7B6B9-00AE-4C1C-AB39-438E0FACC5F4}" presName="rootConnector" presStyleLbl="node4" presStyleIdx="0" presStyleCnt="6"/>
      <dgm:spPr/>
      <dgm:t>
        <a:bodyPr/>
        <a:lstStyle/>
        <a:p>
          <a:endParaRPr lang="en-US"/>
        </a:p>
      </dgm:t>
    </dgm:pt>
    <dgm:pt modelId="{27CDEA04-4EBF-40FF-AC13-0F7519F417B6}" type="pres">
      <dgm:prSet presAssocID="{1CF7B6B9-00AE-4C1C-AB39-438E0FACC5F4}" presName="hierChild4" presStyleCnt="0"/>
      <dgm:spPr/>
    </dgm:pt>
    <dgm:pt modelId="{A76291F9-07F9-4F58-9F32-C486AE927457}" type="pres">
      <dgm:prSet presAssocID="{1CF7B6B9-00AE-4C1C-AB39-438E0FACC5F4}" presName="hierChild5" presStyleCnt="0"/>
      <dgm:spPr/>
    </dgm:pt>
    <dgm:pt modelId="{73232DE2-2AE4-49D1-A2B4-9C0190393B39}" type="pres">
      <dgm:prSet presAssocID="{8CB0B6EA-D48D-4BBD-856F-189250011ED8}" presName="hierChild5" presStyleCnt="0"/>
      <dgm:spPr/>
    </dgm:pt>
    <dgm:pt modelId="{4EEF0E68-B08A-47BE-B799-63D1AF24D865}" type="pres">
      <dgm:prSet presAssocID="{EB93782F-3BF3-4477-8ADE-4FD93F777D12}" presName="Name35" presStyleLbl="parChTrans1D3" presStyleIdx="1" presStyleCnt="4"/>
      <dgm:spPr/>
      <dgm:t>
        <a:bodyPr/>
        <a:lstStyle/>
        <a:p>
          <a:endParaRPr lang="en-US"/>
        </a:p>
      </dgm:t>
    </dgm:pt>
    <dgm:pt modelId="{92DA0DDB-136F-43A6-A097-F88386D06E03}" type="pres">
      <dgm:prSet presAssocID="{3D3F10DB-E738-4069-909B-B2BDA6AD7B7E}" presName="hierRoot2" presStyleCnt="0">
        <dgm:presLayoutVars>
          <dgm:hierBranch val="init"/>
        </dgm:presLayoutVars>
      </dgm:prSet>
      <dgm:spPr/>
    </dgm:pt>
    <dgm:pt modelId="{66A6127F-2E17-4C3D-A374-0587C4CD3E03}" type="pres">
      <dgm:prSet presAssocID="{3D3F10DB-E738-4069-909B-B2BDA6AD7B7E}" presName="rootComposite" presStyleCnt="0"/>
      <dgm:spPr/>
    </dgm:pt>
    <dgm:pt modelId="{F1DD97AB-C0FF-4A64-B9A3-4AC2A83297F6}" type="pres">
      <dgm:prSet presAssocID="{3D3F10DB-E738-4069-909B-B2BDA6AD7B7E}" presName="rootText" presStyleLbl="node3" presStyleIdx="1" presStyleCnt="4" custScaleY="45739">
        <dgm:presLayoutVars>
          <dgm:chPref val="3"/>
        </dgm:presLayoutVars>
      </dgm:prSet>
      <dgm:spPr/>
      <dgm:t>
        <a:bodyPr/>
        <a:lstStyle/>
        <a:p>
          <a:endParaRPr lang="en-US"/>
        </a:p>
      </dgm:t>
    </dgm:pt>
    <dgm:pt modelId="{A9249BF0-9D26-428C-9B5C-97492ED6CFAA}" type="pres">
      <dgm:prSet presAssocID="{3D3F10DB-E738-4069-909B-B2BDA6AD7B7E}" presName="rootConnector" presStyleLbl="node3" presStyleIdx="1" presStyleCnt="4"/>
      <dgm:spPr/>
      <dgm:t>
        <a:bodyPr/>
        <a:lstStyle/>
        <a:p>
          <a:endParaRPr lang="en-US"/>
        </a:p>
      </dgm:t>
    </dgm:pt>
    <dgm:pt modelId="{0F242CD1-C84B-4A72-AE4F-ABB3B7BDED37}" type="pres">
      <dgm:prSet presAssocID="{3D3F10DB-E738-4069-909B-B2BDA6AD7B7E}" presName="hierChild4" presStyleCnt="0"/>
      <dgm:spPr/>
    </dgm:pt>
    <dgm:pt modelId="{5C569859-A8BB-441A-B3F3-48B0CBAC25D2}" type="pres">
      <dgm:prSet presAssocID="{185E56BF-6662-468D-9BF3-D8786D0581E3}" presName="Name37" presStyleLbl="parChTrans1D4" presStyleIdx="1" presStyleCnt="6"/>
      <dgm:spPr/>
      <dgm:t>
        <a:bodyPr/>
        <a:lstStyle/>
        <a:p>
          <a:endParaRPr lang="en-US"/>
        </a:p>
      </dgm:t>
    </dgm:pt>
    <dgm:pt modelId="{DDB1B90C-62EB-49DC-9C95-537BD1E5ABE8}" type="pres">
      <dgm:prSet presAssocID="{43CD1B8F-B7BD-462D-AD9F-476BDEFE0AEA}" presName="hierRoot2" presStyleCnt="0">
        <dgm:presLayoutVars>
          <dgm:hierBranch val="init"/>
        </dgm:presLayoutVars>
      </dgm:prSet>
      <dgm:spPr/>
    </dgm:pt>
    <dgm:pt modelId="{8777F587-2F0A-4CA3-8B54-A020F1003A8F}" type="pres">
      <dgm:prSet presAssocID="{43CD1B8F-B7BD-462D-AD9F-476BDEFE0AEA}" presName="rootComposite" presStyleCnt="0"/>
      <dgm:spPr/>
    </dgm:pt>
    <dgm:pt modelId="{AD204613-3626-4FEB-A066-45E345523951}" type="pres">
      <dgm:prSet presAssocID="{43CD1B8F-B7BD-462D-AD9F-476BDEFE0AEA}" presName="rootText" presStyleLbl="node4" presStyleIdx="1" presStyleCnt="6">
        <dgm:presLayoutVars>
          <dgm:chPref val="3"/>
        </dgm:presLayoutVars>
      </dgm:prSet>
      <dgm:spPr/>
      <dgm:t>
        <a:bodyPr/>
        <a:lstStyle/>
        <a:p>
          <a:endParaRPr lang="en-US"/>
        </a:p>
      </dgm:t>
    </dgm:pt>
    <dgm:pt modelId="{069BB7E7-2146-4D9C-8949-0F5195998FC9}" type="pres">
      <dgm:prSet presAssocID="{43CD1B8F-B7BD-462D-AD9F-476BDEFE0AEA}" presName="rootConnector" presStyleLbl="node4" presStyleIdx="1" presStyleCnt="6"/>
      <dgm:spPr/>
      <dgm:t>
        <a:bodyPr/>
        <a:lstStyle/>
        <a:p>
          <a:endParaRPr lang="en-US"/>
        </a:p>
      </dgm:t>
    </dgm:pt>
    <dgm:pt modelId="{AB451E61-B2AC-45C3-A9C9-846F06593E9F}" type="pres">
      <dgm:prSet presAssocID="{43CD1B8F-B7BD-462D-AD9F-476BDEFE0AEA}" presName="hierChild4" presStyleCnt="0"/>
      <dgm:spPr/>
    </dgm:pt>
    <dgm:pt modelId="{93B94FDB-D110-4575-8DE9-EB445453EF1B}" type="pres">
      <dgm:prSet presAssocID="{43CD1B8F-B7BD-462D-AD9F-476BDEFE0AEA}" presName="hierChild5" presStyleCnt="0"/>
      <dgm:spPr/>
    </dgm:pt>
    <dgm:pt modelId="{7ED2D14D-560A-4CF3-A3E0-6E6F65AB898D}" type="pres">
      <dgm:prSet presAssocID="{3D3F10DB-E738-4069-909B-B2BDA6AD7B7E}" presName="hierChild5" presStyleCnt="0"/>
      <dgm:spPr/>
    </dgm:pt>
    <dgm:pt modelId="{4642AE18-BDC7-4CCC-AF8F-53B09DFC03D4}" type="pres">
      <dgm:prSet presAssocID="{4F4D562A-D143-4C6E-8BB8-7CCC83D847B3}" presName="hierChild5" presStyleCnt="0"/>
      <dgm:spPr/>
    </dgm:pt>
    <dgm:pt modelId="{BBEDF5EC-75CA-4154-96FC-D123874039F2}" type="pres">
      <dgm:prSet presAssocID="{0E7C5F60-33D5-4E31-A153-C609D913F95C}" presName="Name37" presStyleLbl="parChTrans1D2" presStyleIdx="1" presStyleCnt="2"/>
      <dgm:spPr/>
      <dgm:t>
        <a:bodyPr/>
        <a:lstStyle/>
        <a:p>
          <a:endParaRPr lang="en-US"/>
        </a:p>
      </dgm:t>
    </dgm:pt>
    <dgm:pt modelId="{F2B5D1F3-C458-4E0A-ADDD-C374D4E92F45}" type="pres">
      <dgm:prSet presAssocID="{15BF96AD-8C86-458F-933F-E6942342E323}" presName="hierRoot2" presStyleCnt="0">
        <dgm:presLayoutVars>
          <dgm:hierBranch val="init"/>
        </dgm:presLayoutVars>
      </dgm:prSet>
      <dgm:spPr/>
    </dgm:pt>
    <dgm:pt modelId="{426C0609-5F82-4028-AE49-CE4136FC2AE8}" type="pres">
      <dgm:prSet presAssocID="{15BF96AD-8C86-458F-933F-E6942342E323}" presName="rootComposite" presStyleCnt="0"/>
      <dgm:spPr/>
    </dgm:pt>
    <dgm:pt modelId="{BA4B7666-E41A-4973-8374-1C76CC9BC574}" type="pres">
      <dgm:prSet presAssocID="{15BF96AD-8C86-458F-933F-E6942342E323}" presName="rootText" presStyleLbl="node2" presStyleIdx="1" presStyleCnt="2" custScaleX="180287">
        <dgm:presLayoutVars>
          <dgm:chPref val="3"/>
        </dgm:presLayoutVars>
      </dgm:prSet>
      <dgm:spPr/>
      <dgm:t>
        <a:bodyPr/>
        <a:lstStyle/>
        <a:p>
          <a:endParaRPr lang="en-US"/>
        </a:p>
      </dgm:t>
    </dgm:pt>
    <dgm:pt modelId="{673F58F2-448A-4E0B-BEF7-062C9CA95225}" type="pres">
      <dgm:prSet presAssocID="{15BF96AD-8C86-458F-933F-E6942342E323}" presName="rootConnector" presStyleLbl="node2" presStyleIdx="1" presStyleCnt="2"/>
      <dgm:spPr/>
      <dgm:t>
        <a:bodyPr/>
        <a:lstStyle/>
        <a:p>
          <a:endParaRPr lang="en-US"/>
        </a:p>
      </dgm:t>
    </dgm:pt>
    <dgm:pt modelId="{821508A0-93C9-4213-B02B-A175C25334E2}" type="pres">
      <dgm:prSet presAssocID="{15BF96AD-8C86-458F-933F-E6942342E323}" presName="hierChild4" presStyleCnt="0"/>
      <dgm:spPr/>
    </dgm:pt>
    <dgm:pt modelId="{630B2F4A-86AA-411D-8AA6-4AB7AB7AA2B0}" type="pres">
      <dgm:prSet presAssocID="{C83C6E7F-452B-4E47-BA51-A1D8C6A608CD}" presName="Name37" presStyleLbl="parChTrans1D3" presStyleIdx="2" presStyleCnt="4"/>
      <dgm:spPr/>
      <dgm:t>
        <a:bodyPr/>
        <a:lstStyle/>
        <a:p>
          <a:endParaRPr lang="en-US"/>
        </a:p>
      </dgm:t>
    </dgm:pt>
    <dgm:pt modelId="{39324D88-FFFB-4FE6-A0F9-ADA92CB62940}" type="pres">
      <dgm:prSet presAssocID="{B3AE4C2D-00D2-41FB-8DD3-EA55DB4936B8}" presName="hierRoot2" presStyleCnt="0">
        <dgm:presLayoutVars>
          <dgm:hierBranch val="init"/>
        </dgm:presLayoutVars>
      </dgm:prSet>
      <dgm:spPr/>
    </dgm:pt>
    <dgm:pt modelId="{522168B8-4B6D-4B77-897D-D7D23D16E63D}" type="pres">
      <dgm:prSet presAssocID="{B3AE4C2D-00D2-41FB-8DD3-EA55DB4936B8}" presName="rootComposite" presStyleCnt="0"/>
      <dgm:spPr/>
    </dgm:pt>
    <dgm:pt modelId="{B57D3C79-CF9F-4A74-B13C-E86031351F34}" type="pres">
      <dgm:prSet presAssocID="{B3AE4C2D-00D2-41FB-8DD3-EA55DB4936B8}" presName="rootText" presStyleLbl="node3" presStyleIdx="2" presStyleCnt="4" custScaleY="45739">
        <dgm:presLayoutVars>
          <dgm:chPref val="3"/>
        </dgm:presLayoutVars>
      </dgm:prSet>
      <dgm:spPr/>
      <dgm:t>
        <a:bodyPr/>
        <a:lstStyle/>
        <a:p>
          <a:endParaRPr lang="en-US"/>
        </a:p>
      </dgm:t>
    </dgm:pt>
    <dgm:pt modelId="{DE010CC0-D9B7-448F-8AA2-BDCDA6084A6C}" type="pres">
      <dgm:prSet presAssocID="{B3AE4C2D-00D2-41FB-8DD3-EA55DB4936B8}" presName="rootConnector" presStyleLbl="node3" presStyleIdx="2" presStyleCnt="4"/>
      <dgm:spPr/>
      <dgm:t>
        <a:bodyPr/>
        <a:lstStyle/>
        <a:p>
          <a:endParaRPr lang="en-US"/>
        </a:p>
      </dgm:t>
    </dgm:pt>
    <dgm:pt modelId="{2B74BA28-EE03-4190-ACA2-BF3467D4D846}" type="pres">
      <dgm:prSet presAssocID="{B3AE4C2D-00D2-41FB-8DD3-EA55DB4936B8}" presName="hierChild4" presStyleCnt="0"/>
      <dgm:spPr/>
    </dgm:pt>
    <dgm:pt modelId="{BD08D4E7-848B-4F32-9525-B3415E9FB350}" type="pres">
      <dgm:prSet presAssocID="{3B876E0A-D6D7-49FC-AFA7-59341C8A0C3C}" presName="Name37" presStyleLbl="parChTrans1D4" presStyleIdx="2" presStyleCnt="6"/>
      <dgm:spPr/>
      <dgm:t>
        <a:bodyPr/>
        <a:lstStyle/>
        <a:p>
          <a:endParaRPr lang="en-US"/>
        </a:p>
      </dgm:t>
    </dgm:pt>
    <dgm:pt modelId="{542907BA-402D-4A29-B202-DE3A8D6CDFE7}" type="pres">
      <dgm:prSet presAssocID="{19362BBD-3F91-4ECD-B4C3-BE47D2F5A00E}" presName="hierRoot2" presStyleCnt="0">
        <dgm:presLayoutVars>
          <dgm:hierBranch val="init"/>
        </dgm:presLayoutVars>
      </dgm:prSet>
      <dgm:spPr/>
    </dgm:pt>
    <dgm:pt modelId="{BB1F3827-5D00-4198-922B-41A5B9DE1F27}" type="pres">
      <dgm:prSet presAssocID="{19362BBD-3F91-4ECD-B4C3-BE47D2F5A00E}" presName="rootComposite" presStyleCnt="0"/>
      <dgm:spPr/>
    </dgm:pt>
    <dgm:pt modelId="{EFEF736C-85FB-4823-B990-1558E18373B5}" type="pres">
      <dgm:prSet presAssocID="{19362BBD-3F91-4ECD-B4C3-BE47D2F5A00E}" presName="rootText" presStyleLbl="node4" presStyleIdx="2" presStyleCnt="6">
        <dgm:presLayoutVars>
          <dgm:chPref val="3"/>
        </dgm:presLayoutVars>
      </dgm:prSet>
      <dgm:spPr/>
      <dgm:t>
        <a:bodyPr/>
        <a:lstStyle/>
        <a:p>
          <a:endParaRPr lang="en-US"/>
        </a:p>
      </dgm:t>
    </dgm:pt>
    <dgm:pt modelId="{4D9BA4FC-3671-49CE-AB8C-F8E64B500945}" type="pres">
      <dgm:prSet presAssocID="{19362BBD-3F91-4ECD-B4C3-BE47D2F5A00E}" presName="rootConnector" presStyleLbl="node4" presStyleIdx="2" presStyleCnt="6"/>
      <dgm:spPr/>
      <dgm:t>
        <a:bodyPr/>
        <a:lstStyle/>
        <a:p>
          <a:endParaRPr lang="en-US"/>
        </a:p>
      </dgm:t>
    </dgm:pt>
    <dgm:pt modelId="{A7A2FCF2-1229-44C6-99D7-1C8BF7660FE8}" type="pres">
      <dgm:prSet presAssocID="{19362BBD-3F91-4ECD-B4C3-BE47D2F5A00E}" presName="hierChild4" presStyleCnt="0"/>
      <dgm:spPr/>
    </dgm:pt>
    <dgm:pt modelId="{0B6F872D-6FCF-4236-A443-ED114A57A599}" type="pres">
      <dgm:prSet presAssocID="{19362BBD-3F91-4ECD-B4C3-BE47D2F5A00E}" presName="hierChild5" presStyleCnt="0"/>
      <dgm:spPr/>
    </dgm:pt>
    <dgm:pt modelId="{8F6398E6-CD81-42CC-9014-B73505E802EF}" type="pres">
      <dgm:prSet presAssocID="{D6B45983-454C-40DB-A854-5DA1039399B4}" presName="Name37" presStyleLbl="parChTrans1D4" presStyleIdx="3" presStyleCnt="6"/>
      <dgm:spPr/>
      <dgm:t>
        <a:bodyPr/>
        <a:lstStyle/>
        <a:p>
          <a:endParaRPr lang="en-US"/>
        </a:p>
      </dgm:t>
    </dgm:pt>
    <dgm:pt modelId="{62A630D2-DB70-4E49-A7CE-3B08EFDE1483}" type="pres">
      <dgm:prSet presAssocID="{55FCC34E-6735-46EB-AD78-8C5E7B069FF1}" presName="hierRoot2" presStyleCnt="0">
        <dgm:presLayoutVars>
          <dgm:hierBranch val="init"/>
        </dgm:presLayoutVars>
      </dgm:prSet>
      <dgm:spPr/>
    </dgm:pt>
    <dgm:pt modelId="{1C4A4BD2-2AE1-40FC-9AEB-50E80C6AA0F7}" type="pres">
      <dgm:prSet presAssocID="{55FCC34E-6735-46EB-AD78-8C5E7B069FF1}" presName="rootComposite" presStyleCnt="0"/>
      <dgm:spPr/>
    </dgm:pt>
    <dgm:pt modelId="{2BE5ED26-6AC0-4DE1-B265-097E0155009F}" type="pres">
      <dgm:prSet presAssocID="{55FCC34E-6735-46EB-AD78-8C5E7B069FF1}" presName="rootText" presStyleLbl="node4" presStyleIdx="3" presStyleCnt="6">
        <dgm:presLayoutVars>
          <dgm:chPref val="3"/>
        </dgm:presLayoutVars>
      </dgm:prSet>
      <dgm:spPr/>
      <dgm:t>
        <a:bodyPr/>
        <a:lstStyle/>
        <a:p>
          <a:endParaRPr lang="en-US"/>
        </a:p>
      </dgm:t>
    </dgm:pt>
    <dgm:pt modelId="{411A7C2B-BC00-40C8-B146-1C1DFACE815D}" type="pres">
      <dgm:prSet presAssocID="{55FCC34E-6735-46EB-AD78-8C5E7B069FF1}" presName="rootConnector" presStyleLbl="node4" presStyleIdx="3" presStyleCnt="6"/>
      <dgm:spPr/>
      <dgm:t>
        <a:bodyPr/>
        <a:lstStyle/>
        <a:p>
          <a:endParaRPr lang="en-US"/>
        </a:p>
      </dgm:t>
    </dgm:pt>
    <dgm:pt modelId="{899C88DD-43F9-4C25-A387-9E3BAB623347}" type="pres">
      <dgm:prSet presAssocID="{55FCC34E-6735-46EB-AD78-8C5E7B069FF1}" presName="hierChild4" presStyleCnt="0"/>
      <dgm:spPr/>
    </dgm:pt>
    <dgm:pt modelId="{43BE890A-73B7-4768-9FD8-3D59FC7503AD}" type="pres">
      <dgm:prSet presAssocID="{55FCC34E-6735-46EB-AD78-8C5E7B069FF1}" presName="hierChild5" presStyleCnt="0"/>
      <dgm:spPr/>
    </dgm:pt>
    <dgm:pt modelId="{E901EB45-2FD7-4B45-88F1-436D4037DDF8}" type="pres">
      <dgm:prSet presAssocID="{B3AE4C2D-00D2-41FB-8DD3-EA55DB4936B8}" presName="hierChild5" presStyleCnt="0"/>
      <dgm:spPr/>
    </dgm:pt>
    <dgm:pt modelId="{EE7E446F-3901-41E9-8149-B38298E12E97}" type="pres">
      <dgm:prSet presAssocID="{07F75404-13AD-4789-835B-7A4C3FA8FB11}" presName="Name37" presStyleLbl="parChTrans1D3" presStyleIdx="3" presStyleCnt="4"/>
      <dgm:spPr/>
      <dgm:t>
        <a:bodyPr/>
        <a:lstStyle/>
        <a:p>
          <a:endParaRPr lang="en-US"/>
        </a:p>
      </dgm:t>
    </dgm:pt>
    <dgm:pt modelId="{2BF30E69-C8D4-4976-8767-756CA2F4741D}" type="pres">
      <dgm:prSet presAssocID="{AAAE6B31-251A-4AB7-84E9-9A999ABA1366}" presName="hierRoot2" presStyleCnt="0">
        <dgm:presLayoutVars>
          <dgm:hierBranch val="init"/>
        </dgm:presLayoutVars>
      </dgm:prSet>
      <dgm:spPr/>
    </dgm:pt>
    <dgm:pt modelId="{D63868A7-04A6-40F4-9D6C-033B37218DF8}" type="pres">
      <dgm:prSet presAssocID="{AAAE6B31-251A-4AB7-84E9-9A999ABA1366}" presName="rootComposite" presStyleCnt="0"/>
      <dgm:spPr/>
    </dgm:pt>
    <dgm:pt modelId="{D7E85EE0-83EE-47FD-9B9D-1B573D04BBA9}" type="pres">
      <dgm:prSet presAssocID="{AAAE6B31-251A-4AB7-84E9-9A999ABA1366}" presName="rootText" presStyleLbl="node3" presStyleIdx="3" presStyleCnt="4" custScaleY="45739">
        <dgm:presLayoutVars>
          <dgm:chPref val="3"/>
        </dgm:presLayoutVars>
      </dgm:prSet>
      <dgm:spPr/>
      <dgm:t>
        <a:bodyPr/>
        <a:lstStyle/>
        <a:p>
          <a:endParaRPr lang="en-US"/>
        </a:p>
      </dgm:t>
    </dgm:pt>
    <dgm:pt modelId="{63394A6E-90F7-4C4E-92EB-227634466304}" type="pres">
      <dgm:prSet presAssocID="{AAAE6B31-251A-4AB7-84E9-9A999ABA1366}" presName="rootConnector" presStyleLbl="node3" presStyleIdx="3" presStyleCnt="4"/>
      <dgm:spPr/>
      <dgm:t>
        <a:bodyPr/>
        <a:lstStyle/>
        <a:p>
          <a:endParaRPr lang="en-US"/>
        </a:p>
      </dgm:t>
    </dgm:pt>
    <dgm:pt modelId="{6FB82D82-5FEF-4B40-8EA1-057DD694B9FE}" type="pres">
      <dgm:prSet presAssocID="{AAAE6B31-251A-4AB7-84E9-9A999ABA1366}" presName="hierChild4" presStyleCnt="0"/>
      <dgm:spPr/>
    </dgm:pt>
    <dgm:pt modelId="{93E54E39-C873-4719-B2AC-794CF8D0A2BA}" type="pres">
      <dgm:prSet presAssocID="{312A9167-7906-468A-AAEF-737562D2092C}" presName="Name37" presStyleLbl="parChTrans1D4" presStyleIdx="4" presStyleCnt="6"/>
      <dgm:spPr/>
      <dgm:t>
        <a:bodyPr/>
        <a:lstStyle/>
        <a:p>
          <a:endParaRPr lang="en-US"/>
        </a:p>
      </dgm:t>
    </dgm:pt>
    <dgm:pt modelId="{6E943D01-5CB8-4D06-B730-2B4F0A10AC5C}" type="pres">
      <dgm:prSet presAssocID="{4C0D5495-FF3E-45C1-87B8-95B1C420156D}" presName="hierRoot2" presStyleCnt="0">
        <dgm:presLayoutVars>
          <dgm:hierBranch val="init"/>
        </dgm:presLayoutVars>
      </dgm:prSet>
      <dgm:spPr/>
    </dgm:pt>
    <dgm:pt modelId="{236EE6B5-3615-47A5-9CDE-DAD87E919D7E}" type="pres">
      <dgm:prSet presAssocID="{4C0D5495-FF3E-45C1-87B8-95B1C420156D}" presName="rootComposite" presStyleCnt="0"/>
      <dgm:spPr/>
    </dgm:pt>
    <dgm:pt modelId="{B1D87976-F710-4CDB-A922-E9EB894DA5A1}" type="pres">
      <dgm:prSet presAssocID="{4C0D5495-FF3E-45C1-87B8-95B1C420156D}" presName="rootText" presStyleLbl="node4" presStyleIdx="4" presStyleCnt="6">
        <dgm:presLayoutVars>
          <dgm:chPref val="3"/>
        </dgm:presLayoutVars>
      </dgm:prSet>
      <dgm:spPr/>
      <dgm:t>
        <a:bodyPr/>
        <a:lstStyle/>
        <a:p>
          <a:endParaRPr lang="en-US"/>
        </a:p>
      </dgm:t>
    </dgm:pt>
    <dgm:pt modelId="{70370462-2FA7-400D-821B-ED7AD49EEA97}" type="pres">
      <dgm:prSet presAssocID="{4C0D5495-FF3E-45C1-87B8-95B1C420156D}" presName="rootConnector" presStyleLbl="node4" presStyleIdx="4" presStyleCnt="6"/>
      <dgm:spPr/>
      <dgm:t>
        <a:bodyPr/>
        <a:lstStyle/>
        <a:p>
          <a:endParaRPr lang="en-US"/>
        </a:p>
      </dgm:t>
    </dgm:pt>
    <dgm:pt modelId="{72529D8D-31F6-4E60-A3E5-690F2D1F4F22}" type="pres">
      <dgm:prSet presAssocID="{4C0D5495-FF3E-45C1-87B8-95B1C420156D}" presName="hierChild4" presStyleCnt="0"/>
      <dgm:spPr/>
    </dgm:pt>
    <dgm:pt modelId="{F90EA602-8452-4DE4-948B-B39F60E8B210}" type="pres">
      <dgm:prSet presAssocID="{4C0D5495-FF3E-45C1-87B8-95B1C420156D}" presName="hierChild5" presStyleCnt="0"/>
      <dgm:spPr/>
    </dgm:pt>
    <dgm:pt modelId="{DA9A6926-2AB0-4433-8DBB-787E7898B2FD}" type="pres">
      <dgm:prSet presAssocID="{26F1666C-39FF-4375-B973-069CE55339AC}" presName="Name37" presStyleLbl="parChTrans1D4" presStyleIdx="5" presStyleCnt="6"/>
      <dgm:spPr/>
      <dgm:t>
        <a:bodyPr/>
        <a:lstStyle/>
        <a:p>
          <a:endParaRPr lang="en-US"/>
        </a:p>
      </dgm:t>
    </dgm:pt>
    <dgm:pt modelId="{E75EAF4B-AB36-4CF6-9820-C16048ED3CB3}" type="pres">
      <dgm:prSet presAssocID="{43B067C5-1FE3-4001-AC00-D18E182C8314}" presName="hierRoot2" presStyleCnt="0">
        <dgm:presLayoutVars>
          <dgm:hierBranch val="init"/>
        </dgm:presLayoutVars>
      </dgm:prSet>
      <dgm:spPr/>
    </dgm:pt>
    <dgm:pt modelId="{AA23DE56-DB3D-46BF-BB12-EBC397D768AE}" type="pres">
      <dgm:prSet presAssocID="{43B067C5-1FE3-4001-AC00-D18E182C8314}" presName="rootComposite" presStyleCnt="0"/>
      <dgm:spPr/>
    </dgm:pt>
    <dgm:pt modelId="{D62AA80A-C4B5-4CC9-9252-3F8A7007DB13}" type="pres">
      <dgm:prSet presAssocID="{43B067C5-1FE3-4001-AC00-D18E182C8314}" presName="rootText" presStyleLbl="node4" presStyleIdx="5" presStyleCnt="6">
        <dgm:presLayoutVars>
          <dgm:chPref val="3"/>
        </dgm:presLayoutVars>
      </dgm:prSet>
      <dgm:spPr/>
      <dgm:t>
        <a:bodyPr/>
        <a:lstStyle/>
        <a:p>
          <a:endParaRPr lang="en-US"/>
        </a:p>
      </dgm:t>
    </dgm:pt>
    <dgm:pt modelId="{6C3316B3-953C-408F-8CC0-2A40CD978D3C}" type="pres">
      <dgm:prSet presAssocID="{43B067C5-1FE3-4001-AC00-D18E182C8314}" presName="rootConnector" presStyleLbl="node4" presStyleIdx="5" presStyleCnt="6"/>
      <dgm:spPr/>
      <dgm:t>
        <a:bodyPr/>
        <a:lstStyle/>
        <a:p>
          <a:endParaRPr lang="en-US"/>
        </a:p>
      </dgm:t>
    </dgm:pt>
    <dgm:pt modelId="{1973A06C-148A-4CEF-8217-99880543174F}" type="pres">
      <dgm:prSet presAssocID="{43B067C5-1FE3-4001-AC00-D18E182C8314}" presName="hierChild4" presStyleCnt="0"/>
      <dgm:spPr/>
    </dgm:pt>
    <dgm:pt modelId="{1A18CFE6-4549-4EC8-ACE1-2659BE996EE2}" type="pres">
      <dgm:prSet presAssocID="{43B067C5-1FE3-4001-AC00-D18E182C8314}" presName="hierChild5" presStyleCnt="0"/>
      <dgm:spPr/>
    </dgm:pt>
    <dgm:pt modelId="{F3F3EE1C-12BE-48F8-90B7-9BE4BE897F37}" type="pres">
      <dgm:prSet presAssocID="{AAAE6B31-251A-4AB7-84E9-9A999ABA1366}" presName="hierChild5" presStyleCnt="0"/>
      <dgm:spPr/>
    </dgm:pt>
    <dgm:pt modelId="{E543713C-B30C-467F-B1D4-DE06D96179BB}" type="pres">
      <dgm:prSet presAssocID="{15BF96AD-8C86-458F-933F-E6942342E323}" presName="hierChild5" presStyleCnt="0"/>
      <dgm:spPr/>
    </dgm:pt>
    <dgm:pt modelId="{87312DD7-D782-4BF7-BE43-CF9F37B2FE55}" type="pres">
      <dgm:prSet presAssocID="{120A6FB0-CE3A-46D3-A440-7428D3AD5C3E}" presName="hierChild3" presStyleCnt="0"/>
      <dgm:spPr/>
    </dgm:pt>
  </dgm:ptLst>
  <dgm:cxnLst>
    <dgm:cxn modelId="{ECD71A87-700B-48CA-B5D8-AE23B82E3848}" srcId="{AAAE6B31-251A-4AB7-84E9-9A999ABA1366}" destId="{43B067C5-1FE3-4001-AC00-D18E182C8314}" srcOrd="1" destOrd="0" parTransId="{26F1666C-39FF-4375-B973-069CE55339AC}" sibTransId="{7B99FA38-0F4D-44CB-AE27-E7E565D07C5B}"/>
    <dgm:cxn modelId="{958DEDAF-A254-495D-B4F8-AEA43C2BE101}" type="presOf" srcId="{3B876E0A-D6D7-49FC-AFA7-59341C8A0C3C}" destId="{BD08D4E7-848B-4F32-9525-B3415E9FB350}" srcOrd="0" destOrd="0" presId="urn:microsoft.com/office/officeart/2005/8/layout/orgChart1"/>
    <dgm:cxn modelId="{C9D53C99-DA94-4C74-93CE-50DABEAE47D3}" type="presOf" srcId="{312A9167-7906-468A-AAEF-737562D2092C}" destId="{93E54E39-C873-4719-B2AC-794CF8D0A2BA}" srcOrd="0" destOrd="0" presId="urn:microsoft.com/office/officeart/2005/8/layout/orgChart1"/>
    <dgm:cxn modelId="{59F62534-3C03-4101-9B94-1A993D988389}" type="presOf" srcId="{19362BBD-3F91-4ECD-B4C3-BE47D2F5A00E}" destId="{EFEF736C-85FB-4823-B990-1558E18373B5}" srcOrd="0" destOrd="0" presId="urn:microsoft.com/office/officeart/2005/8/layout/orgChart1"/>
    <dgm:cxn modelId="{3ACB9B01-F5DB-4915-89E6-1C0947C302C8}" type="presOf" srcId="{1CF7B6B9-00AE-4C1C-AB39-438E0FACC5F4}" destId="{9045E787-CFAF-458D-B662-717B714C3673}" srcOrd="0" destOrd="0" presId="urn:microsoft.com/office/officeart/2005/8/layout/orgChart1"/>
    <dgm:cxn modelId="{1E2AC4ED-6C1E-462A-89C6-077856B1EF87}" type="presOf" srcId="{4F4D562A-D143-4C6E-8BB8-7CCC83D847B3}" destId="{98B12765-A930-4DB4-B736-F2A5500D3FFC}" srcOrd="0" destOrd="0" presId="urn:microsoft.com/office/officeart/2005/8/layout/orgChart1"/>
    <dgm:cxn modelId="{753A203E-5811-4CF7-BEED-4F53CCA60BDF}" type="presOf" srcId="{1CF7B6B9-00AE-4C1C-AB39-438E0FACC5F4}" destId="{D2C5700E-E15E-47A9-ACAD-2CB7018CF04A}" srcOrd="1" destOrd="0" presId="urn:microsoft.com/office/officeart/2005/8/layout/orgChart1"/>
    <dgm:cxn modelId="{86672EE2-7183-4D80-8047-1E88D1D3C294}" type="presOf" srcId="{AAAE6B31-251A-4AB7-84E9-9A999ABA1366}" destId="{D7E85EE0-83EE-47FD-9B9D-1B573D04BBA9}" srcOrd="0" destOrd="0" presId="urn:microsoft.com/office/officeart/2005/8/layout/orgChart1"/>
    <dgm:cxn modelId="{8C68E293-43CA-43F7-B13E-5DF0BC6C7210}" type="presOf" srcId="{D6B45983-454C-40DB-A854-5DA1039399B4}" destId="{8F6398E6-CD81-42CC-9014-B73505E802EF}" srcOrd="0" destOrd="0" presId="urn:microsoft.com/office/officeart/2005/8/layout/orgChart1"/>
    <dgm:cxn modelId="{AC87AA07-2F82-4A60-A4FB-C2EBEEC21C3E}" type="presOf" srcId="{43B067C5-1FE3-4001-AC00-D18E182C8314}" destId="{D62AA80A-C4B5-4CC9-9252-3F8A7007DB13}" srcOrd="0" destOrd="0" presId="urn:microsoft.com/office/officeart/2005/8/layout/orgChart1"/>
    <dgm:cxn modelId="{E59CBC99-89A5-4828-9CA2-ACF25E301F0B}" srcId="{4F4D562A-D143-4C6E-8BB8-7CCC83D847B3}" destId="{8CB0B6EA-D48D-4BBD-856F-189250011ED8}" srcOrd="0" destOrd="0" parTransId="{1534CACF-4AEA-4174-9C42-7D2D643B36D7}" sibTransId="{6CB9AECD-4B3A-428A-94CD-44295F2C5572}"/>
    <dgm:cxn modelId="{FA26BF2E-9023-4BEB-90BC-3362D16760CC}" type="presOf" srcId="{43CD1B8F-B7BD-462D-AD9F-476BDEFE0AEA}" destId="{069BB7E7-2146-4D9C-8949-0F5195998FC9}" srcOrd="1" destOrd="0" presId="urn:microsoft.com/office/officeart/2005/8/layout/orgChart1"/>
    <dgm:cxn modelId="{C376D8D5-705E-4C21-9E45-ED8829A868A9}" type="presOf" srcId="{55FCC34E-6735-46EB-AD78-8C5E7B069FF1}" destId="{2BE5ED26-6AC0-4DE1-B265-097E0155009F}" srcOrd="0" destOrd="0" presId="urn:microsoft.com/office/officeart/2005/8/layout/orgChart1"/>
    <dgm:cxn modelId="{65599641-B32F-4A18-B66C-234D2EBD5FD7}" type="presOf" srcId="{4F4D562A-D143-4C6E-8BB8-7CCC83D847B3}" destId="{BBD98D50-E287-4422-850B-F66AEE6F8357}" srcOrd="1" destOrd="0" presId="urn:microsoft.com/office/officeart/2005/8/layout/orgChart1"/>
    <dgm:cxn modelId="{10F73178-7BAA-45AF-98A1-A4E8F85BC334}" srcId="{15BF96AD-8C86-458F-933F-E6942342E323}" destId="{B3AE4C2D-00D2-41FB-8DD3-EA55DB4936B8}" srcOrd="0" destOrd="0" parTransId="{C83C6E7F-452B-4E47-BA51-A1D8C6A608CD}" sibTransId="{3A1EA181-30C3-4144-A257-B5F464D01B4A}"/>
    <dgm:cxn modelId="{1D801A2D-6DE5-4225-852D-4F73FD201DD8}" type="presOf" srcId="{15BF96AD-8C86-458F-933F-E6942342E323}" destId="{BA4B7666-E41A-4973-8374-1C76CC9BC574}" srcOrd="0" destOrd="0" presId="urn:microsoft.com/office/officeart/2005/8/layout/orgChart1"/>
    <dgm:cxn modelId="{A6F39BED-71F1-4282-BB53-A8284ADA9BD6}" type="presOf" srcId="{26F1666C-39FF-4375-B973-069CE55339AC}" destId="{DA9A6926-2AB0-4433-8DBB-787E7898B2FD}" srcOrd="0" destOrd="0" presId="urn:microsoft.com/office/officeart/2005/8/layout/orgChart1"/>
    <dgm:cxn modelId="{25CC1695-D7E9-42CC-BEDC-2A57F6DADDAA}" srcId="{B3AE4C2D-00D2-41FB-8DD3-EA55DB4936B8}" destId="{55FCC34E-6735-46EB-AD78-8C5E7B069FF1}" srcOrd="1" destOrd="0" parTransId="{D6B45983-454C-40DB-A854-5DA1039399B4}" sibTransId="{88384356-4B59-4E59-BCB5-B56E0EB2E0BD}"/>
    <dgm:cxn modelId="{E3A938ED-6501-44F0-92B7-E1F7274339D9}" srcId="{15BF96AD-8C86-458F-933F-E6942342E323}" destId="{AAAE6B31-251A-4AB7-84E9-9A999ABA1366}" srcOrd="1" destOrd="0" parTransId="{07F75404-13AD-4789-835B-7A4C3FA8FB11}" sibTransId="{41F9D408-8DBD-41F2-B5A4-A1BE7D867D1D}"/>
    <dgm:cxn modelId="{E66A3079-B1EA-4080-B65F-D63775FD1CCD}" type="presOf" srcId="{8CB0B6EA-D48D-4BBD-856F-189250011ED8}" destId="{C4F7E3E1-48D6-4222-8289-0E94DBB42695}" srcOrd="1" destOrd="0" presId="urn:microsoft.com/office/officeart/2005/8/layout/orgChart1"/>
    <dgm:cxn modelId="{16A61343-CAEA-4B03-BF37-7CD8FDB36864}" type="presOf" srcId="{4C0D5495-FF3E-45C1-87B8-95B1C420156D}" destId="{B1D87976-F710-4CDB-A922-E9EB894DA5A1}" srcOrd="0" destOrd="0" presId="urn:microsoft.com/office/officeart/2005/8/layout/orgChart1"/>
    <dgm:cxn modelId="{3BD1FB11-5E83-43A1-B602-86EB438EAF92}" type="presOf" srcId="{B3AE4C2D-00D2-41FB-8DD3-EA55DB4936B8}" destId="{B57D3C79-CF9F-4A74-B13C-E86031351F34}" srcOrd="0" destOrd="0" presId="urn:microsoft.com/office/officeart/2005/8/layout/orgChart1"/>
    <dgm:cxn modelId="{D3A13B84-6DC1-42AF-B570-4CB97D51DBE6}" type="presOf" srcId="{8CB0B6EA-D48D-4BBD-856F-189250011ED8}" destId="{EDE8EE28-52CF-4A4F-8DFD-CD8FE10FC8DB}" srcOrd="0" destOrd="0" presId="urn:microsoft.com/office/officeart/2005/8/layout/orgChart1"/>
    <dgm:cxn modelId="{F93D0DCB-64F3-42D8-835A-9C3B2E1E3249}" type="presOf" srcId="{CFFD824B-B0EF-4F16-BDE4-5BB2C9016CAA}" destId="{2FED8B44-CABA-4D42-A924-8015613B34D8}" srcOrd="0" destOrd="0" presId="urn:microsoft.com/office/officeart/2005/8/layout/orgChart1"/>
    <dgm:cxn modelId="{08595768-3935-4198-920C-2B1206361C40}" type="presOf" srcId="{3D3F10DB-E738-4069-909B-B2BDA6AD7B7E}" destId="{F1DD97AB-C0FF-4A64-B9A3-4AC2A83297F6}" srcOrd="0" destOrd="0" presId="urn:microsoft.com/office/officeart/2005/8/layout/orgChart1"/>
    <dgm:cxn modelId="{1A6FEA18-CFDE-4078-AB22-D5F503E6E833}" srcId="{AAAE6B31-251A-4AB7-84E9-9A999ABA1366}" destId="{4C0D5495-FF3E-45C1-87B8-95B1C420156D}" srcOrd="0" destOrd="0" parTransId="{312A9167-7906-468A-AAEF-737562D2092C}" sibTransId="{FDF1A6B0-FEBF-4F2B-BD77-413E6FE245FA}"/>
    <dgm:cxn modelId="{95C9959A-C744-421F-9ABB-F029C18358D8}" type="presOf" srcId="{C83C6E7F-452B-4E47-BA51-A1D8C6A608CD}" destId="{630B2F4A-86AA-411D-8AA6-4AB7AB7AA2B0}" srcOrd="0" destOrd="0" presId="urn:microsoft.com/office/officeart/2005/8/layout/orgChart1"/>
    <dgm:cxn modelId="{6D5BCE48-3DA9-4796-A2F0-C1566E51CB6C}" type="presOf" srcId="{AAAE6B31-251A-4AB7-84E9-9A999ABA1366}" destId="{63394A6E-90F7-4C4E-92EB-227634466304}" srcOrd="1" destOrd="0" presId="urn:microsoft.com/office/officeart/2005/8/layout/orgChart1"/>
    <dgm:cxn modelId="{3D3215DA-2208-4A5E-95AF-56435B2343E2}" type="presOf" srcId="{B3AE4C2D-00D2-41FB-8DD3-EA55DB4936B8}" destId="{DE010CC0-D9B7-448F-8AA2-BDCDA6084A6C}" srcOrd="1" destOrd="0" presId="urn:microsoft.com/office/officeart/2005/8/layout/orgChart1"/>
    <dgm:cxn modelId="{867C69EE-7785-44EE-BC02-74F94D9FF57B}" type="presOf" srcId="{43CD1B8F-B7BD-462D-AD9F-476BDEFE0AEA}" destId="{AD204613-3626-4FEB-A066-45E345523951}" srcOrd="0" destOrd="0" presId="urn:microsoft.com/office/officeart/2005/8/layout/orgChart1"/>
    <dgm:cxn modelId="{81127E33-B9A6-44E7-BB7B-69D27C3AF5EE}" type="presOf" srcId="{120A6FB0-CE3A-46D3-A440-7428D3AD5C3E}" destId="{9EA012DA-9271-4AD9-9D22-B06AA08D0B08}" srcOrd="0" destOrd="0" presId="urn:microsoft.com/office/officeart/2005/8/layout/orgChart1"/>
    <dgm:cxn modelId="{C281D467-B3A5-4AC4-84FB-A29218549093}" type="presOf" srcId="{185E56BF-6662-468D-9BF3-D8786D0581E3}" destId="{5C569859-A8BB-441A-B3F3-48B0CBAC25D2}" srcOrd="0" destOrd="0" presId="urn:microsoft.com/office/officeart/2005/8/layout/orgChart1"/>
    <dgm:cxn modelId="{49541117-5D72-4A35-A5AC-67886B6B3B22}" srcId="{CFFD824B-B0EF-4F16-BDE4-5BB2C9016CAA}" destId="{120A6FB0-CE3A-46D3-A440-7428D3AD5C3E}" srcOrd="0" destOrd="0" parTransId="{CAA1D8C5-C1BA-4469-93FF-FBD2FE861DA0}" sibTransId="{D2BCF6B0-9DEC-4B5C-AA6A-9CF28EE97551}"/>
    <dgm:cxn modelId="{CB191EB0-8C82-4E33-AB2C-10A9716AFD9F}" type="presOf" srcId="{6634908E-1BEB-4B17-9069-00BD4E7D843F}" destId="{2E7A967D-00F3-49F3-9C63-4A52A933A8AB}" srcOrd="0" destOrd="0" presId="urn:microsoft.com/office/officeart/2005/8/layout/orgChart1"/>
    <dgm:cxn modelId="{7F0BE0AF-C8B5-491F-87DD-91D5316D3655}" srcId="{120A6FB0-CE3A-46D3-A440-7428D3AD5C3E}" destId="{4F4D562A-D143-4C6E-8BB8-7CCC83D847B3}" srcOrd="0" destOrd="0" parTransId="{49C13A95-39AB-4BCF-8484-4CAAF54A8C53}" sibTransId="{DBD0CDF0-3D4A-4B2C-A812-4F032153CA91}"/>
    <dgm:cxn modelId="{1008DB9F-FE67-4F5C-B400-DAA8DBC43790}" srcId="{120A6FB0-CE3A-46D3-A440-7428D3AD5C3E}" destId="{15BF96AD-8C86-458F-933F-E6942342E323}" srcOrd="1" destOrd="0" parTransId="{0E7C5F60-33D5-4E31-A153-C609D913F95C}" sibTransId="{708C45AB-551A-4F5C-A74C-68921B6B251A}"/>
    <dgm:cxn modelId="{D627A322-E33E-4A92-863D-146472AF5788}" srcId="{3D3F10DB-E738-4069-909B-B2BDA6AD7B7E}" destId="{43CD1B8F-B7BD-462D-AD9F-476BDEFE0AEA}" srcOrd="0" destOrd="0" parTransId="{185E56BF-6662-468D-9BF3-D8786D0581E3}" sibTransId="{F108BAFE-7DFA-4DBF-B0D2-7847192CD68B}"/>
    <dgm:cxn modelId="{9B0404C7-E106-442F-8BEF-B48D34BA0F01}" srcId="{8CB0B6EA-D48D-4BBD-856F-189250011ED8}" destId="{1CF7B6B9-00AE-4C1C-AB39-438E0FACC5F4}" srcOrd="0" destOrd="0" parTransId="{6634908E-1BEB-4B17-9069-00BD4E7D843F}" sibTransId="{2C9A2580-69D8-4092-8825-F874AB54CBE8}"/>
    <dgm:cxn modelId="{AAC89D47-B957-495F-A503-118386F6EC4F}" type="presOf" srcId="{EB93782F-3BF3-4477-8ADE-4FD93F777D12}" destId="{4EEF0E68-B08A-47BE-B799-63D1AF24D865}" srcOrd="0" destOrd="0" presId="urn:microsoft.com/office/officeart/2005/8/layout/orgChart1"/>
    <dgm:cxn modelId="{3926DE57-5D40-48AB-A475-39A52E41117C}" type="presOf" srcId="{15BF96AD-8C86-458F-933F-E6942342E323}" destId="{673F58F2-448A-4E0B-BEF7-062C9CA95225}" srcOrd="1" destOrd="0" presId="urn:microsoft.com/office/officeart/2005/8/layout/orgChart1"/>
    <dgm:cxn modelId="{E5D886BD-5C69-4002-ADE7-E9CE5075633E}" srcId="{B3AE4C2D-00D2-41FB-8DD3-EA55DB4936B8}" destId="{19362BBD-3F91-4ECD-B4C3-BE47D2F5A00E}" srcOrd="0" destOrd="0" parTransId="{3B876E0A-D6D7-49FC-AFA7-59341C8A0C3C}" sibTransId="{84C169D5-3D2B-4FCE-BAB8-AE5B4C67D015}"/>
    <dgm:cxn modelId="{87194BEB-366B-4050-B060-C834A5B7DDA5}" srcId="{4F4D562A-D143-4C6E-8BB8-7CCC83D847B3}" destId="{3D3F10DB-E738-4069-909B-B2BDA6AD7B7E}" srcOrd="1" destOrd="0" parTransId="{EB93782F-3BF3-4477-8ADE-4FD93F777D12}" sibTransId="{E8D2FC22-1A2C-45E7-8814-0CC9B5AE3505}"/>
    <dgm:cxn modelId="{CB7EE8E0-00E5-4B38-8D46-C6CC559386A9}" type="presOf" srcId="{4C0D5495-FF3E-45C1-87B8-95B1C420156D}" destId="{70370462-2FA7-400D-821B-ED7AD49EEA97}" srcOrd="1" destOrd="0" presId="urn:microsoft.com/office/officeart/2005/8/layout/orgChart1"/>
    <dgm:cxn modelId="{578B04B5-8C92-46B7-8CC7-9616D1C7E4A7}" type="presOf" srcId="{0E7C5F60-33D5-4E31-A153-C609D913F95C}" destId="{BBEDF5EC-75CA-4154-96FC-D123874039F2}" srcOrd="0" destOrd="0" presId="urn:microsoft.com/office/officeart/2005/8/layout/orgChart1"/>
    <dgm:cxn modelId="{F0CAECC5-5A95-4B63-8E9D-2C5CEFEA2551}" type="presOf" srcId="{1534CACF-4AEA-4174-9C42-7D2D643B36D7}" destId="{34E5E362-1B33-4CBC-A793-8FF892E825FE}" srcOrd="0" destOrd="0" presId="urn:microsoft.com/office/officeart/2005/8/layout/orgChart1"/>
    <dgm:cxn modelId="{82A61C3E-4BAC-49CE-9CEC-3550278D892E}" type="presOf" srcId="{55FCC34E-6735-46EB-AD78-8C5E7B069FF1}" destId="{411A7C2B-BC00-40C8-B146-1C1DFACE815D}" srcOrd="1" destOrd="0" presId="urn:microsoft.com/office/officeart/2005/8/layout/orgChart1"/>
    <dgm:cxn modelId="{9B385CF1-A7A7-43A1-A67B-62425995E17E}" type="presOf" srcId="{49C13A95-39AB-4BCF-8484-4CAAF54A8C53}" destId="{BC2FCA86-B856-4935-B928-A16550BCA9C3}" srcOrd="0" destOrd="0" presId="urn:microsoft.com/office/officeart/2005/8/layout/orgChart1"/>
    <dgm:cxn modelId="{71970E96-4D46-476D-907D-AB01DD689799}" type="presOf" srcId="{3D3F10DB-E738-4069-909B-B2BDA6AD7B7E}" destId="{A9249BF0-9D26-428C-9B5C-97492ED6CFAA}" srcOrd="1" destOrd="0" presId="urn:microsoft.com/office/officeart/2005/8/layout/orgChart1"/>
    <dgm:cxn modelId="{847A27F0-7E37-4FBB-B122-3D8319AE5B7B}" type="presOf" srcId="{120A6FB0-CE3A-46D3-A440-7428D3AD5C3E}" destId="{89BAB6BD-3F6E-4C5E-B1FD-6ABA537C2CBF}" srcOrd="1" destOrd="0" presId="urn:microsoft.com/office/officeart/2005/8/layout/orgChart1"/>
    <dgm:cxn modelId="{C2BC52F2-9E2E-4AE2-B302-DBC14E556F1D}" type="presOf" srcId="{43B067C5-1FE3-4001-AC00-D18E182C8314}" destId="{6C3316B3-953C-408F-8CC0-2A40CD978D3C}" srcOrd="1" destOrd="0" presId="urn:microsoft.com/office/officeart/2005/8/layout/orgChart1"/>
    <dgm:cxn modelId="{9D3B4874-6846-4F18-B40A-A8716716ABB6}" type="presOf" srcId="{07F75404-13AD-4789-835B-7A4C3FA8FB11}" destId="{EE7E446F-3901-41E9-8149-B38298E12E97}" srcOrd="0" destOrd="0" presId="urn:microsoft.com/office/officeart/2005/8/layout/orgChart1"/>
    <dgm:cxn modelId="{50E85A9E-3389-46E0-8372-A963191D6E91}" type="presOf" srcId="{19362BBD-3F91-4ECD-B4C3-BE47D2F5A00E}" destId="{4D9BA4FC-3671-49CE-AB8C-F8E64B500945}" srcOrd="1" destOrd="0" presId="urn:microsoft.com/office/officeart/2005/8/layout/orgChart1"/>
    <dgm:cxn modelId="{67BE93B9-EABC-489C-B332-66BAC1C2BB0D}" type="presParOf" srcId="{2FED8B44-CABA-4D42-A924-8015613B34D8}" destId="{09D63657-9980-48AD-99DA-1E3088982A4C}" srcOrd="0" destOrd="0" presId="urn:microsoft.com/office/officeart/2005/8/layout/orgChart1"/>
    <dgm:cxn modelId="{5B537A53-6BD0-4445-B371-055A3DFA6DAC}" type="presParOf" srcId="{09D63657-9980-48AD-99DA-1E3088982A4C}" destId="{490F461A-2179-464B-98D8-DE0B9C48EE79}" srcOrd="0" destOrd="0" presId="urn:microsoft.com/office/officeart/2005/8/layout/orgChart1"/>
    <dgm:cxn modelId="{4D4821AC-212F-44AA-8550-85704B15A246}" type="presParOf" srcId="{490F461A-2179-464B-98D8-DE0B9C48EE79}" destId="{9EA012DA-9271-4AD9-9D22-B06AA08D0B08}" srcOrd="0" destOrd="0" presId="urn:microsoft.com/office/officeart/2005/8/layout/orgChart1"/>
    <dgm:cxn modelId="{EEE72456-80E8-405E-8657-4CA217775F32}" type="presParOf" srcId="{490F461A-2179-464B-98D8-DE0B9C48EE79}" destId="{89BAB6BD-3F6E-4C5E-B1FD-6ABA537C2CBF}" srcOrd="1" destOrd="0" presId="urn:microsoft.com/office/officeart/2005/8/layout/orgChart1"/>
    <dgm:cxn modelId="{3C55FD4E-5D47-42F5-90E8-7A59C51F3536}" type="presParOf" srcId="{09D63657-9980-48AD-99DA-1E3088982A4C}" destId="{A0FB198D-609C-4EF6-84CB-9E0688E974DF}" srcOrd="1" destOrd="0" presId="urn:microsoft.com/office/officeart/2005/8/layout/orgChart1"/>
    <dgm:cxn modelId="{766F7700-B09D-4459-B937-0831E3ED5741}" type="presParOf" srcId="{A0FB198D-609C-4EF6-84CB-9E0688E974DF}" destId="{BC2FCA86-B856-4935-B928-A16550BCA9C3}" srcOrd="0" destOrd="0" presId="urn:microsoft.com/office/officeart/2005/8/layout/orgChart1"/>
    <dgm:cxn modelId="{20FABDF1-B154-403D-8E99-8B726FCC2A45}" type="presParOf" srcId="{A0FB198D-609C-4EF6-84CB-9E0688E974DF}" destId="{B7E114D7-A94C-4A3D-BB95-D2AF87C18CED}" srcOrd="1" destOrd="0" presId="urn:microsoft.com/office/officeart/2005/8/layout/orgChart1"/>
    <dgm:cxn modelId="{6C6233AA-2CEB-492E-AB63-84C614FD7AF7}" type="presParOf" srcId="{B7E114D7-A94C-4A3D-BB95-D2AF87C18CED}" destId="{04D4901A-369D-4527-8499-C5715BEE4F0F}" srcOrd="0" destOrd="0" presId="urn:microsoft.com/office/officeart/2005/8/layout/orgChart1"/>
    <dgm:cxn modelId="{3E38E3BF-43C4-4DDB-B50C-EB4780E57F92}" type="presParOf" srcId="{04D4901A-369D-4527-8499-C5715BEE4F0F}" destId="{98B12765-A930-4DB4-B736-F2A5500D3FFC}" srcOrd="0" destOrd="0" presId="urn:microsoft.com/office/officeart/2005/8/layout/orgChart1"/>
    <dgm:cxn modelId="{BC0326D4-5A22-4615-944B-D8DD60B1FB47}" type="presParOf" srcId="{04D4901A-369D-4527-8499-C5715BEE4F0F}" destId="{BBD98D50-E287-4422-850B-F66AEE6F8357}" srcOrd="1" destOrd="0" presId="urn:microsoft.com/office/officeart/2005/8/layout/orgChart1"/>
    <dgm:cxn modelId="{22BCB214-62A8-4D20-804E-B49496949036}" type="presParOf" srcId="{B7E114D7-A94C-4A3D-BB95-D2AF87C18CED}" destId="{83010C0E-3751-4E9D-9140-DD681C5CB405}" srcOrd="1" destOrd="0" presId="urn:microsoft.com/office/officeart/2005/8/layout/orgChart1"/>
    <dgm:cxn modelId="{B01DA880-7C2C-43EE-936C-155525CA4C16}" type="presParOf" srcId="{83010C0E-3751-4E9D-9140-DD681C5CB405}" destId="{34E5E362-1B33-4CBC-A793-8FF892E825FE}" srcOrd="0" destOrd="0" presId="urn:microsoft.com/office/officeart/2005/8/layout/orgChart1"/>
    <dgm:cxn modelId="{656FFC8D-5AF0-48C6-A4F6-20066BFE0D27}" type="presParOf" srcId="{83010C0E-3751-4E9D-9140-DD681C5CB405}" destId="{2FFD7557-FBD4-4D6F-9C5E-27F419438E4B}" srcOrd="1" destOrd="0" presId="urn:microsoft.com/office/officeart/2005/8/layout/orgChart1"/>
    <dgm:cxn modelId="{D3BCFF68-A15E-4C04-8A57-8A21803C2B0C}" type="presParOf" srcId="{2FFD7557-FBD4-4D6F-9C5E-27F419438E4B}" destId="{A157A835-66D7-40B3-8539-3C46F7A285C9}" srcOrd="0" destOrd="0" presId="urn:microsoft.com/office/officeart/2005/8/layout/orgChart1"/>
    <dgm:cxn modelId="{754909EE-870E-4F55-B42B-D0010B03E3BF}" type="presParOf" srcId="{A157A835-66D7-40B3-8539-3C46F7A285C9}" destId="{EDE8EE28-52CF-4A4F-8DFD-CD8FE10FC8DB}" srcOrd="0" destOrd="0" presId="urn:microsoft.com/office/officeart/2005/8/layout/orgChart1"/>
    <dgm:cxn modelId="{E95AC341-EA94-4EAA-A1EC-BF7B406BE471}" type="presParOf" srcId="{A157A835-66D7-40B3-8539-3C46F7A285C9}" destId="{C4F7E3E1-48D6-4222-8289-0E94DBB42695}" srcOrd="1" destOrd="0" presId="urn:microsoft.com/office/officeart/2005/8/layout/orgChart1"/>
    <dgm:cxn modelId="{E479EAEA-543A-47F4-AC1B-3FE1364B5ED7}" type="presParOf" srcId="{2FFD7557-FBD4-4D6F-9C5E-27F419438E4B}" destId="{B09EACCD-00AD-47F2-8E37-8360FCCA3AEB}" srcOrd="1" destOrd="0" presId="urn:microsoft.com/office/officeart/2005/8/layout/orgChart1"/>
    <dgm:cxn modelId="{6D84794C-5B7B-4678-B4B5-F886F33D8507}" type="presParOf" srcId="{B09EACCD-00AD-47F2-8E37-8360FCCA3AEB}" destId="{2E7A967D-00F3-49F3-9C63-4A52A933A8AB}" srcOrd="0" destOrd="0" presId="urn:microsoft.com/office/officeart/2005/8/layout/orgChart1"/>
    <dgm:cxn modelId="{6D323A15-0F33-41DC-B521-2DED44A418FF}" type="presParOf" srcId="{B09EACCD-00AD-47F2-8E37-8360FCCA3AEB}" destId="{4075B020-FCC3-424C-BC9D-AF0D364006E6}" srcOrd="1" destOrd="0" presId="urn:microsoft.com/office/officeart/2005/8/layout/orgChart1"/>
    <dgm:cxn modelId="{55C37CB1-D560-4FDC-9FD3-4071A727BD97}" type="presParOf" srcId="{4075B020-FCC3-424C-BC9D-AF0D364006E6}" destId="{4C6CA894-9A9D-4689-AEBC-36325A7E4A35}" srcOrd="0" destOrd="0" presId="urn:microsoft.com/office/officeart/2005/8/layout/orgChart1"/>
    <dgm:cxn modelId="{0F9D1A8E-9E48-4411-B46B-7EF231A81D78}" type="presParOf" srcId="{4C6CA894-9A9D-4689-AEBC-36325A7E4A35}" destId="{9045E787-CFAF-458D-B662-717B714C3673}" srcOrd="0" destOrd="0" presId="urn:microsoft.com/office/officeart/2005/8/layout/orgChart1"/>
    <dgm:cxn modelId="{82644DCC-8FBC-4868-BFC9-CC193BC23C30}" type="presParOf" srcId="{4C6CA894-9A9D-4689-AEBC-36325A7E4A35}" destId="{D2C5700E-E15E-47A9-ACAD-2CB7018CF04A}" srcOrd="1" destOrd="0" presId="urn:microsoft.com/office/officeart/2005/8/layout/orgChart1"/>
    <dgm:cxn modelId="{82FDA4E4-8D07-453C-8F7F-3424B126625F}" type="presParOf" srcId="{4075B020-FCC3-424C-BC9D-AF0D364006E6}" destId="{27CDEA04-4EBF-40FF-AC13-0F7519F417B6}" srcOrd="1" destOrd="0" presId="urn:microsoft.com/office/officeart/2005/8/layout/orgChart1"/>
    <dgm:cxn modelId="{078144CF-7D4E-4E79-95DD-914631E6A342}" type="presParOf" srcId="{4075B020-FCC3-424C-BC9D-AF0D364006E6}" destId="{A76291F9-07F9-4F58-9F32-C486AE927457}" srcOrd="2" destOrd="0" presId="urn:microsoft.com/office/officeart/2005/8/layout/orgChart1"/>
    <dgm:cxn modelId="{30CFFCE4-9554-4137-83A2-7F1544F203C7}" type="presParOf" srcId="{2FFD7557-FBD4-4D6F-9C5E-27F419438E4B}" destId="{73232DE2-2AE4-49D1-A2B4-9C0190393B39}" srcOrd="2" destOrd="0" presId="urn:microsoft.com/office/officeart/2005/8/layout/orgChart1"/>
    <dgm:cxn modelId="{269AE70B-2C76-45A9-A30D-9032C318858E}" type="presParOf" srcId="{83010C0E-3751-4E9D-9140-DD681C5CB405}" destId="{4EEF0E68-B08A-47BE-B799-63D1AF24D865}" srcOrd="2" destOrd="0" presId="urn:microsoft.com/office/officeart/2005/8/layout/orgChart1"/>
    <dgm:cxn modelId="{534000CD-D87B-4640-BD16-5742BDF91646}" type="presParOf" srcId="{83010C0E-3751-4E9D-9140-DD681C5CB405}" destId="{92DA0DDB-136F-43A6-A097-F88386D06E03}" srcOrd="3" destOrd="0" presId="urn:microsoft.com/office/officeart/2005/8/layout/orgChart1"/>
    <dgm:cxn modelId="{1244F17C-9F0E-4726-981B-05B8A961496D}" type="presParOf" srcId="{92DA0DDB-136F-43A6-A097-F88386D06E03}" destId="{66A6127F-2E17-4C3D-A374-0587C4CD3E03}" srcOrd="0" destOrd="0" presId="urn:microsoft.com/office/officeart/2005/8/layout/orgChart1"/>
    <dgm:cxn modelId="{3981FB81-4E55-4948-A5FB-BC1AE33E8362}" type="presParOf" srcId="{66A6127F-2E17-4C3D-A374-0587C4CD3E03}" destId="{F1DD97AB-C0FF-4A64-B9A3-4AC2A83297F6}" srcOrd="0" destOrd="0" presId="urn:microsoft.com/office/officeart/2005/8/layout/orgChart1"/>
    <dgm:cxn modelId="{94872CDF-18B7-4E3E-9E40-BEAFDF027C04}" type="presParOf" srcId="{66A6127F-2E17-4C3D-A374-0587C4CD3E03}" destId="{A9249BF0-9D26-428C-9B5C-97492ED6CFAA}" srcOrd="1" destOrd="0" presId="urn:microsoft.com/office/officeart/2005/8/layout/orgChart1"/>
    <dgm:cxn modelId="{A80F1563-0210-48B8-8C1A-89AFABE703F4}" type="presParOf" srcId="{92DA0DDB-136F-43A6-A097-F88386D06E03}" destId="{0F242CD1-C84B-4A72-AE4F-ABB3B7BDED37}" srcOrd="1" destOrd="0" presId="urn:microsoft.com/office/officeart/2005/8/layout/orgChart1"/>
    <dgm:cxn modelId="{3E9B3AE0-3C3E-4670-A3B1-B8E79B6600AF}" type="presParOf" srcId="{0F242CD1-C84B-4A72-AE4F-ABB3B7BDED37}" destId="{5C569859-A8BB-441A-B3F3-48B0CBAC25D2}" srcOrd="0" destOrd="0" presId="urn:microsoft.com/office/officeart/2005/8/layout/orgChart1"/>
    <dgm:cxn modelId="{C3E76189-6722-4453-8682-19869C72D66F}" type="presParOf" srcId="{0F242CD1-C84B-4A72-AE4F-ABB3B7BDED37}" destId="{DDB1B90C-62EB-49DC-9C95-537BD1E5ABE8}" srcOrd="1" destOrd="0" presId="urn:microsoft.com/office/officeart/2005/8/layout/orgChart1"/>
    <dgm:cxn modelId="{9E97AB9D-30BB-4D4B-8040-83C6F8EF7405}" type="presParOf" srcId="{DDB1B90C-62EB-49DC-9C95-537BD1E5ABE8}" destId="{8777F587-2F0A-4CA3-8B54-A020F1003A8F}" srcOrd="0" destOrd="0" presId="urn:microsoft.com/office/officeart/2005/8/layout/orgChart1"/>
    <dgm:cxn modelId="{F94EED9F-93F0-44F6-B3A7-60D7C703F8FE}" type="presParOf" srcId="{8777F587-2F0A-4CA3-8B54-A020F1003A8F}" destId="{AD204613-3626-4FEB-A066-45E345523951}" srcOrd="0" destOrd="0" presId="urn:microsoft.com/office/officeart/2005/8/layout/orgChart1"/>
    <dgm:cxn modelId="{DFBDD05B-83F9-4578-AC22-074C88C3D7D7}" type="presParOf" srcId="{8777F587-2F0A-4CA3-8B54-A020F1003A8F}" destId="{069BB7E7-2146-4D9C-8949-0F5195998FC9}" srcOrd="1" destOrd="0" presId="urn:microsoft.com/office/officeart/2005/8/layout/orgChart1"/>
    <dgm:cxn modelId="{6A6D127D-D03D-41BF-8E9D-8AA1217B53E8}" type="presParOf" srcId="{DDB1B90C-62EB-49DC-9C95-537BD1E5ABE8}" destId="{AB451E61-B2AC-45C3-A9C9-846F06593E9F}" srcOrd="1" destOrd="0" presId="urn:microsoft.com/office/officeart/2005/8/layout/orgChart1"/>
    <dgm:cxn modelId="{410317A8-683E-40A6-AB92-7083EEA8FF18}" type="presParOf" srcId="{DDB1B90C-62EB-49DC-9C95-537BD1E5ABE8}" destId="{93B94FDB-D110-4575-8DE9-EB445453EF1B}" srcOrd="2" destOrd="0" presId="urn:microsoft.com/office/officeart/2005/8/layout/orgChart1"/>
    <dgm:cxn modelId="{F5574FD3-9451-494D-A057-17647A4DD0A0}" type="presParOf" srcId="{92DA0DDB-136F-43A6-A097-F88386D06E03}" destId="{7ED2D14D-560A-4CF3-A3E0-6E6F65AB898D}" srcOrd="2" destOrd="0" presId="urn:microsoft.com/office/officeart/2005/8/layout/orgChart1"/>
    <dgm:cxn modelId="{BA63074E-2162-40B6-8874-E96D011CA15B}" type="presParOf" srcId="{B7E114D7-A94C-4A3D-BB95-D2AF87C18CED}" destId="{4642AE18-BDC7-4CCC-AF8F-53B09DFC03D4}" srcOrd="2" destOrd="0" presId="urn:microsoft.com/office/officeart/2005/8/layout/orgChart1"/>
    <dgm:cxn modelId="{21D864B8-023F-4870-99B8-3A20FBE44B76}" type="presParOf" srcId="{A0FB198D-609C-4EF6-84CB-9E0688E974DF}" destId="{BBEDF5EC-75CA-4154-96FC-D123874039F2}" srcOrd="2" destOrd="0" presId="urn:microsoft.com/office/officeart/2005/8/layout/orgChart1"/>
    <dgm:cxn modelId="{9A8C8E1E-D02B-4618-B0EA-90932882892A}" type="presParOf" srcId="{A0FB198D-609C-4EF6-84CB-9E0688E974DF}" destId="{F2B5D1F3-C458-4E0A-ADDD-C374D4E92F45}" srcOrd="3" destOrd="0" presId="urn:microsoft.com/office/officeart/2005/8/layout/orgChart1"/>
    <dgm:cxn modelId="{5CF28D01-9C75-4D1A-ACDB-91D4D5A4FC64}" type="presParOf" srcId="{F2B5D1F3-C458-4E0A-ADDD-C374D4E92F45}" destId="{426C0609-5F82-4028-AE49-CE4136FC2AE8}" srcOrd="0" destOrd="0" presId="urn:microsoft.com/office/officeart/2005/8/layout/orgChart1"/>
    <dgm:cxn modelId="{07210708-313F-40BD-98BE-6ED9D77486B3}" type="presParOf" srcId="{426C0609-5F82-4028-AE49-CE4136FC2AE8}" destId="{BA4B7666-E41A-4973-8374-1C76CC9BC574}" srcOrd="0" destOrd="0" presId="urn:microsoft.com/office/officeart/2005/8/layout/orgChart1"/>
    <dgm:cxn modelId="{4CD08A88-124E-4630-A7F4-C0DF299CD556}" type="presParOf" srcId="{426C0609-5F82-4028-AE49-CE4136FC2AE8}" destId="{673F58F2-448A-4E0B-BEF7-062C9CA95225}" srcOrd="1" destOrd="0" presId="urn:microsoft.com/office/officeart/2005/8/layout/orgChart1"/>
    <dgm:cxn modelId="{67AA0CE6-C4FB-424E-BDC8-0C2FBD83C7E0}" type="presParOf" srcId="{F2B5D1F3-C458-4E0A-ADDD-C374D4E92F45}" destId="{821508A0-93C9-4213-B02B-A175C25334E2}" srcOrd="1" destOrd="0" presId="urn:microsoft.com/office/officeart/2005/8/layout/orgChart1"/>
    <dgm:cxn modelId="{41EA542A-15F1-48CF-83A2-0B914340599E}" type="presParOf" srcId="{821508A0-93C9-4213-B02B-A175C25334E2}" destId="{630B2F4A-86AA-411D-8AA6-4AB7AB7AA2B0}" srcOrd="0" destOrd="0" presId="urn:microsoft.com/office/officeart/2005/8/layout/orgChart1"/>
    <dgm:cxn modelId="{16800EAC-AFE1-4743-84F5-E937E9FC2CAE}" type="presParOf" srcId="{821508A0-93C9-4213-B02B-A175C25334E2}" destId="{39324D88-FFFB-4FE6-A0F9-ADA92CB62940}" srcOrd="1" destOrd="0" presId="urn:microsoft.com/office/officeart/2005/8/layout/orgChart1"/>
    <dgm:cxn modelId="{AAC594CC-7361-43D1-89A9-54B697488337}" type="presParOf" srcId="{39324D88-FFFB-4FE6-A0F9-ADA92CB62940}" destId="{522168B8-4B6D-4B77-897D-D7D23D16E63D}" srcOrd="0" destOrd="0" presId="urn:microsoft.com/office/officeart/2005/8/layout/orgChart1"/>
    <dgm:cxn modelId="{1F03E6A8-37B9-47DE-BBC8-DFF1D7BC91EB}" type="presParOf" srcId="{522168B8-4B6D-4B77-897D-D7D23D16E63D}" destId="{B57D3C79-CF9F-4A74-B13C-E86031351F34}" srcOrd="0" destOrd="0" presId="urn:microsoft.com/office/officeart/2005/8/layout/orgChart1"/>
    <dgm:cxn modelId="{220CBC36-352A-48ED-A9E0-A9AD9B474493}" type="presParOf" srcId="{522168B8-4B6D-4B77-897D-D7D23D16E63D}" destId="{DE010CC0-D9B7-448F-8AA2-BDCDA6084A6C}" srcOrd="1" destOrd="0" presId="urn:microsoft.com/office/officeart/2005/8/layout/orgChart1"/>
    <dgm:cxn modelId="{746B8086-3E4A-4165-ACB2-0B2A7E895367}" type="presParOf" srcId="{39324D88-FFFB-4FE6-A0F9-ADA92CB62940}" destId="{2B74BA28-EE03-4190-ACA2-BF3467D4D846}" srcOrd="1" destOrd="0" presId="urn:microsoft.com/office/officeart/2005/8/layout/orgChart1"/>
    <dgm:cxn modelId="{19E274E7-D073-4D6D-81D7-58F58F94A1D8}" type="presParOf" srcId="{2B74BA28-EE03-4190-ACA2-BF3467D4D846}" destId="{BD08D4E7-848B-4F32-9525-B3415E9FB350}" srcOrd="0" destOrd="0" presId="urn:microsoft.com/office/officeart/2005/8/layout/orgChart1"/>
    <dgm:cxn modelId="{C286C491-6B16-40A8-AA32-E3193808722B}" type="presParOf" srcId="{2B74BA28-EE03-4190-ACA2-BF3467D4D846}" destId="{542907BA-402D-4A29-B202-DE3A8D6CDFE7}" srcOrd="1" destOrd="0" presId="urn:microsoft.com/office/officeart/2005/8/layout/orgChart1"/>
    <dgm:cxn modelId="{801FCE10-787D-4EA1-B203-CF4D3B4D3930}" type="presParOf" srcId="{542907BA-402D-4A29-B202-DE3A8D6CDFE7}" destId="{BB1F3827-5D00-4198-922B-41A5B9DE1F27}" srcOrd="0" destOrd="0" presId="urn:microsoft.com/office/officeart/2005/8/layout/orgChart1"/>
    <dgm:cxn modelId="{EBDC0039-A7FC-4266-8186-DCB866BAA766}" type="presParOf" srcId="{BB1F3827-5D00-4198-922B-41A5B9DE1F27}" destId="{EFEF736C-85FB-4823-B990-1558E18373B5}" srcOrd="0" destOrd="0" presId="urn:microsoft.com/office/officeart/2005/8/layout/orgChart1"/>
    <dgm:cxn modelId="{9A04E62A-C332-4278-827E-275AE8E9A4DE}" type="presParOf" srcId="{BB1F3827-5D00-4198-922B-41A5B9DE1F27}" destId="{4D9BA4FC-3671-49CE-AB8C-F8E64B500945}" srcOrd="1" destOrd="0" presId="urn:microsoft.com/office/officeart/2005/8/layout/orgChart1"/>
    <dgm:cxn modelId="{93E40CEA-01B7-4DDE-9120-513AD3FB1C5C}" type="presParOf" srcId="{542907BA-402D-4A29-B202-DE3A8D6CDFE7}" destId="{A7A2FCF2-1229-44C6-99D7-1C8BF7660FE8}" srcOrd="1" destOrd="0" presId="urn:microsoft.com/office/officeart/2005/8/layout/orgChart1"/>
    <dgm:cxn modelId="{2AC94E24-A8B2-40DC-B580-220ED5F8FA47}" type="presParOf" srcId="{542907BA-402D-4A29-B202-DE3A8D6CDFE7}" destId="{0B6F872D-6FCF-4236-A443-ED114A57A599}" srcOrd="2" destOrd="0" presId="urn:microsoft.com/office/officeart/2005/8/layout/orgChart1"/>
    <dgm:cxn modelId="{CD7E0B10-A070-423D-A657-794B05CA45D2}" type="presParOf" srcId="{2B74BA28-EE03-4190-ACA2-BF3467D4D846}" destId="{8F6398E6-CD81-42CC-9014-B73505E802EF}" srcOrd="2" destOrd="0" presId="urn:microsoft.com/office/officeart/2005/8/layout/orgChart1"/>
    <dgm:cxn modelId="{592B1218-2968-4F40-AF08-F0426A5EFD89}" type="presParOf" srcId="{2B74BA28-EE03-4190-ACA2-BF3467D4D846}" destId="{62A630D2-DB70-4E49-A7CE-3B08EFDE1483}" srcOrd="3" destOrd="0" presId="urn:microsoft.com/office/officeart/2005/8/layout/orgChart1"/>
    <dgm:cxn modelId="{BCDD26FC-6AE7-4AAC-A9F7-1272F4A70003}" type="presParOf" srcId="{62A630D2-DB70-4E49-A7CE-3B08EFDE1483}" destId="{1C4A4BD2-2AE1-40FC-9AEB-50E80C6AA0F7}" srcOrd="0" destOrd="0" presId="urn:microsoft.com/office/officeart/2005/8/layout/orgChart1"/>
    <dgm:cxn modelId="{30733548-8978-4DDD-8193-3881B30A627F}" type="presParOf" srcId="{1C4A4BD2-2AE1-40FC-9AEB-50E80C6AA0F7}" destId="{2BE5ED26-6AC0-4DE1-B265-097E0155009F}" srcOrd="0" destOrd="0" presId="urn:microsoft.com/office/officeart/2005/8/layout/orgChart1"/>
    <dgm:cxn modelId="{F93693E1-37DC-42A5-A90E-A7B9EFC6C859}" type="presParOf" srcId="{1C4A4BD2-2AE1-40FC-9AEB-50E80C6AA0F7}" destId="{411A7C2B-BC00-40C8-B146-1C1DFACE815D}" srcOrd="1" destOrd="0" presId="urn:microsoft.com/office/officeart/2005/8/layout/orgChart1"/>
    <dgm:cxn modelId="{67B7897D-7139-451F-8017-622089C410CC}" type="presParOf" srcId="{62A630D2-DB70-4E49-A7CE-3B08EFDE1483}" destId="{899C88DD-43F9-4C25-A387-9E3BAB623347}" srcOrd="1" destOrd="0" presId="urn:microsoft.com/office/officeart/2005/8/layout/orgChart1"/>
    <dgm:cxn modelId="{71D7555F-0342-427B-90E9-34B90C2F2182}" type="presParOf" srcId="{62A630D2-DB70-4E49-A7CE-3B08EFDE1483}" destId="{43BE890A-73B7-4768-9FD8-3D59FC7503AD}" srcOrd="2" destOrd="0" presId="urn:microsoft.com/office/officeart/2005/8/layout/orgChart1"/>
    <dgm:cxn modelId="{C830F524-C0DE-4F3B-A74E-39A99BF96C4B}" type="presParOf" srcId="{39324D88-FFFB-4FE6-A0F9-ADA92CB62940}" destId="{E901EB45-2FD7-4B45-88F1-436D4037DDF8}" srcOrd="2" destOrd="0" presId="urn:microsoft.com/office/officeart/2005/8/layout/orgChart1"/>
    <dgm:cxn modelId="{515DF2BD-85EE-4497-AE52-495B3A49342C}" type="presParOf" srcId="{821508A0-93C9-4213-B02B-A175C25334E2}" destId="{EE7E446F-3901-41E9-8149-B38298E12E97}" srcOrd="2" destOrd="0" presId="urn:microsoft.com/office/officeart/2005/8/layout/orgChart1"/>
    <dgm:cxn modelId="{38F23564-1142-478E-85B0-0F6398C702C6}" type="presParOf" srcId="{821508A0-93C9-4213-B02B-A175C25334E2}" destId="{2BF30E69-C8D4-4976-8767-756CA2F4741D}" srcOrd="3" destOrd="0" presId="urn:microsoft.com/office/officeart/2005/8/layout/orgChart1"/>
    <dgm:cxn modelId="{DB90E3BF-1D3F-4F21-98AF-4177FB793D2B}" type="presParOf" srcId="{2BF30E69-C8D4-4976-8767-756CA2F4741D}" destId="{D63868A7-04A6-40F4-9D6C-033B37218DF8}" srcOrd="0" destOrd="0" presId="urn:microsoft.com/office/officeart/2005/8/layout/orgChart1"/>
    <dgm:cxn modelId="{00806FF2-C7AD-4BE5-AA7D-AC90C24ECC74}" type="presParOf" srcId="{D63868A7-04A6-40F4-9D6C-033B37218DF8}" destId="{D7E85EE0-83EE-47FD-9B9D-1B573D04BBA9}" srcOrd="0" destOrd="0" presId="urn:microsoft.com/office/officeart/2005/8/layout/orgChart1"/>
    <dgm:cxn modelId="{5DB1C373-8234-483B-BD90-6C8A9D6AA24E}" type="presParOf" srcId="{D63868A7-04A6-40F4-9D6C-033B37218DF8}" destId="{63394A6E-90F7-4C4E-92EB-227634466304}" srcOrd="1" destOrd="0" presId="urn:microsoft.com/office/officeart/2005/8/layout/orgChart1"/>
    <dgm:cxn modelId="{50219AE8-320D-41E2-A6CD-511E6420ECA4}" type="presParOf" srcId="{2BF30E69-C8D4-4976-8767-756CA2F4741D}" destId="{6FB82D82-5FEF-4B40-8EA1-057DD694B9FE}" srcOrd="1" destOrd="0" presId="urn:microsoft.com/office/officeart/2005/8/layout/orgChart1"/>
    <dgm:cxn modelId="{D0C3B929-C340-4596-BB43-45C1E94B919F}" type="presParOf" srcId="{6FB82D82-5FEF-4B40-8EA1-057DD694B9FE}" destId="{93E54E39-C873-4719-B2AC-794CF8D0A2BA}" srcOrd="0" destOrd="0" presId="urn:microsoft.com/office/officeart/2005/8/layout/orgChart1"/>
    <dgm:cxn modelId="{5C591661-8323-4900-A6AB-709364D47979}" type="presParOf" srcId="{6FB82D82-5FEF-4B40-8EA1-057DD694B9FE}" destId="{6E943D01-5CB8-4D06-B730-2B4F0A10AC5C}" srcOrd="1" destOrd="0" presId="urn:microsoft.com/office/officeart/2005/8/layout/orgChart1"/>
    <dgm:cxn modelId="{A3410F15-C654-41AA-92FA-238AC74E0493}" type="presParOf" srcId="{6E943D01-5CB8-4D06-B730-2B4F0A10AC5C}" destId="{236EE6B5-3615-47A5-9CDE-DAD87E919D7E}" srcOrd="0" destOrd="0" presId="urn:microsoft.com/office/officeart/2005/8/layout/orgChart1"/>
    <dgm:cxn modelId="{1FD69A52-50C7-4744-A928-0207ABFF3475}" type="presParOf" srcId="{236EE6B5-3615-47A5-9CDE-DAD87E919D7E}" destId="{B1D87976-F710-4CDB-A922-E9EB894DA5A1}" srcOrd="0" destOrd="0" presId="urn:microsoft.com/office/officeart/2005/8/layout/orgChart1"/>
    <dgm:cxn modelId="{76601707-CF99-4EEB-B676-01460956934D}" type="presParOf" srcId="{236EE6B5-3615-47A5-9CDE-DAD87E919D7E}" destId="{70370462-2FA7-400D-821B-ED7AD49EEA97}" srcOrd="1" destOrd="0" presId="urn:microsoft.com/office/officeart/2005/8/layout/orgChart1"/>
    <dgm:cxn modelId="{71292F5E-CDB5-4E70-B4D5-D7E0C1B1D8D3}" type="presParOf" srcId="{6E943D01-5CB8-4D06-B730-2B4F0A10AC5C}" destId="{72529D8D-31F6-4E60-A3E5-690F2D1F4F22}" srcOrd="1" destOrd="0" presId="urn:microsoft.com/office/officeart/2005/8/layout/orgChart1"/>
    <dgm:cxn modelId="{6B574B05-2221-4BDC-BAD4-99CD386278D4}" type="presParOf" srcId="{6E943D01-5CB8-4D06-B730-2B4F0A10AC5C}" destId="{F90EA602-8452-4DE4-948B-B39F60E8B210}" srcOrd="2" destOrd="0" presId="urn:microsoft.com/office/officeart/2005/8/layout/orgChart1"/>
    <dgm:cxn modelId="{008DC372-CD0C-47C0-8326-893BB2A97410}" type="presParOf" srcId="{6FB82D82-5FEF-4B40-8EA1-057DD694B9FE}" destId="{DA9A6926-2AB0-4433-8DBB-787E7898B2FD}" srcOrd="2" destOrd="0" presId="urn:microsoft.com/office/officeart/2005/8/layout/orgChart1"/>
    <dgm:cxn modelId="{8BAEB0F3-E237-4F10-8A77-127D0586F784}" type="presParOf" srcId="{6FB82D82-5FEF-4B40-8EA1-057DD694B9FE}" destId="{E75EAF4B-AB36-4CF6-9820-C16048ED3CB3}" srcOrd="3" destOrd="0" presId="urn:microsoft.com/office/officeart/2005/8/layout/orgChart1"/>
    <dgm:cxn modelId="{ABEDF420-06DE-46DA-8CB2-7AD754B7B4EE}" type="presParOf" srcId="{E75EAF4B-AB36-4CF6-9820-C16048ED3CB3}" destId="{AA23DE56-DB3D-46BF-BB12-EBC397D768AE}" srcOrd="0" destOrd="0" presId="urn:microsoft.com/office/officeart/2005/8/layout/orgChart1"/>
    <dgm:cxn modelId="{9508CCFB-5695-48A9-9826-DE7BA12A3DF5}" type="presParOf" srcId="{AA23DE56-DB3D-46BF-BB12-EBC397D768AE}" destId="{D62AA80A-C4B5-4CC9-9252-3F8A7007DB13}" srcOrd="0" destOrd="0" presId="urn:microsoft.com/office/officeart/2005/8/layout/orgChart1"/>
    <dgm:cxn modelId="{0963AE70-C820-408F-89D1-1D00B7ECE894}" type="presParOf" srcId="{AA23DE56-DB3D-46BF-BB12-EBC397D768AE}" destId="{6C3316B3-953C-408F-8CC0-2A40CD978D3C}" srcOrd="1" destOrd="0" presId="urn:microsoft.com/office/officeart/2005/8/layout/orgChart1"/>
    <dgm:cxn modelId="{6DBC0B2E-6893-48CB-89E4-34BE859FE2CD}" type="presParOf" srcId="{E75EAF4B-AB36-4CF6-9820-C16048ED3CB3}" destId="{1973A06C-148A-4CEF-8217-99880543174F}" srcOrd="1" destOrd="0" presId="urn:microsoft.com/office/officeart/2005/8/layout/orgChart1"/>
    <dgm:cxn modelId="{95DC0E7D-E93B-4AF8-8920-D784DEF7335D}" type="presParOf" srcId="{E75EAF4B-AB36-4CF6-9820-C16048ED3CB3}" destId="{1A18CFE6-4549-4EC8-ACE1-2659BE996EE2}" srcOrd="2" destOrd="0" presId="urn:microsoft.com/office/officeart/2005/8/layout/orgChart1"/>
    <dgm:cxn modelId="{BC479BAD-40AF-49EE-A7F8-82730754698E}" type="presParOf" srcId="{2BF30E69-C8D4-4976-8767-756CA2F4741D}" destId="{F3F3EE1C-12BE-48F8-90B7-9BE4BE897F37}" srcOrd="2" destOrd="0" presId="urn:microsoft.com/office/officeart/2005/8/layout/orgChart1"/>
    <dgm:cxn modelId="{7F60E6EF-0F21-4F46-819A-BDA149BDE1C8}" type="presParOf" srcId="{F2B5D1F3-C458-4E0A-ADDD-C374D4E92F45}" destId="{E543713C-B30C-467F-B1D4-DE06D96179BB}" srcOrd="2" destOrd="0" presId="urn:microsoft.com/office/officeart/2005/8/layout/orgChart1"/>
    <dgm:cxn modelId="{6AE72764-5694-401B-95E5-3857D0C7D499}" type="presParOf" srcId="{09D63657-9980-48AD-99DA-1E3088982A4C}" destId="{87312DD7-D782-4BF7-BE43-CF9F37B2FE5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9A6926-2AB0-4433-8DBB-787E7898B2FD}">
      <dsp:nvSpPr>
        <dsp:cNvPr id="0" name=""/>
        <dsp:cNvSpPr/>
      </dsp:nvSpPr>
      <dsp:spPr>
        <a:xfrm>
          <a:off x="6510704" y="2923650"/>
          <a:ext cx="261703" cy="2041285"/>
        </a:xfrm>
        <a:custGeom>
          <a:avLst/>
          <a:gdLst/>
          <a:ahLst/>
          <a:cxnLst/>
          <a:rect l="0" t="0" r="0" b="0"/>
          <a:pathLst>
            <a:path>
              <a:moveTo>
                <a:pt x="0" y="0"/>
              </a:moveTo>
              <a:lnTo>
                <a:pt x="0" y="2041285"/>
              </a:lnTo>
              <a:lnTo>
                <a:pt x="261703" y="2041285"/>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E54E39-C873-4719-B2AC-794CF8D0A2BA}">
      <dsp:nvSpPr>
        <dsp:cNvPr id="0" name=""/>
        <dsp:cNvSpPr/>
      </dsp:nvSpPr>
      <dsp:spPr>
        <a:xfrm>
          <a:off x="6510704" y="2923650"/>
          <a:ext cx="261703" cy="802556"/>
        </a:xfrm>
        <a:custGeom>
          <a:avLst/>
          <a:gdLst/>
          <a:ahLst/>
          <a:cxnLst/>
          <a:rect l="0" t="0" r="0" b="0"/>
          <a:pathLst>
            <a:path>
              <a:moveTo>
                <a:pt x="0" y="0"/>
              </a:moveTo>
              <a:lnTo>
                <a:pt x="0" y="802556"/>
              </a:lnTo>
              <a:lnTo>
                <a:pt x="261703" y="802556"/>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7E446F-3901-41E9-8149-B38298E12E97}">
      <dsp:nvSpPr>
        <dsp:cNvPr id="0" name=""/>
        <dsp:cNvSpPr/>
      </dsp:nvSpPr>
      <dsp:spPr>
        <a:xfrm>
          <a:off x="6153043" y="2158264"/>
          <a:ext cx="1055536" cy="366384"/>
        </a:xfrm>
        <a:custGeom>
          <a:avLst/>
          <a:gdLst/>
          <a:ahLst/>
          <a:cxnLst/>
          <a:rect l="0" t="0" r="0" b="0"/>
          <a:pathLst>
            <a:path>
              <a:moveTo>
                <a:pt x="0" y="0"/>
              </a:moveTo>
              <a:lnTo>
                <a:pt x="0" y="183192"/>
              </a:lnTo>
              <a:lnTo>
                <a:pt x="1055536" y="183192"/>
              </a:lnTo>
              <a:lnTo>
                <a:pt x="1055536" y="366384"/>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6398E6-CD81-42CC-9014-B73505E802EF}">
      <dsp:nvSpPr>
        <dsp:cNvPr id="0" name=""/>
        <dsp:cNvSpPr/>
      </dsp:nvSpPr>
      <dsp:spPr>
        <a:xfrm>
          <a:off x="4399631" y="2923650"/>
          <a:ext cx="261703" cy="2041285"/>
        </a:xfrm>
        <a:custGeom>
          <a:avLst/>
          <a:gdLst/>
          <a:ahLst/>
          <a:cxnLst/>
          <a:rect l="0" t="0" r="0" b="0"/>
          <a:pathLst>
            <a:path>
              <a:moveTo>
                <a:pt x="0" y="0"/>
              </a:moveTo>
              <a:lnTo>
                <a:pt x="0" y="2041285"/>
              </a:lnTo>
              <a:lnTo>
                <a:pt x="261703" y="2041285"/>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08D4E7-848B-4F32-9525-B3415E9FB350}">
      <dsp:nvSpPr>
        <dsp:cNvPr id="0" name=""/>
        <dsp:cNvSpPr/>
      </dsp:nvSpPr>
      <dsp:spPr>
        <a:xfrm>
          <a:off x="4399631" y="2923650"/>
          <a:ext cx="261703" cy="802556"/>
        </a:xfrm>
        <a:custGeom>
          <a:avLst/>
          <a:gdLst/>
          <a:ahLst/>
          <a:cxnLst/>
          <a:rect l="0" t="0" r="0" b="0"/>
          <a:pathLst>
            <a:path>
              <a:moveTo>
                <a:pt x="0" y="0"/>
              </a:moveTo>
              <a:lnTo>
                <a:pt x="0" y="802556"/>
              </a:lnTo>
              <a:lnTo>
                <a:pt x="261703" y="802556"/>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30B2F4A-86AA-411D-8AA6-4AB7AB7AA2B0}">
      <dsp:nvSpPr>
        <dsp:cNvPr id="0" name=""/>
        <dsp:cNvSpPr/>
      </dsp:nvSpPr>
      <dsp:spPr>
        <a:xfrm>
          <a:off x="5097507" y="2158264"/>
          <a:ext cx="1055536" cy="366384"/>
        </a:xfrm>
        <a:custGeom>
          <a:avLst/>
          <a:gdLst/>
          <a:ahLst/>
          <a:cxnLst/>
          <a:rect l="0" t="0" r="0" b="0"/>
          <a:pathLst>
            <a:path>
              <a:moveTo>
                <a:pt x="1055536" y="0"/>
              </a:moveTo>
              <a:lnTo>
                <a:pt x="1055536" y="183192"/>
              </a:lnTo>
              <a:lnTo>
                <a:pt x="0" y="183192"/>
              </a:lnTo>
              <a:lnTo>
                <a:pt x="0" y="366384"/>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EDF5EC-75CA-4154-96FC-D123874039F2}">
      <dsp:nvSpPr>
        <dsp:cNvPr id="0" name=""/>
        <dsp:cNvSpPr/>
      </dsp:nvSpPr>
      <dsp:spPr>
        <a:xfrm>
          <a:off x="4041970" y="919535"/>
          <a:ext cx="2111073" cy="366384"/>
        </a:xfrm>
        <a:custGeom>
          <a:avLst/>
          <a:gdLst/>
          <a:ahLst/>
          <a:cxnLst/>
          <a:rect l="0" t="0" r="0" b="0"/>
          <a:pathLst>
            <a:path>
              <a:moveTo>
                <a:pt x="0" y="0"/>
              </a:moveTo>
              <a:lnTo>
                <a:pt x="0" y="183192"/>
              </a:lnTo>
              <a:lnTo>
                <a:pt x="2111073" y="183192"/>
              </a:lnTo>
              <a:lnTo>
                <a:pt x="2111073" y="366384"/>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569859-A8BB-441A-B3F3-48B0CBAC25D2}">
      <dsp:nvSpPr>
        <dsp:cNvPr id="0" name=""/>
        <dsp:cNvSpPr/>
      </dsp:nvSpPr>
      <dsp:spPr>
        <a:xfrm>
          <a:off x="2288558" y="2923650"/>
          <a:ext cx="261703" cy="802556"/>
        </a:xfrm>
        <a:custGeom>
          <a:avLst/>
          <a:gdLst/>
          <a:ahLst/>
          <a:cxnLst/>
          <a:rect l="0" t="0" r="0" b="0"/>
          <a:pathLst>
            <a:path>
              <a:moveTo>
                <a:pt x="0" y="0"/>
              </a:moveTo>
              <a:lnTo>
                <a:pt x="0" y="802556"/>
              </a:lnTo>
              <a:lnTo>
                <a:pt x="261703" y="802556"/>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EF0E68-B08A-47BE-B799-63D1AF24D865}">
      <dsp:nvSpPr>
        <dsp:cNvPr id="0" name=""/>
        <dsp:cNvSpPr/>
      </dsp:nvSpPr>
      <dsp:spPr>
        <a:xfrm>
          <a:off x="1930897" y="2158264"/>
          <a:ext cx="1055536" cy="366384"/>
        </a:xfrm>
        <a:custGeom>
          <a:avLst/>
          <a:gdLst/>
          <a:ahLst/>
          <a:cxnLst/>
          <a:rect l="0" t="0" r="0" b="0"/>
          <a:pathLst>
            <a:path>
              <a:moveTo>
                <a:pt x="0" y="0"/>
              </a:moveTo>
              <a:lnTo>
                <a:pt x="0" y="183192"/>
              </a:lnTo>
              <a:lnTo>
                <a:pt x="1055536" y="183192"/>
              </a:lnTo>
              <a:lnTo>
                <a:pt x="1055536" y="366384"/>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7A967D-00F3-49F3-9C63-4A52A933A8AB}">
      <dsp:nvSpPr>
        <dsp:cNvPr id="0" name=""/>
        <dsp:cNvSpPr/>
      </dsp:nvSpPr>
      <dsp:spPr>
        <a:xfrm>
          <a:off x="177485" y="2923650"/>
          <a:ext cx="261703" cy="802556"/>
        </a:xfrm>
        <a:custGeom>
          <a:avLst/>
          <a:gdLst/>
          <a:ahLst/>
          <a:cxnLst/>
          <a:rect l="0" t="0" r="0" b="0"/>
          <a:pathLst>
            <a:path>
              <a:moveTo>
                <a:pt x="0" y="0"/>
              </a:moveTo>
              <a:lnTo>
                <a:pt x="0" y="802556"/>
              </a:lnTo>
              <a:lnTo>
                <a:pt x="261703" y="802556"/>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E5E362-1B33-4CBC-A793-8FF892E825FE}">
      <dsp:nvSpPr>
        <dsp:cNvPr id="0" name=""/>
        <dsp:cNvSpPr/>
      </dsp:nvSpPr>
      <dsp:spPr>
        <a:xfrm>
          <a:off x="875360" y="2158264"/>
          <a:ext cx="1055536" cy="366384"/>
        </a:xfrm>
        <a:custGeom>
          <a:avLst/>
          <a:gdLst/>
          <a:ahLst/>
          <a:cxnLst/>
          <a:rect l="0" t="0" r="0" b="0"/>
          <a:pathLst>
            <a:path>
              <a:moveTo>
                <a:pt x="1055536" y="0"/>
              </a:moveTo>
              <a:lnTo>
                <a:pt x="1055536" y="183192"/>
              </a:lnTo>
              <a:lnTo>
                <a:pt x="0" y="183192"/>
              </a:lnTo>
              <a:lnTo>
                <a:pt x="0" y="366384"/>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2FCA86-B856-4935-B928-A16550BCA9C3}">
      <dsp:nvSpPr>
        <dsp:cNvPr id="0" name=""/>
        <dsp:cNvSpPr/>
      </dsp:nvSpPr>
      <dsp:spPr>
        <a:xfrm>
          <a:off x="1930897" y="919535"/>
          <a:ext cx="2111073" cy="366384"/>
        </a:xfrm>
        <a:custGeom>
          <a:avLst/>
          <a:gdLst/>
          <a:ahLst/>
          <a:cxnLst/>
          <a:rect l="0" t="0" r="0" b="0"/>
          <a:pathLst>
            <a:path>
              <a:moveTo>
                <a:pt x="2111073" y="0"/>
              </a:moveTo>
              <a:lnTo>
                <a:pt x="2111073" y="183192"/>
              </a:lnTo>
              <a:lnTo>
                <a:pt x="0" y="183192"/>
              </a:lnTo>
              <a:lnTo>
                <a:pt x="0" y="366384"/>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EA012DA-9271-4AD9-9D22-B06AA08D0B08}">
      <dsp:nvSpPr>
        <dsp:cNvPr id="0" name=""/>
        <dsp:cNvSpPr/>
      </dsp:nvSpPr>
      <dsp:spPr>
        <a:xfrm>
          <a:off x="2406935" y="47191"/>
          <a:ext cx="3270069" cy="872344"/>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IPv6 Unicast </a:t>
          </a:r>
        </a:p>
        <a:p>
          <a:pPr lvl="0" algn="ctr" defTabSz="800100">
            <a:lnSpc>
              <a:spcPct val="90000"/>
            </a:lnSpc>
            <a:spcBef>
              <a:spcPct val="0"/>
            </a:spcBef>
            <a:spcAft>
              <a:spcPct val="35000"/>
            </a:spcAft>
          </a:pPr>
          <a:r>
            <a:rPr lang="en-US" sz="1800" b="1" kern="1200" dirty="0" smtClean="0"/>
            <a:t>Address Assignment</a:t>
          </a:r>
          <a:endParaRPr lang="en-US" sz="1800" b="1" kern="1200" dirty="0"/>
        </a:p>
      </dsp:txBody>
      <dsp:txXfrm>
        <a:off x="2406935" y="47191"/>
        <a:ext cx="3270069" cy="872344"/>
      </dsp:txXfrm>
    </dsp:sp>
    <dsp:sp modelId="{98B12765-A930-4DB4-B736-F2A5500D3FFC}">
      <dsp:nvSpPr>
        <dsp:cNvPr id="0" name=""/>
        <dsp:cNvSpPr/>
      </dsp:nvSpPr>
      <dsp:spPr>
        <a:xfrm>
          <a:off x="358173" y="1285920"/>
          <a:ext cx="3145446" cy="872344"/>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t>Link-local (FE80::/10)</a:t>
          </a:r>
        </a:p>
        <a:p>
          <a:pPr lvl="0" algn="ctr" defTabSz="711200">
            <a:lnSpc>
              <a:spcPct val="90000"/>
            </a:lnSpc>
            <a:spcBef>
              <a:spcPct val="0"/>
            </a:spcBef>
            <a:spcAft>
              <a:spcPct val="35000"/>
            </a:spcAft>
          </a:pPr>
          <a:r>
            <a:rPr lang="en-US" sz="1600" b="1" kern="1200" dirty="0" smtClean="0"/>
            <a:t>Address Assignment</a:t>
          </a:r>
          <a:endParaRPr lang="en-US" sz="1600" b="1" kern="1200" dirty="0"/>
        </a:p>
      </dsp:txBody>
      <dsp:txXfrm>
        <a:off x="358173" y="1285920"/>
        <a:ext cx="3145446" cy="872344"/>
      </dsp:txXfrm>
    </dsp:sp>
    <dsp:sp modelId="{EDE8EE28-52CF-4A4F-8DFD-CD8FE10FC8DB}">
      <dsp:nvSpPr>
        <dsp:cNvPr id="0" name=""/>
        <dsp:cNvSpPr/>
      </dsp:nvSpPr>
      <dsp:spPr>
        <a:xfrm>
          <a:off x="3016" y="2524649"/>
          <a:ext cx="1744688" cy="399001"/>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t>Static</a:t>
          </a:r>
          <a:endParaRPr lang="en-US" sz="1600" b="1" kern="1200" dirty="0"/>
        </a:p>
      </dsp:txBody>
      <dsp:txXfrm>
        <a:off x="3016" y="2524649"/>
        <a:ext cx="1744688" cy="399001"/>
      </dsp:txXfrm>
    </dsp:sp>
    <dsp:sp modelId="{9045E787-CFAF-458D-B662-717B714C3673}">
      <dsp:nvSpPr>
        <dsp:cNvPr id="0" name=""/>
        <dsp:cNvSpPr/>
      </dsp:nvSpPr>
      <dsp:spPr>
        <a:xfrm>
          <a:off x="439188" y="3290035"/>
          <a:ext cx="1744688" cy="872344"/>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0" kern="1200" dirty="0" smtClean="0"/>
            <a:t>IPv6 Address</a:t>
          </a:r>
          <a:endParaRPr lang="en-US" sz="1400" b="0" kern="1200" dirty="0"/>
        </a:p>
      </dsp:txBody>
      <dsp:txXfrm>
        <a:off x="439188" y="3290035"/>
        <a:ext cx="1744688" cy="872344"/>
      </dsp:txXfrm>
    </dsp:sp>
    <dsp:sp modelId="{F1DD97AB-C0FF-4A64-B9A3-4AC2A83297F6}">
      <dsp:nvSpPr>
        <dsp:cNvPr id="0" name=""/>
        <dsp:cNvSpPr/>
      </dsp:nvSpPr>
      <dsp:spPr>
        <a:xfrm>
          <a:off x="2114089" y="2524649"/>
          <a:ext cx="1744688" cy="399001"/>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t>Dynamic</a:t>
          </a:r>
          <a:endParaRPr lang="en-US" sz="1600" b="1" kern="1200" dirty="0"/>
        </a:p>
      </dsp:txBody>
      <dsp:txXfrm>
        <a:off x="2114089" y="2524649"/>
        <a:ext cx="1744688" cy="399001"/>
      </dsp:txXfrm>
    </dsp:sp>
    <dsp:sp modelId="{AD204613-3626-4FEB-A066-45E345523951}">
      <dsp:nvSpPr>
        <dsp:cNvPr id="0" name=""/>
        <dsp:cNvSpPr/>
      </dsp:nvSpPr>
      <dsp:spPr>
        <a:xfrm>
          <a:off x="2550261" y="3290035"/>
          <a:ext cx="1744688" cy="872344"/>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0" kern="1200" dirty="0" smtClean="0"/>
            <a:t>Automatically created (EUI-64 format) if a global unicast IPv6 address is configured</a:t>
          </a:r>
          <a:endParaRPr lang="en-US" sz="1200" b="0" kern="1200" dirty="0"/>
        </a:p>
      </dsp:txBody>
      <dsp:txXfrm>
        <a:off x="2550261" y="3290035"/>
        <a:ext cx="1744688" cy="872344"/>
      </dsp:txXfrm>
    </dsp:sp>
    <dsp:sp modelId="{BA4B7666-E41A-4973-8374-1C76CC9BC574}">
      <dsp:nvSpPr>
        <dsp:cNvPr id="0" name=""/>
        <dsp:cNvSpPr/>
      </dsp:nvSpPr>
      <dsp:spPr>
        <a:xfrm>
          <a:off x="4580320" y="1285920"/>
          <a:ext cx="3145446" cy="872344"/>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t>Global Routable  </a:t>
          </a:r>
        </a:p>
        <a:p>
          <a:pPr lvl="0" algn="ctr" defTabSz="711200">
            <a:lnSpc>
              <a:spcPct val="90000"/>
            </a:lnSpc>
            <a:spcBef>
              <a:spcPct val="0"/>
            </a:spcBef>
            <a:spcAft>
              <a:spcPct val="35000"/>
            </a:spcAft>
          </a:pPr>
          <a:r>
            <a:rPr lang="en-US" sz="1600" b="1" kern="1200" dirty="0" smtClean="0"/>
            <a:t>Address Assignment</a:t>
          </a:r>
          <a:endParaRPr lang="en-US" sz="1600" b="1" kern="1200" dirty="0"/>
        </a:p>
      </dsp:txBody>
      <dsp:txXfrm>
        <a:off x="4580320" y="1285920"/>
        <a:ext cx="3145446" cy="872344"/>
      </dsp:txXfrm>
    </dsp:sp>
    <dsp:sp modelId="{B57D3C79-CF9F-4A74-B13C-E86031351F34}">
      <dsp:nvSpPr>
        <dsp:cNvPr id="0" name=""/>
        <dsp:cNvSpPr/>
      </dsp:nvSpPr>
      <dsp:spPr>
        <a:xfrm>
          <a:off x="4225162" y="2524649"/>
          <a:ext cx="1744688" cy="399001"/>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t>Static</a:t>
          </a:r>
          <a:endParaRPr lang="en-US" sz="1600" b="1" kern="1200" dirty="0"/>
        </a:p>
      </dsp:txBody>
      <dsp:txXfrm>
        <a:off x="4225162" y="2524649"/>
        <a:ext cx="1744688" cy="399001"/>
      </dsp:txXfrm>
    </dsp:sp>
    <dsp:sp modelId="{EFEF736C-85FB-4823-B990-1558E18373B5}">
      <dsp:nvSpPr>
        <dsp:cNvPr id="0" name=""/>
        <dsp:cNvSpPr/>
      </dsp:nvSpPr>
      <dsp:spPr>
        <a:xfrm>
          <a:off x="4661334" y="3290035"/>
          <a:ext cx="1744688" cy="872344"/>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0" kern="1200" dirty="0" smtClean="0"/>
            <a:t>IPv6 Address</a:t>
          </a:r>
          <a:endParaRPr lang="en-US" sz="1400" b="0" kern="1200" dirty="0"/>
        </a:p>
      </dsp:txBody>
      <dsp:txXfrm>
        <a:off x="4661334" y="3290035"/>
        <a:ext cx="1744688" cy="872344"/>
      </dsp:txXfrm>
    </dsp:sp>
    <dsp:sp modelId="{2BE5ED26-6AC0-4DE1-B265-097E0155009F}">
      <dsp:nvSpPr>
        <dsp:cNvPr id="0" name=""/>
        <dsp:cNvSpPr/>
      </dsp:nvSpPr>
      <dsp:spPr>
        <a:xfrm>
          <a:off x="4661334" y="4528764"/>
          <a:ext cx="1744688" cy="872344"/>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0" kern="1200" dirty="0" smtClean="0"/>
            <a:t>IPv6 Unnumbered</a:t>
          </a:r>
          <a:endParaRPr lang="en-US" sz="1400" b="0" kern="1200" dirty="0"/>
        </a:p>
      </dsp:txBody>
      <dsp:txXfrm>
        <a:off x="4661334" y="4528764"/>
        <a:ext cx="1744688" cy="872344"/>
      </dsp:txXfrm>
    </dsp:sp>
    <dsp:sp modelId="{D7E85EE0-83EE-47FD-9B9D-1B573D04BBA9}">
      <dsp:nvSpPr>
        <dsp:cNvPr id="0" name=""/>
        <dsp:cNvSpPr/>
      </dsp:nvSpPr>
      <dsp:spPr>
        <a:xfrm>
          <a:off x="6336236" y="2524649"/>
          <a:ext cx="1744688" cy="399001"/>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t>Dynamic</a:t>
          </a:r>
          <a:endParaRPr lang="en-US" sz="1600" b="1" kern="1200" dirty="0"/>
        </a:p>
      </dsp:txBody>
      <dsp:txXfrm>
        <a:off x="6336236" y="2524649"/>
        <a:ext cx="1744688" cy="399001"/>
      </dsp:txXfrm>
    </dsp:sp>
    <dsp:sp modelId="{B1D87976-F710-4CDB-A922-E9EB894DA5A1}">
      <dsp:nvSpPr>
        <dsp:cNvPr id="0" name=""/>
        <dsp:cNvSpPr/>
      </dsp:nvSpPr>
      <dsp:spPr>
        <a:xfrm>
          <a:off x="6772408" y="3290035"/>
          <a:ext cx="1744688" cy="872344"/>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0" kern="1200" dirty="0" smtClean="0"/>
            <a:t>Stateless Autoconfiguration</a:t>
          </a:r>
          <a:endParaRPr lang="en-US" sz="1400" b="0" kern="1200" dirty="0"/>
        </a:p>
      </dsp:txBody>
      <dsp:txXfrm>
        <a:off x="6772408" y="3290035"/>
        <a:ext cx="1744688" cy="872344"/>
      </dsp:txXfrm>
    </dsp:sp>
    <dsp:sp modelId="{D62AA80A-C4B5-4CC9-9252-3F8A7007DB13}">
      <dsp:nvSpPr>
        <dsp:cNvPr id="0" name=""/>
        <dsp:cNvSpPr/>
      </dsp:nvSpPr>
      <dsp:spPr>
        <a:xfrm>
          <a:off x="6772408" y="4528764"/>
          <a:ext cx="1744688" cy="872344"/>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0" kern="1200" dirty="0" smtClean="0"/>
            <a:t>DHCPv6</a:t>
          </a:r>
          <a:endParaRPr lang="en-US" sz="1400" b="0" kern="1200" dirty="0"/>
        </a:p>
      </dsp:txBody>
      <dsp:txXfrm>
        <a:off x="6772408" y="4528764"/>
        <a:ext cx="1744688" cy="8723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9A6926-2AB0-4433-8DBB-787E7898B2FD}">
      <dsp:nvSpPr>
        <dsp:cNvPr id="0" name=""/>
        <dsp:cNvSpPr/>
      </dsp:nvSpPr>
      <dsp:spPr>
        <a:xfrm>
          <a:off x="6416788" y="2757369"/>
          <a:ext cx="250782" cy="1956105"/>
        </a:xfrm>
        <a:custGeom>
          <a:avLst/>
          <a:gdLst/>
          <a:ahLst/>
          <a:cxnLst/>
          <a:rect l="0" t="0" r="0" b="0"/>
          <a:pathLst>
            <a:path>
              <a:moveTo>
                <a:pt x="0" y="0"/>
              </a:moveTo>
              <a:lnTo>
                <a:pt x="0" y="1956105"/>
              </a:lnTo>
              <a:lnTo>
                <a:pt x="250782" y="1956105"/>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E54E39-C873-4719-B2AC-794CF8D0A2BA}">
      <dsp:nvSpPr>
        <dsp:cNvPr id="0" name=""/>
        <dsp:cNvSpPr/>
      </dsp:nvSpPr>
      <dsp:spPr>
        <a:xfrm>
          <a:off x="6416788" y="2757369"/>
          <a:ext cx="250782" cy="769067"/>
        </a:xfrm>
        <a:custGeom>
          <a:avLst/>
          <a:gdLst/>
          <a:ahLst/>
          <a:cxnLst/>
          <a:rect l="0" t="0" r="0" b="0"/>
          <a:pathLst>
            <a:path>
              <a:moveTo>
                <a:pt x="0" y="0"/>
              </a:moveTo>
              <a:lnTo>
                <a:pt x="0" y="769067"/>
              </a:lnTo>
              <a:lnTo>
                <a:pt x="250782" y="769067"/>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7E446F-3901-41E9-8149-B38298E12E97}">
      <dsp:nvSpPr>
        <dsp:cNvPr id="0" name=""/>
        <dsp:cNvSpPr/>
      </dsp:nvSpPr>
      <dsp:spPr>
        <a:xfrm>
          <a:off x="6074051" y="2023921"/>
          <a:ext cx="1011490" cy="351095"/>
        </a:xfrm>
        <a:custGeom>
          <a:avLst/>
          <a:gdLst/>
          <a:ahLst/>
          <a:cxnLst/>
          <a:rect l="0" t="0" r="0" b="0"/>
          <a:pathLst>
            <a:path>
              <a:moveTo>
                <a:pt x="0" y="0"/>
              </a:moveTo>
              <a:lnTo>
                <a:pt x="0" y="175547"/>
              </a:lnTo>
              <a:lnTo>
                <a:pt x="1011490" y="175547"/>
              </a:lnTo>
              <a:lnTo>
                <a:pt x="1011490" y="351095"/>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6398E6-CD81-42CC-9014-B73505E802EF}">
      <dsp:nvSpPr>
        <dsp:cNvPr id="0" name=""/>
        <dsp:cNvSpPr/>
      </dsp:nvSpPr>
      <dsp:spPr>
        <a:xfrm>
          <a:off x="4393807" y="2757369"/>
          <a:ext cx="250782" cy="1956105"/>
        </a:xfrm>
        <a:custGeom>
          <a:avLst/>
          <a:gdLst/>
          <a:ahLst/>
          <a:cxnLst/>
          <a:rect l="0" t="0" r="0" b="0"/>
          <a:pathLst>
            <a:path>
              <a:moveTo>
                <a:pt x="0" y="0"/>
              </a:moveTo>
              <a:lnTo>
                <a:pt x="0" y="1956105"/>
              </a:lnTo>
              <a:lnTo>
                <a:pt x="250782" y="1956105"/>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08D4E7-848B-4F32-9525-B3415E9FB350}">
      <dsp:nvSpPr>
        <dsp:cNvPr id="0" name=""/>
        <dsp:cNvSpPr/>
      </dsp:nvSpPr>
      <dsp:spPr>
        <a:xfrm>
          <a:off x="4393807" y="2757369"/>
          <a:ext cx="250782" cy="769067"/>
        </a:xfrm>
        <a:custGeom>
          <a:avLst/>
          <a:gdLst/>
          <a:ahLst/>
          <a:cxnLst/>
          <a:rect l="0" t="0" r="0" b="0"/>
          <a:pathLst>
            <a:path>
              <a:moveTo>
                <a:pt x="0" y="0"/>
              </a:moveTo>
              <a:lnTo>
                <a:pt x="0" y="769067"/>
              </a:lnTo>
              <a:lnTo>
                <a:pt x="250782" y="769067"/>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30B2F4A-86AA-411D-8AA6-4AB7AB7AA2B0}">
      <dsp:nvSpPr>
        <dsp:cNvPr id="0" name=""/>
        <dsp:cNvSpPr/>
      </dsp:nvSpPr>
      <dsp:spPr>
        <a:xfrm>
          <a:off x="5062561" y="2023921"/>
          <a:ext cx="1011490" cy="351095"/>
        </a:xfrm>
        <a:custGeom>
          <a:avLst/>
          <a:gdLst/>
          <a:ahLst/>
          <a:cxnLst/>
          <a:rect l="0" t="0" r="0" b="0"/>
          <a:pathLst>
            <a:path>
              <a:moveTo>
                <a:pt x="1011490" y="0"/>
              </a:moveTo>
              <a:lnTo>
                <a:pt x="1011490" y="175547"/>
              </a:lnTo>
              <a:lnTo>
                <a:pt x="0" y="175547"/>
              </a:lnTo>
              <a:lnTo>
                <a:pt x="0" y="351095"/>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EDF5EC-75CA-4154-96FC-D123874039F2}">
      <dsp:nvSpPr>
        <dsp:cNvPr id="0" name=""/>
        <dsp:cNvSpPr/>
      </dsp:nvSpPr>
      <dsp:spPr>
        <a:xfrm>
          <a:off x="4051070" y="836883"/>
          <a:ext cx="2022980" cy="351095"/>
        </a:xfrm>
        <a:custGeom>
          <a:avLst/>
          <a:gdLst/>
          <a:ahLst/>
          <a:cxnLst/>
          <a:rect l="0" t="0" r="0" b="0"/>
          <a:pathLst>
            <a:path>
              <a:moveTo>
                <a:pt x="0" y="0"/>
              </a:moveTo>
              <a:lnTo>
                <a:pt x="0" y="175547"/>
              </a:lnTo>
              <a:lnTo>
                <a:pt x="2022980" y="175547"/>
              </a:lnTo>
              <a:lnTo>
                <a:pt x="2022980" y="351095"/>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569859-A8BB-441A-B3F3-48B0CBAC25D2}">
      <dsp:nvSpPr>
        <dsp:cNvPr id="0" name=""/>
        <dsp:cNvSpPr/>
      </dsp:nvSpPr>
      <dsp:spPr>
        <a:xfrm>
          <a:off x="2370826" y="2757369"/>
          <a:ext cx="250782" cy="769067"/>
        </a:xfrm>
        <a:custGeom>
          <a:avLst/>
          <a:gdLst/>
          <a:ahLst/>
          <a:cxnLst/>
          <a:rect l="0" t="0" r="0" b="0"/>
          <a:pathLst>
            <a:path>
              <a:moveTo>
                <a:pt x="0" y="0"/>
              </a:moveTo>
              <a:lnTo>
                <a:pt x="0" y="769067"/>
              </a:lnTo>
              <a:lnTo>
                <a:pt x="250782" y="769067"/>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EF0E68-B08A-47BE-B799-63D1AF24D865}">
      <dsp:nvSpPr>
        <dsp:cNvPr id="0" name=""/>
        <dsp:cNvSpPr/>
      </dsp:nvSpPr>
      <dsp:spPr>
        <a:xfrm>
          <a:off x="2028090" y="2023921"/>
          <a:ext cx="1011490" cy="351095"/>
        </a:xfrm>
        <a:custGeom>
          <a:avLst/>
          <a:gdLst/>
          <a:ahLst/>
          <a:cxnLst/>
          <a:rect l="0" t="0" r="0" b="0"/>
          <a:pathLst>
            <a:path>
              <a:moveTo>
                <a:pt x="0" y="0"/>
              </a:moveTo>
              <a:lnTo>
                <a:pt x="0" y="175547"/>
              </a:lnTo>
              <a:lnTo>
                <a:pt x="1011490" y="175547"/>
              </a:lnTo>
              <a:lnTo>
                <a:pt x="1011490" y="351095"/>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7A967D-00F3-49F3-9C63-4A52A933A8AB}">
      <dsp:nvSpPr>
        <dsp:cNvPr id="0" name=""/>
        <dsp:cNvSpPr/>
      </dsp:nvSpPr>
      <dsp:spPr>
        <a:xfrm>
          <a:off x="347845" y="2757369"/>
          <a:ext cx="250782" cy="769067"/>
        </a:xfrm>
        <a:custGeom>
          <a:avLst/>
          <a:gdLst/>
          <a:ahLst/>
          <a:cxnLst/>
          <a:rect l="0" t="0" r="0" b="0"/>
          <a:pathLst>
            <a:path>
              <a:moveTo>
                <a:pt x="0" y="0"/>
              </a:moveTo>
              <a:lnTo>
                <a:pt x="0" y="769067"/>
              </a:lnTo>
              <a:lnTo>
                <a:pt x="250782" y="769067"/>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E5E362-1B33-4CBC-A793-8FF892E825FE}">
      <dsp:nvSpPr>
        <dsp:cNvPr id="0" name=""/>
        <dsp:cNvSpPr/>
      </dsp:nvSpPr>
      <dsp:spPr>
        <a:xfrm>
          <a:off x="1016599" y="2023921"/>
          <a:ext cx="1011490" cy="351095"/>
        </a:xfrm>
        <a:custGeom>
          <a:avLst/>
          <a:gdLst/>
          <a:ahLst/>
          <a:cxnLst/>
          <a:rect l="0" t="0" r="0" b="0"/>
          <a:pathLst>
            <a:path>
              <a:moveTo>
                <a:pt x="1011490" y="0"/>
              </a:moveTo>
              <a:lnTo>
                <a:pt x="1011490" y="175547"/>
              </a:lnTo>
              <a:lnTo>
                <a:pt x="0" y="175547"/>
              </a:lnTo>
              <a:lnTo>
                <a:pt x="0" y="351095"/>
              </a:lnTo>
            </a:path>
          </a:pathLst>
        </a:custGeom>
        <a:noFill/>
        <a:ln w="25400" cap="flat" cmpd="sng" algn="ctr">
          <a:solidFill>
            <a:schemeClr val="dk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2FCA86-B856-4935-B928-A16550BCA9C3}">
      <dsp:nvSpPr>
        <dsp:cNvPr id="0" name=""/>
        <dsp:cNvSpPr/>
      </dsp:nvSpPr>
      <dsp:spPr>
        <a:xfrm>
          <a:off x="2028090" y="836883"/>
          <a:ext cx="2022980" cy="351095"/>
        </a:xfrm>
        <a:custGeom>
          <a:avLst/>
          <a:gdLst/>
          <a:ahLst/>
          <a:cxnLst/>
          <a:rect l="0" t="0" r="0" b="0"/>
          <a:pathLst>
            <a:path>
              <a:moveTo>
                <a:pt x="2022980" y="0"/>
              </a:moveTo>
              <a:lnTo>
                <a:pt x="2022980" y="175547"/>
              </a:lnTo>
              <a:lnTo>
                <a:pt x="0" y="175547"/>
              </a:lnTo>
              <a:lnTo>
                <a:pt x="0" y="351095"/>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EA012DA-9271-4AD9-9D22-B06AA08D0B08}">
      <dsp:nvSpPr>
        <dsp:cNvPr id="0" name=""/>
        <dsp:cNvSpPr/>
      </dsp:nvSpPr>
      <dsp:spPr>
        <a:xfrm>
          <a:off x="2484263" y="940"/>
          <a:ext cx="3133613" cy="835942"/>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IPv6 Unicast </a:t>
          </a:r>
        </a:p>
        <a:p>
          <a:pPr lvl="0" algn="ctr" defTabSz="800100">
            <a:lnSpc>
              <a:spcPct val="90000"/>
            </a:lnSpc>
            <a:spcBef>
              <a:spcPct val="0"/>
            </a:spcBef>
            <a:spcAft>
              <a:spcPct val="35000"/>
            </a:spcAft>
          </a:pPr>
          <a:r>
            <a:rPr lang="en-US" sz="1800" b="1" kern="1200" dirty="0" smtClean="0"/>
            <a:t>Address Assignment</a:t>
          </a:r>
          <a:endParaRPr lang="en-US" sz="1800" b="1" kern="1200" dirty="0"/>
        </a:p>
      </dsp:txBody>
      <dsp:txXfrm>
        <a:off x="2484263" y="940"/>
        <a:ext cx="3133613" cy="835942"/>
      </dsp:txXfrm>
    </dsp:sp>
    <dsp:sp modelId="{98B12765-A930-4DB4-B736-F2A5500D3FFC}">
      <dsp:nvSpPr>
        <dsp:cNvPr id="0" name=""/>
        <dsp:cNvSpPr/>
      </dsp:nvSpPr>
      <dsp:spPr>
        <a:xfrm>
          <a:off x="520994" y="1187979"/>
          <a:ext cx="3014191" cy="835942"/>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t>Link-local (FE80::/10)</a:t>
          </a:r>
        </a:p>
        <a:p>
          <a:pPr lvl="0" algn="ctr" defTabSz="711200">
            <a:lnSpc>
              <a:spcPct val="90000"/>
            </a:lnSpc>
            <a:spcBef>
              <a:spcPct val="0"/>
            </a:spcBef>
            <a:spcAft>
              <a:spcPct val="35000"/>
            </a:spcAft>
          </a:pPr>
          <a:r>
            <a:rPr lang="en-US" sz="1600" b="1" kern="1200" dirty="0" smtClean="0"/>
            <a:t>Address Assignment</a:t>
          </a:r>
          <a:endParaRPr lang="en-US" sz="1600" b="1" kern="1200" dirty="0"/>
        </a:p>
      </dsp:txBody>
      <dsp:txXfrm>
        <a:off x="520994" y="1187979"/>
        <a:ext cx="3014191" cy="835942"/>
      </dsp:txXfrm>
    </dsp:sp>
    <dsp:sp modelId="{EDE8EE28-52CF-4A4F-8DFD-CD8FE10FC8DB}">
      <dsp:nvSpPr>
        <dsp:cNvPr id="0" name=""/>
        <dsp:cNvSpPr/>
      </dsp:nvSpPr>
      <dsp:spPr>
        <a:xfrm>
          <a:off x="180657" y="2375017"/>
          <a:ext cx="1671884" cy="382351"/>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t>Static</a:t>
          </a:r>
          <a:endParaRPr lang="en-US" sz="1600" b="1" kern="1200" dirty="0"/>
        </a:p>
      </dsp:txBody>
      <dsp:txXfrm>
        <a:off x="180657" y="2375017"/>
        <a:ext cx="1671884" cy="382351"/>
      </dsp:txXfrm>
    </dsp:sp>
    <dsp:sp modelId="{9045E787-CFAF-458D-B662-717B714C3673}">
      <dsp:nvSpPr>
        <dsp:cNvPr id="0" name=""/>
        <dsp:cNvSpPr/>
      </dsp:nvSpPr>
      <dsp:spPr>
        <a:xfrm>
          <a:off x="598628" y="3108465"/>
          <a:ext cx="1671884" cy="835942"/>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0" kern="1200" dirty="0" smtClean="0"/>
            <a:t>IPv6 Address</a:t>
          </a:r>
          <a:endParaRPr lang="en-US" sz="1400" b="0" kern="1200" dirty="0"/>
        </a:p>
      </dsp:txBody>
      <dsp:txXfrm>
        <a:off x="598628" y="3108465"/>
        <a:ext cx="1671884" cy="835942"/>
      </dsp:txXfrm>
    </dsp:sp>
    <dsp:sp modelId="{F1DD97AB-C0FF-4A64-B9A3-4AC2A83297F6}">
      <dsp:nvSpPr>
        <dsp:cNvPr id="0" name=""/>
        <dsp:cNvSpPr/>
      </dsp:nvSpPr>
      <dsp:spPr>
        <a:xfrm>
          <a:off x="2203637" y="2375017"/>
          <a:ext cx="1671884" cy="382351"/>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t>Dynamic</a:t>
          </a:r>
          <a:endParaRPr lang="en-US" sz="1600" b="1" kern="1200" dirty="0"/>
        </a:p>
      </dsp:txBody>
      <dsp:txXfrm>
        <a:off x="2203637" y="2375017"/>
        <a:ext cx="1671884" cy="382351"/>
      </dsp:txXfrm>
    </dsp:sp>
    <dsp:sp modelId="{AD204613-3626-4FEB-A066-45E345523951}">
      <dsp:nvSpPr>
        <dsp:cNvPr id="0" name=""/>
        <dsp:cNvSpPr/>
      </dsp:nvSpPr>
      <dsp:spPr>
        <a:xfrm>
          <a:off x="2621609" y="3108465"/>
          <a:ext cx="1671884" cy="835942"/>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0" kern="1200" dirty="0" smtClean="0"/>
            <a:t>Automatically created (EUI-64 format) if a global unicast IPv6 address is configured</a:t>
          </a:r>
          <a:endParaRPr lang="en-US" sz="1200" b="0" kern="1200" dirty="0"/>
        </a:p>
      </dsp:txBody>
      <dsp:txXfrm>
        <a:off x="2621609" y="3108465"/>
        <a:ext cx="1671884" cy="835942"/>
      </dsp:txXfrm>
    </dsp:sp>
    <dsp:sp modelId="{BA4B7666-E41A-4973-8374-1C76CC9BC574}">
      <dsp:nvSpPr>
        <dsp:cNvPr id="0" name=""/>
        <dsp:cNvSpPr/>
      </dsp:nvSpPr>
      <dsp:spPr>
        <a:xfrm>
          <a:off x="4566956" y="1187979"/>
          <a:ext cx="3014191" cy="835942"/>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t>Global Routable  </a:t>
          </a:r>
        </a:p>
        <a:p>
          <a:pPr lvl="0" algn="ctr" defTabSz="711200">
            <a:lnSpc>
              <a:spcPct val="90000"/>
            </a:lnSpc>
            <a:spcBef>
              <a:spcPct val="0"/>
            </a:spcBef>
            <a:spcAft>
              <a:spcPct val="35000"/>
            </a:spcAft>
          </a:pPr>
          <a:r>
            <a:rPr lang="en-US" sz="1600" b="1" kern="1200" dirty="0" smtClean="0"/>
            <a:t>Address Assignment</a:t>
          </a:r>
          <a:endParaRPr lang="en-US" sz="1600" b="1" kern="1200" dirty="0"/>
        </a:p>
      </dsp:txBody>
      <dsp:txXfrm>
        <a:off x="4566956" y="1187979"/>
        <a:ext cx="3014191" cy="835942"/>
      </dsp:txXfrm>
    </dsp:sp>
    <dsp:sp modelId="{B57D3C79-CF9F-4A74-B13C-E86031351F34}">
      <dsp:nvSpPr>
        <dsp:cNvPr id="0" name=""/>
        <dsp:cNvSpPr/>
      </dsp:nvSpPr>
      <dsp:spPr>
        <a:xfrm>
          <a:off x="4226618" y="2375017"/>
          <a:ext cx="1671884" cy="382351"/>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t>Static</a:t>
          </a:r>
          <a:endParaRPr lang="en-US" sz="1600" b="1" kern="1200" dirty="0"/>
        </a:p>
      </dsp:txBody>
      <dsp:txXfrm>
        <a:off x="4226618" y="2375017"/>
        <a:ext cx="1671884" cy="382351"/>
      </dsp:txXfrm>
    </dsp:sp>
    <dsp:sp modelId="{EFEF736C-85FB-4823-B990-1558E18373B5}">
      <dsp:nvSpPr>
        <dsp:cNvPr id="0" name=""/>
        <dsp:cNvSpPr/>
      </dsp:nvSpPr>
      <dsp:spPr>
        <a:xfrm>
          <a:off x="4644590" y="3108465"/>
          <a:ext cx="1671884" cy="835942"/>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0" kern="1200" dirty="0" smtClean="0"/>
            <a:t>IPv6 Address</a:t>
          </a:r>
          <a:endParaRPr lang="en-US" sz="1400" b="0" kern="1200" dirty="0"/>
        </a:p>
      </dsp:txBody>
      <dsp:txXfrm>
        <a:off x="4644590" y="3108465"/>
        <a:ext cx="1671884" cy="835942"/>
      </dsp:txXfrm>
    </dsp:sp>
    <dsp:sp modelId="{2BE5ED26-6AC0-4DE1-B265-097E0155009F}">
      <dsp:nvSpPr>
        <dsp:cNvPr id="0" name=""/>
        <dsp:cNvSpPr/>
      </dsp:nvSpPr>
      <dsp:spPr>
        <a:xfrm>
          <a:off x="4644590" y="4295503"/>
          <a:ext cx="1671884" cy="835942"/>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0" kern="1200" dirty="0" smtClean="0"/>
            <a:t>IPv6 Unnumbered</a:t>
          </a:r>
          <a:endParaRPr lang="en-US" sz="1400" b="0" kern="1200" dirty="0"/>
        </a:p>
      </dsp:txBody>
      <dsp:txXfrm>
        <a:off x="4644590" y="4295503"/>
        <a:ext cx="1671884" cy="835942"/>
      </dsp:txXfrm>
    </dsp:sp>
    <dsp:sp modelId="{D7E85EE0-83EE-47FD-9B9D-1B573D04BBA9}">
      <dsp:nvSpPr>
        <dsp:cNvPr id="0" name=""/>
        <dsp:cNvSpPr/>
      </dsp:nvSpPr>
      <dsp:spPr>
        <a:xfrm>
          <a:off x="6249599" y="2375017"/>
          <a:ext cx="1671884" cy="382351"/>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t>Dynamic</a:t>
          </a:r>
          <a:endParaRPr lang="en-US" sz="1600" b="1" kern="1200" dirty="0"/>
        </a:p>
      </dsp:txBody>
      <dsp:txXfrm>
        <a:off x="6249599" y="2375017"/>
        <a:ext cx="1671884" cy="382351"/>
      </dsp:txXfrm>
    </dsp:sp>
    <dsp:sp modelId="{B1D87976-F710-4CDB-A922-E9EB894DA5A1}">
      <dsp:nvSpPr>
        <dsp:cNvPr id="0" name=""/>
        <dsp:cNvSpPr/>
      </dsp:nvSpPr>
      <dsp:spPr>
        <a:xfrm>
          <a:off x="6667570" y="3108465"/>
          <a:ext cx="1671884" cy="835942"/>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0" kern="1200" dirty="0" smtClean="0"/>
            <a:t>Stateless Autoconfiguration</a:t>
          </a:r>
          <a:endParaRPr lang="en-US" sz="1400" b="0" kern="1200" dirty="0"/>
        </a:p>
      </dsp:txBody>
      <dsp:txXfrm>
        <a:off x="6667570" y="3108465"/>
        <a:ext cx="1671884" cy="835942"/>
      </dsp:txXfrm>
    </dsp:sp>
    <dsp:sp modelId="{D62AA80A-C4B5-4CC9-9252-3F8A7007DB13}">
      <dsp:nvSpPr>
        <dsp:cNvPr id="0" name=""/>
        <dsp:cNvSpPr/>
      </dsp:nvSpPr>
      <dsp:spPr>
        <a:xfrm>
          <a:off x="6667570" y="4295503"/>
          <a:ext cx="1671884" cy="835942"/>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0" kern="1200" dirty="0" smtClean="0"/>
            <a:t>DHCPv6</a:t>
          </a:r>
          <a:endParaRPr lang="en-US" sz="1400" b="0" kern="1200" dirty="0"/>
        </a:p>
      </dsp:txBody>
      <dsp:txXfrm>
        <a:off x="6667570" y="4295503"/>
        <a:ext cx="1671884" cy="8359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83" name="Rectangle 11"/>
          <p:cNvSpPr>
            <a:spLocks noChangeArrowheads="1"/>
          </p:cNvSpPr>
          <p:nvPr/>
        </p:nvSpPr>
        <p:spPr bwMode="auto">
          <a:xfrm>
            <a:off x="6249988" y="8609013"/>
            <a:ext cx="449262" cy="212725"/>
          </a:xfrm>
          <a:prstGeom prst="rect">
            <a:avLst/>
          </a:prstGeom>
          <a:noFill/>
          <a:ln w="9525">
            <a:noFill/>
            <a:miter lim="800000"/>
            <a:headEnd/>
            <a:tailEnd/>
          </a:ln>
          <a:effectLst/>
        </p:spPr>
        <p:txBody>
          <a:bodyPr wrap="none" anchor="ctr"/>
          <a:lstStyle/>
          <a:p>
            <a:pPr>
              <a:defRPr/>
            </a:pPr>
            <a:endParaRPr lang="en-US" dirty="0"/>
          </a:p>
        </p:txBody>
      </p:sp>
      <p:sp>
        <p:nvSpPr>
          <p:cNvPr id="3084" name="Rectangle 12"/>
          <p:cNvSpPr>
            <a:spLocks noChangeArrowheads="1"/>
          </p:cNvSpPr>
          <p:nvPr/>
        </p:nvSpPr>
        <p:spPr bwMode="auto">
          <a:xfrm>
            <a:off x="57150" y="8785225"/>
            <a:ext cx="2619375" cy="347663"/>
          </a:xfrm>
          <a:prstGeom prst="rect">
            <a:avLst/>
          </a:prstGeom>
          <a:noFill/>
          <a:ln w="9525">
            <a:noFill/>
            <a:miter lim="800000"/>
            <a:headEnd/>
            <a:tailEnd/>
          </a:ln>
          <a:effectLst/>
        </p:spPr>
        <p:txBody>
          <a:bodyPr lIns="95667" tIns="50185" rIns="95667" bIns="50185">
            <a:spAutoFit/>
          </a:bodyPr>
          <a:lstStyle/>
          <a:p>
            <a:pPr algn="l" defTabSz="611188">
              <a:lnSpc>
                <a:spcPct val="100000"/>
              </a:lnSpc>
              <a:tabLst>
                <a:tab pos="2387600" algn="l"/>
                <a:tab pos="4830763" algn="l"/>
              </a:tabLst>
              <a:defRPr/>
            </a:pPr>
            <a:r>
              <a:rPr lang="en-US" sz="800" dirty="0"/>
              <a:t>© </a:t>
            </a:r>
            <a:r>
              <a:rPr lang="en-US" sz="800" dirty="0" smtClean="0"/>
              <a:t>2010, </a:t>
            </a:r>
            <a:r>
              <a:rPr lang="en-US" sz="800" dirty="0"/>
              <a:t>Cisco Systems, Inc. All rights reserved.</a:t>
            </a:r>
          </a:p>
          <a:p>
            <a:pPr algn="l" defTabSz="611188">
              <a:lnSpc>
                <a:spcPct val="100000"/>
              </a:lnSpc>
              <a:tabLst>
                <a:tab pos="2387600" algn="l"/>
                <a:tab pos="4830763" algn="l"/>
              </a:tabLst>
              <a:defRPr/>
            </a:pPr>
            <a:r>
              <a:rPr lang="en-US" sz="800" dirty="0"/>
              <a:t>Presentation_ID.scr</a:t>
            </a:r>
          </a:p>
        </p:txBody>
      </p:sp>
      <p:sp>
        <p:nvSpPr>
          <p:cNvPr id="3085" name="Line 13"/>
          <p:cNvSpPr>
            <a:spLocks noChangeShapeType="1"/>
          </p:cNvSpPr>
          <p:nvPr/>
        </p:nvSpPr>
        <p:spPr bwMode="auto">
          <a:xfrm>
            <a:off x="152400" y="8799513"/>
            <a:ext cx="6653213"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86" name="Rectangle 14"/>
          <p:cNvSpPr>
            <a:spLocks noChangeArrowheads="1"/>
          </p:cNvSpPr>
          <p:nvPr/>
        </p:nvSpPr>
        <p:spPr bwMode="auto">
          <a:xfrm>
            <a:off x="5929313" y="8680450"/>
            <a:ext cx="812800" cy="287338"/>
          </a:xfrm>
          <a:prstGeom prst="rect">
            <a:avLst/>
          </a:prstGeom>
          <a:noFill/>
          <a:ln w="9525">
            <a:noFill/>
            <a:miter lim="800000"/>
            <a:headEnd/>
            <a:tailEnd/>
          </a:ln>
          <a:effectLst/>
        </p:spPr>
        <p:txBody>
          <a:bodyPr lIns="18819" tIns="0" rIns="18819" bIns="0" anchor="b"/>
          <a:lstStyle/>
          <a:p>
            <a:pPr algn="r" defTabSz="903288">
              <a:lnSpc>
                <a:spcPct val="100000"/>
              </a:lnSpc>
              <a:defRPr/>
            </a:pPr>
            <a:fld id="{AEAAA42D-7350-4E1A-927F-F0F0D6BE9213}" type="slidenum">
              <a:rPr lang="en-US" sz="800"/>
              <a:pPr algn="r" defTabSz="903288">
                <a:lnSpc>
                  <a:spcPct val="100000"/>
                </a:lnSpc>
                <a:defRPr/>
              </a:pPr>
              <a:t>‹#›</a:t>
            </a:fld>
            <a:endParaRPr lang="en-US" sz="800" dirty="0"/>
          </a:p>
        </p:txBody>
      </p:sp>
    </p:spTree>
    <p:extLst>
      <p:ext uri="{BB962C8B-B14F-4D97-AF65-F5344CB8AC3E}">
        <p14:creationId xmlns:p14="http://schemas.microsoft.com/office/powerpoint/2010/main" val="33690784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3304" name="Rectangle 8"/>
          <p:cNvSpPr>
            <a:spLocks noChangeArrowheads="1"/>
          </p:cNvSpPr>
          <p:nvPr/>
        </p:nvSpPr>
        <p:spPr bwMode="auto">
          <a:xfrm>
            <a:off x="6249988" y="8609013"/>
            <a:ext cx="449262" cy="212725"/>
          </a:xfrm>
          <a:prstGeom prst="rect">
            <a:avLst/>
          </a:prstGeom>
          <a:noFill/>
          <a:ln w="9525">
            <a:noFill/>
            <a:miter lim="800000"/>
            <a:headEnd/>
            <a:tailEnd/>
          </a:ln>
          <a:effectLst/>
        </p:spPr>
        <p:txBody>
          <a:bodyPr wrap="none" anchor="ctr"/>
          <a:lstStyle/>
          <a:p>
            <a:pPr>
              <a:defRPr/>
            </a:pPr>
            <a:endParaRPr lang="en-US" dirty="0"/>
          </a:p>
        </p:txBody>
      </p:sp>
      <p:sp>
        <p:nvSpPr>
          <p:cNvPr id="183305" name="Rectangle 9"/>
          <p:cNvSpPr>
            <a:spLocks noChangeArrowheads="1"/>
          </p:cNvSpPr>
          <p:nvPr/>
        </p:nvSpPr>
        <p:spPr bwMode="auto">
          <a:xfrm>
            <a:off x="57150" y="8785225"/>
            <a:ext cx="2619375" cy="347663"/>
          </a:xfrm>
          <a:prstGeom prst="rect">
            <a:avLst/>
          </a:prstGeom>
          <a:noFill/>
          <a:ln w="9525">
            <a:noFill/>
            <a:miter lim="800000"/>
            <a:headEnd/>
            <a:tailEnd/>
          </a:ln>
          <a:effectLst/>
        </p:spPr>
        <p:txBody>
          <a:bodyPr lIns="95667" tIns="50185" rIns="95667" bIns="50185">
            <a:spAutoFit/>
          </a:bodyPr>
          <a:lstStyle/>
          <a:p>
            <a:pPr algn="l" defTabSz="611188">
              <a:lnSpc>
                <a:spcPct val="100000"/>
              </a:lnSpc>
              <a:tabLst>
                <a:tab pos="2387600" algn="l"/>
                <a:tab pos="4830763" algn="l"/>
              </a:tabLst>
              <a:defRPr/>
            </a:pPr>
            <a:r>
              <a:rPr lang="en-US" sz="800" dirty="0"/>
              <a:t>© 2006, Cisco Systems, Inc. All rights reserved.</a:t>
            </a:r>
          </a:p>
          <a:p>
            <a:pPr algn="l" defTabSz="611188">
              <a:lnSpc>
                <a:spcPct val="100000"/>
              </a:lnSpc>
              <a:tabLst>
                <a:tab pos="2387600" algn="l"/>
                <a:tab pos="4830763" algn="l"/>
              </a:tabLst>
              <a:defRPr/>
            </a:pPr>
            <a:r>
              <a:rPr lang="en-US" sz="800" dirty="0"/>
              <a:t>Presentation_ID.scr</a:t>
            </a:r>
          </a:p>
        </p:txBody>
      </p:sp>
      <p:sp>
        <p:nvSpPr>
          <p:cNvPr id="183306" name="Line 10"/>
          <p:cNvSpPr>
            <a:spLocks noChangeShapeType="1"/>
          </p:cNvSpPr>
          <p:nvPr/>
        </p:nvSpPr>
        <p:spPr bwMode="auto">
          <a:xfrm>
            <a:off x="152400" y="8799513"/>
            <a:ext cx="6653213"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83307" name="Rectangle 11"/>
          <p:cNvSpPr>
            <a:spLocks noGrp="1" noChangeArrowheads="1"/>
          </p:cNvSpPr>
          <p:nvPr>
            <p:ph type="sldNum" sz="quarter" idx="5"/>
          </p:nvPr>
        </p:nvSpPr>
        <p:spPr bwMode="auto">
          <a:xfrm>
            <a:off x="5929313" y="8680450"/>
            <a:ext cx="812800" cy="287338"/>
          </a:xfrm>
          <a:prstGeom prst="rect">
            <a:avLst/>
          </a:prstGeom>
          <a:noFill/>
          <a:ln w="9525">
            <a:noFill/>
            <a:miter lim="800000"/>
            <a:headEnd/>
            <a:tailEnd/>
          </a:ln>
          <a:effectLst/>
        </p:spPr>
        <p:txBody>
          <a:bodyPr vert="horz" wrap="square" lIns="18819" tIns="0" rIns="18819" bIns="0" numCol="1" anchor="b" anchorCtr="0" compatLnSpc="1">
            <a:prstTxWarp prst="textNoShape">
              <a:avLst/>
            </a:prstTxWarp>
          </a:bodyPr>
          <a:lstStyle>
            <a:lvl1pPr algn="r" defTabSz="903288">
              <a:lnSpc>
                <a:spcPct val="100000"/>
              </a:lnSpc>
              <a:defRPr sz="800"/>
            </a:lvl1pPr>
          </a:lstStyle>
          <a:p>
            <a:pPr>
              <a:defRPr/>
            </a:pPr>
            <a:fld id="{48A860EF-3C9C-408F-AA5B-BAB3242BE1D0}" type="slidenum">
              <a:rPr lang="en-US"/>
              <a:pPr>
                <a:defRPr/>
              </a:pPr>
              <a:t>‹#›</a:t>
            </a:fld>
            <a:endParaRPr lang="en-US" dirty="0"/>
          </a:p>
        </p:txBody>
      </p:sp>
      <p:sp>
        <p:nvSpPr>
          <p:cNvPr id="18438" name="Rectangle 12"/>
          <p:cNvSpPr>
            <a:spLocks noGrp="1" noRot="1" noChangeAspect="1" noChangeArrowheads="1" noTextEdit="1"/>
          </p:cNvSpPr>
          <p:nvPr>
            <p:ph type="sldImg" idx="2"/>
          </p:nvPr>
        </p:nvSpPr>
        <p:spPr bwMode="auto">
          <a:xfrm>
            <a:off x="873125" y="244475"/>
            <a:ext cx="5321300" cy="3990975"/>
          </a:xfrm>
          <a:prstGeom prst="rect">
            <a:avLst/>
          </a:prstGeom>
          <a:noFill/>
          <a:ln w="12700">
            <a:solidFill>
              <a:schemeClr val="tx1"/>
            </a:solidFill>
            <a:miter lim="800000"/>
            <a:headEnd/>
            <a:tailEnd/>
          </a:ln>
        </p:spPr>
      </p:sp>
      <p:sp>
        <p:nvSpPr>
          <p:cNvPr id="183309" name="Rectangle 13"/>
          <p:cNvSpPr>
            <a:spLocks noGrp="1" noChangeArrowheads="1"/>
          </p:cNvSpPr>
          <p:nvPr>
            <p:ph type="body" sz="quarter" idx="3"/>
          </p:nvPr>
        </p:nvSpPr>
        <p:spPr bwMode="auto">
          <a:xfrm>
            <a:off x="768350" y="4378325"/>
            <a:ext cx="5468938" cy="4252913"/>
          </a:xfrm>
          <a:prstGeom prst="rect">
            <a:avLst/>
          </a:prstGeom>
          <a:noFill/>
          <a:ln w="9525">
            <a:noFill/>
            <a:miter lim="800000"/>
            <a:headEnd/>
            <a:tailEnd/>
          </a:ln>
          <a:effectLst/>
        </p:spPr>
        <p:txBody>
          <a:bodyPr vert="horz" wrap="square" lIns="95667" tIns="50185" rIns="95667" bIns="50185"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1450231303"/>
      </p:ext>
    </p:extLst>
  </p:cSld>
  <p:clrMap bg1="lt1" tx1="dk1" bg2="lt2" tx2="dk2" accent1="accent1" accent2="accent2" accent3="accent3" accent4="accent4" accent5="accent5" accent6="accent6" hlink="hlink" folHlink="folHlink"/>
  <p:notesStyle>
    <a:lvl1pPr marL="112713" indent="-112713" algn="l" defTabSz="1020763" rtl="0" eaLnBrk="0" fontAlgn="base" hangingPunct="0">
      <a:lnSpc>
        <a:spcPct val="90000"/>
      </a:lnSpc>
      <a:spcBef>
        <a:spcPct val="50000"/>
      </a:spcBef>
      <a:spcAft>
        <a:spcPct val="0"/>
      </a:spcAft>
      <a:buSzPct val="100000"/>
      <a:buChar char="•"/>
      <a:defRPr sz="1200" kern="1200">
        <a:solidFill>
          <a:schemeClr val="tx1"/>
        </a:solidFill>
        <a:latin typeface="Arial" charset="0"/>
        <a:ea typeface="+mn-ea"/>
        <a:cs typeface="+mn-cs"/>
      </a:defRPr>
    </a:lvl1pPr>
    <a:lvl2pPr marL="482600" indent="-120650" algn="l" defTabSz="1020763" rtl="0" eaLnBrk="0" fontAlgn="base" hangingPunct="0">
      <a:lnSpc>
        <a:spcPct val="90000"/>
      </a:lnSpc>
      <a:spcBef>
        <a:spcPct val="35000"/>
      </a:spcBef>
      <a:spcAft>
        <a:spcPct val="0"/>
      </a:spcAft>
      <a:buSzPct val="100000"/>
      <a:buChar char="•"/>
      <a:defRPr sz="1200" kern="1200">
        <a:solidFill>
          <a:schemeClr val="tx1"/>
        </a:solidFill>
        <a:latin typeface="Arial" charset="0"/>
        <a:ea typeface="+mn-ea"/>
        <a:cs typeface="+mn-cs"/>
      </a:defRPr>
    </a:lvl2pPr>
    <a:lvl3pPr marL="966788" algn="l" defTabSz="1020763" rtl="0" eaLnBrk="0" fontAlgn="base" hangingPunct="0">
      <a:lnSpc>
        <a:spcPct val="90000"/>
      </a:lnSpc>
      <a:spcBef>
        <a:spcPct val="35000"/>
      </a:spcBef>
      <a:spcAft>
        <a:spcPct val="0"/>
      </a:spcAft>
      <a:buSzPct val="100000"/>
      <a:buChar char="•"/>
      <a:defRPr sz="1200" kern="1200">
        <a:solidFill>
          <a:schemeClr val="tx1"/>
        </a:solidFill>
        <a:latin typeface="Arial" charset="0"/>
        <a:ea typeface="+mn-ea"/>
        <a:cs typeface="+mn-cs"/>
      </a:defRPr>
    </a:lvl3pPr>
    <a:lvl4pPr marL="1449388" algn="l" defTabSz="1020763" rtl="0" eaLnBrk="0" fontAlgn="base" hangingPunct="0">
      <a:lnSpc>
        <a:spcPct val="90000"/>
      </a:lnSpc>
      <a:spcBef>
        <a:spcPct val="35000"/>
      </a:spcBef>
      <a:spcAft>
        <a:spcPct val="0"/>
      </a:spcAft>
      <a:buSzPct val="100000"/>
      <a:buChar char="•"/>
      <a:defRPr sz="1200" kern="1200">
        <a:solidFill>
          <a:schemeClr val="tx1"/>
        </a:solidFill>
        <a:latin typeface="Arial" charset="0"/>
        <a:ea typeface="+mn-ea"/>
        <a:cs typeface="+mn-cs"/>
      </a:defRPr>
    </a:lvl4pPr>
    <a:lvl5pPr marL="1931988" algn="l" defTabSz="1020763" rtl="0" eaLnBrk="0" fontAlgn="base" hangingPunct="0">
      <a:lnSpc>
        <a:spcPct val="90000"/>
      </a:lnSpc>
      <a:spcBef>
        <a:spcPct val="35000"/>
      </a:spcBef>
      <a:spcAft>
        <a:spcPct val="0"/>
      </a:spcAft>
      <a:buSzPct val="10000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1"/>
          <p:cNvSpPr>
            <a:spLocks noGrp="1" noChangeArrowheads="1"/>
          </p:cNvSpPr>
          <p:nvPr>
            <p:ph type="sldNum" sz="quarter" idx="5"/>
          </p:nvPr>
        </p:nvSpPr>
        <p:spPr>
          <a:noFill/>
        </p:spPr>
        <p:txBody>
          <a:bodyPr/>
          <a:lstStyle/>
          <a:p>
            <a:fld id="{2B30C949-4E15-4DB4-8A39-A23EF57DFAE1}" type="slidenum">
              <a:rPr lang="en-US" smtClean="0"/>
              <a:pPr/>
              <a:t>1</a:t>
            </a:fld>
            <a:endParaRPr lang="en-US" dirty="0"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xfrm>
            <a:off x="404813" y="4378325"/>
            <a:ext cx="6121400" cy="4252913"/>
          </a:xfrm>
          <a:noFill/>
          <a:ln/>
        </p:spPr>
        <p:txBody>
          <a:bodyPr/>
          <a:lstStyle/>
          <a:p>
            <a:pPr marL="112713" marR="0" indent="-112713"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r>
              <a:rPr lang="en-US" b="1" baseline="0" dirty="0" smtClean="0"/>
              <a:t> </a:t>
            </a:r>
          </a:p>
          <a:p>
            <a:pPr marL="0" marR="0" indent="0" algn="l" defTabSz="1020763" rtl="0" eaLnBrk="0" fontAlgn="base" latinLnBrk="0" hangingPunct="0">
              <a:lnSpc>
                <a:spcPct val="100000"/>
              </a:lnSpc>
              <a:spcBef>
                <a:spcPts val="0"/>
              </a:spcBef>
              <a:spcAft>
                <a:spcPct val="0"/>
              </a:spcAft>
              <a:buClrTx/>
              <a:buSzPct val="100000"/>
              <a:buFontTx/>
              <a:buNone/>
              <a:tabLst/>
              <a:defRPr/>
            </a:pPr>
            <a:r>
              <a:rPr lang="en-US" b="0" baseline="0" dirty="0" smtClean="0"/>
              <a:t>Welcome, t</a:t>
            </a:r>
            <a:r>
              <a:rPr lang="en-US" b="0" dirty="0" smtClean="0"/>
              <a:t>his</a:t>
            </a:r>
            <a:r>
              <a:rPr lang="en-US" b="0" baseline="0" dirty="0" smtClean="0"/>
              <a:t> is the second of 2 lessons that introduce Internet Protocol, version 6 or IPv6. These two lessons combined provide information on the purpose and benefits of IPv6 as well as an explanation of the  addressing structure.</a:t>
            </a:r>
            <a:endParaRPr lang="en-US" b="0" dirty="0" smtClean="0"/>
          </a:p>
          <a:p>
            <a:pPr marL="0" indent="0">
              <a:lnSpc>
                <a:spcPct val="100000"/>
              </a:lnSpc>
              <a:spcBef>
                <a:spcPts val="0"/>
              </a:spcBef>
              <a:buFontTx/>
              <a:buNone/>
            </a:pPr>
            <a:endParaRPr lang="en-US" b="1"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indent="-228600">
              <a:buAutoNum type="arabicPeriod"/>
            </a:pPr>
            <a:r>
              <a:rPr lang="en-US" dirty="0" smtClean="0"/>
              <a:t>A global unicast address is an IPv6 address from the global public unicast prefix (2001::/16).</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dirty="0" smtClean="0"/>
              <a:t>These addresses are routable on the global IPv6 Internet. </a:t>
            </a:r>
          </a:p>
          <a:p>
            <a:pPr marL="228600" indent="-228600">
              <a:buAutoNum type="arabicPeriod"/>
            </a:pPr>
            <a:r>
              <a:rPr lang="en-US" dirty="0" smtClean="0"/>
              <a:t>The structure enables aggregation of routing prefixes to reduce the number of routing table entries in the global routing table.</a:t>
            </a:r>
          </a:p>
          <a:p>
            <a:pPr marL="228600" indent="-228600">
              <a:buAutoNum type="arabicPeriod"/>
            </a:pPr>
            <a:r>
              <a:rPr lang="en-US" dirty="0" smtClean="0"/>
              <a:t>Global unicast addresses are aggregated upward through organizations and eventually to the ISPs.</a:t>
            </a:r>
          </a:p>
          <a:p>
            <a:pPr marL="228600" indent="-228600">
              <a:buAutoNum type="arabicPeriod"/>
            </a:pPr>
            <a:r>
              <a:rPr lang="en-US" dirty="0" smtClean="0"/>
              <a:t>Additional</a:t>
            </a:r>
            <a:r>
              <a:rPr lang="en-US" baseline="0" dirty="0" smtClean="0"/>
              <a:t> information on IPv6 address aggregation is provided later in this lesson.</a:t>
            </a:r>
            <a:endParaRPr lang="en-US" dirty="0" smtClean="0"/>
          </a:p>
          <a:p>
            <a:pPr marL="228600" marR="0" lvl="1" indent="-228600" algn="l" defTabSz="1020763" rtl="0" eaLnBrk="0" fontAlgn="base" latinLnBrk="0" hangingPunct="0">
              <a:lnSpc>
                <a:spcPct val="90000"/>
              </a:lnSpc>
              <a:spcBef>
                <a:spcPct val="50000"/>
              </a:spcBef>
              <a:spcAft>
                <a:spcPct val="0"/>
              </a:spcAft>
              <a:buClrTx/>
              <a:buSzPct val="100000"/>
              <a:buFontTx/>
              <a:buAutoNum type="arabicPeriod"/>
              <a:tabLst/>
              <a:defRPr/>
            </a:pP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10</a:t>
            </a:fld>
            <a:endParaRPr lang="en-US" dirty="0"/>
          </a:p>
        </p:txBody>
      </p:sp>
    </p:spTree>
    <p:extLst>
      <p:ext uri="{BB962C8B-B14F-4D97-AF65-F5344CB8AC3E}">
        <p14:creationId xmlns:p14="http://schemas.microsoft.com/office/powerpoint/2010/main" val="15447282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0" indent="0">
              <a:buNone/>
            </a:pPr>
            <a:r>
              <a:rPr lang="en-US" dirty="0" smtClean="0"/>
              <a:t>1. The routable global unicast address typically consists of three parts:</a:t>
            </a:r>
          </a:p>
          <a:p>
            <a:pPr lvl="1"/>
            <a:r>
              <a:rPr lang="en-US" dirty="0" smtClean="0"/>
              <a:t>The first 48 bits of the address is the global routing prefix, which is assigned by an ISP and is derived</a:t>
            </a:r>
            <a:r>
              <a:rPr lang="en-US" baseline="0" dirty="0" smtClean="0"/>
              <a:t> from a /32 ISP prefix.</a:t>
            </a:r>
            <a:r>
              <a:rPr lang="en-US" dirty="0" smtClean="0"/>
              <a:t> </a:t>
            </a:r>
          </a:p>
          <a:p>
            <a:pPr lvl="1"/>
            <a:r>
              <a:rPr lang="en-US" dirty="0" smtClean="0"/>
              <a:t>The next 16 bits is the subnet ID (/49 thru /64), which may be use internally by an organization</a:t>
            </a:r>
            <a:r>
              <a:rPr lang="en-US" baseline="0" dirty="0" smtClean="0"/>
              <a:t> </a:t>
            </a:r>
            <a:r>
              <a:rPr lang="en-US" dirty="0" smtClean="0"/>
              <a:t>to subdivide its networks.</a:t>
            </a:r>
          </a:p>
          <a:p>
            <a:pPr lvl="1"/>
            <a:r>
              <a:rPr lang="en-US" dirty="0" smtClean="0"/>
              <a:t>The</a:t>
            </a:r>
            <a:r>
              <a:rPr lang="en-US" baseline="0" dirty="0" smtClean="0"/>
              <a:t> remaining 64 bits of the address is the device </a:t>
            </a:r>
            <a:r>
              <a:rPr lang="en-US" dirty="0" smtClean="0"/>
              <a:t>interface ID, typically in EUI-64 bit format, which will be discussed later.</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11</a:t>
            </a:fld>
            <a:endParaRPr lang="en-US" dirty="0"/>
          </a:p>
        </p:txBody>
      </p:sp>
    </p:spTree>
    <p:extLst>
      <p:ext uri="{BB962C8B-B14F-4D97-AF65-F5344CB8AC3E}">
        <p14:creationId xmlns:p14="http://schemas.microsoft.com/office/powerpoint/2010/main" val="22809179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marR="0" lvl="1"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dirty="0" smtClean="0"/>
              <a:t>The current IANA global routing prefix uses the range that starts with binary </a:t>
            </a:r>
            <a:r>
              <a:rPr lang="en-US" b="1" dirty="0" smtClean="0">
                <a:latin typeface="Courier New" pitchFamily="49" charset="0"/>
                <a:cs typeface="Courier New" pitchFamily="49" charset="0"/>
              </a:rPr>
              <a:t>0010 (2000::/3)</a:t>
            </a:r>
            <a:r>
              <a:rPr lang="en-US" b="1" dirty="0" smtClean="0"/>
              <a:t>.</a:t>
            </a:r>
          </a:p>
          <a:p>
            <a:pPr marL="228600" marR="0" lvl="1"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dirty="0" smtClean="0"/>
              <a:t>Addresses with a prefix of</a:t>
            </a:r>
            <a:r>
              <a:rPr lang="en-US" dirty="0" smtClean="0">
                <a:latin typeface="Courier New" pitchFamily="49" charset="0"/>
                <a:cs typeface="Courier New" pitchFamily="49" charset="0"/>
              </a:rPr>
              <a:t> </a:t>
            </a:r>
            <a:r>
              <a:rPr lang="en-US" b="1" dirty="0" smtClean="0">
                <a:latin typeface="Courier New" pitchFamily="49" charset="0"/>
                <a:cs typeface="Courier New" pitchFamily="49" charset="0"/>
              </a:rPr>
              <a:t>2000::/3 (0010) </a:t>
            </a:r>
            <a:r>
              <a:rPr lang="en-US" dirty="0" smtClean="0"/>
              <a:t>to</a:t>
            </a:r>
            <a:r>
              <a:rPr lang="en-US" dirty="0" smtClean="0">
                <a:latin typeface="Courier New" pitchFamily="49" charset="0"/>
                <a:cs typeface="Courier New" pitchFamily="49" charset="0"/>
              </a:rPr>
              <a:t> </a:t>
            </a:r>
            <a:r>
              <a:rPr lang="en-US" b="1" dirty="0" smtClean="0">
                <a:latin typeface="Courier New" pitchFamily="49" charset="0"/>
                <a:cs typeface="Courier New" pitchFamily="49" charset="0"/>
              </a:rPr>
              <a:t>E000::/3 (1110) </a:t>
            </a:r>
            <a:r>
              <a:rPr lang="en-US" dirty="0" smtClean="0"/>
              <a:t>are required to have 64-bit interface IDs in the extended universal identifier (EUI)-64 format.</a:t>
            </a:r>
          </a:p>
          <a:p>
            <a:pPr marL="228600" marR="0" lvl="1"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dirty="0" smtClean="0"/>
              <a:t>IPv6 prefix allocation is defined by policies at IANA and the regional registries.</a:t>
            </a:r>
          </a:p>
          <a:p>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indent="-228600">
              <a:buAutoNum type="arabicPeriod"/>
            </a:pPr>
            <a:r>
              <a:rPr lang="en-US" dirty="0" smtClean="0"/>
              <a:t>The subnet ID can be used by an organization to create their own local addressing hierarchy.</a:t>
            </a:r>
          </a:p>
          <a:p>
            <a:pPr marL="228600" indent="-228600">
              <a:buAutoNum type="arabicPeriod"/>
            </a:pPr>
            <a:r>
              <a:rPr lang="en-US" dirty="0" smtClean="0"/>
              <a:t>This 16-bit field allows up to 65,536 individual subnets.</a:t>
            </a:r>
          </a:p>
          <a:p>
            <a:pPr marL="228600" indent="-228600">
              <a:buAutoNum type="arabicPeriod"/>
            </a:pPr>
            <a:r>
              <a:rPr lang="en-US" dirty="0" smtClean="0"/>
              <a:t>This is comparable to an IPv4 Class A address such as 10.0.0.0/8 with 16 bits of</a:t>
            </a:r>
            <a:r>
              <a:rPr lang="en-US" baseline="0" dirty="0" smtClean="0"/>
              <a:t> subnetting using a /24 mask, however the IPv4 network/subnet combination  will allow on 256 hosts per subnet and the IPv6 combination allows a huge number of hosts per subnet (2 to the 64</a:t>
            </a:r>
            <a:r>
              <a:rPr lang="en-US" baseline="30000" dirty="0" smtClean="0"/>
              <a:t>th</a:t>
            </a:r>
            <a:r>
              <a:rPr lang="en-US" baseline="0" dirty="0" smtClean="0"/>
              <a:t> power).</a:t>
            </a:r>
            <a:endParaRPr lang="en-US" dirty="0" smtClean="0"/>
          </a:p>
          <a:p>
            <a:pPr marL="228600" marR="0" lvl="1" indent="-228600" algn="l" defTabSz="1020763" rtl="0" eaLnBrk="0" fontAlgn="base" latinLnBrk="0" hangingPunct="0">
              <a:lnSpc>
                <a:spcPct val="90000"/>
              </a:lnSpc>
              <a:spcBef>
                <a:spcPct val="50000"/>
              </a:spcBef>
              <a:spcAft>
                <a:spcPct val="0"/>
              </a:spcAft>
              <a:buClrTx/>
              <a:buSzPct val="100000"/>
              <a:buFontTx/>
              <a:buAutoNum type="arabicPeriod"/>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5"/>
          </p:nvPr>
        </p:nvSpPr>
        <p:spPr>
          <a:ln/>
        </p:spPr>
        <p:txBody>
          <a:bodyPr/>
          <a:lstStyle/>
          <a:p>
            <a:fld id="{56F4A31B-6E24-4B5C-A597-6098D9BE3512}" type="slidenum">
              <a:rPr lang="en-US"/>
              <a:pPr/>
              <a:t>14</a:t>
            </a:fld>
            <a:endParaRPr lang="en-US" dirty="0"/>
          </a:p>
        </p:txBody>
      </p:sp>
      <p:sp>
        <p:nvSpPr>
          <p:cNvPr id="968706" name="Rectangle 2"/>
          <p:cNvSpPr>
            <a:spLocks noGrp="1" noRot="1" noChangeAspect="1" noChangeArrowheads="1" noTextEdit="1"/>
          </p:cNvSpPr>
          <p:nvPr>
            <p:ph type="sldImg"/>
          </p:nvPr>
        </p:nvSpPr>
        <p:spPr>
          <a:xfrm>
            <a:off x="1181100" y="698500"/>
            <a:ext cx="4648200" cy="3486150"/>
          </a:xfrm>
          <a:ln/>
        </p:spPr>
      </p:sp>
      <p:sp>
        <p:nvSpPr>
          <p:cNvPr id="968707" name="Rectangle 3"/>
          <p:cNvSpPr>
            <a:spLocks noGrp="1" noChangeArrowheads="1"/>
          </p:cNvSpPr>
          <p:nvPr>
            <p:ph type="body" idx="1"/>
          </p:nvPr>
        </p:nvSpPr>
        <p:spPr>
          <a:xfrm>
            <a:off x="935038" y="4416425"/>
            <a:ext cx="5140325" cy="4181475"/>
          </a:xfrm>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indent="-228600">
              <a:buAutoNum type="arabicPeriod"/>
            </a:pPr>
            <a:r>
              <a:rPr lang="en-US" b="0" dirty="0" smtClean="0"/>
              <a:t>In the sample </a:t>
            </a:r>
            <a:r>
              <a:rPr lang="en-US" b="0" i="0" baseline="0" dirty="0" smtClean="0"/>
              <a:t>output from the </a:t>
            </a:r>
            <a:r>
              <a:rPr lang="en-US" b="1" dirty="0" smtClean="0"/>
              <a:t>show ipv6 interface</a:t>
            </a:r>
            <a:r>
              <a:rPr lang="en-US" b="0" dirty="0" smtClean="0"/>
              <a:t>  command, the /48 address assigned by the ISP is </a:t>
            </a:r>
            <a:r>
              <a:rPr lang="en-US" dirty="0" smtClean="0"/>
              <a:t>2001:8:85A3, represented</a:t>
            </a:r>
            <a:r>
              <a:rPr lang="en-US" baseline="0" dirty="0" smtClean="0"/>
              <a:t> by </a:t>
            </a:r>
            <a:r>
              <a:rPr lang="en-US" dirty="0" smtClean="0"/>
              <a:t>three</a:t>
            </a:r>
            <a:r>
              <a:rPr lang="en-US" baseline="0" dirty="0" smtClean="0"/>
              <a:t> 16-bit fields. Note that the second 16-bit field (with a value of Hex 0008) has the three leading zeros suppressed.</a:t>
            </a:r>
            <a:endParaRPr lang="en-US" dirty="0" smtClean="0"/>
          </a:p>
          <a:p>
            <a:pPr marL="228600" indent="-228600">
              <a:buAutoNum type="arabicPeriod"/>
            </a:pPr>
            <a:r>
              <a:rPr lang="en-US" dirty="0" smtClean="0"/>
              <a:t>The subnet number is Hex 4290 (which</a:t>
            </a:r>
            <a:r>
              <a:rPr lang="en-US" baseline="0" dirty="0" smtClean="0"/>
              <a:t> translates to the 17,040</a:t>
            </a:r>
            <a:r>
              <a:rPr lang="en-US" baseline="30000" dirty="0" smtClean="0"/>
              <a:t>th</a:t>
            </a:r>
            <a:r>
              <a:rPr lang="en-US" baseline="0" dirty="0" smtClean="0"/>
              <a:t> subnet decimal)</a:t>
            </a:r>
          </a:p>
          <a:p>
            <a:pPr marL="228600" indent="-228600">
              <a:buAutoNum type="arabicPeriod"/>
            </a:pPr>
            <a:r>
              <a:rPr lang="en-US" dirty="0" smtClean="0"/>
              <a:t>The interface address is 222:55FF:FE18:7DE,</a:t>
            </a:r>
            <a:r>
              <a:rPr lang="en-US" baseline="0" dirty="0" smtClean="0"/>
              <a:t> which is the EUI-64 host portion of the address.</a:t>
            </a:r>
          </a:p>
          <a:p>
            <a:pPr marL="228600" indent="-228600">
              <a:buAutoNum type="arabicPeriod"/>
            </a:pPr>
            <a:r>
              <a:rPr lang="en-US" b="0" i="0" baseline="0" dirty="0" smtClean="0"/>
              <a:t>Also note that the /64 subnet is also clearly identified as highlighted in the output in green.</a:t>
            </a:r>
            <a:endParaRPr lang="en-US" b="0" i="0"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indent="-228600">
              <a:buAutoNum type="arabicPeriod"/>
            </a:pPr>
            <a:r>
              <a:rPr lang="en-US" dirty="0" smtClean="0"/>
              <a:t>Multicasting is key to many IPv6 functions and it serves a similar</a:t>
            </a:r>
            <a:r>
              <a:rPr lang="en-US" baseline="0" dirty="0" smtClean="0"/>
              <a:t> function as with IPv4.</a:t>
            </a:r>
          </a:p>
          <a:p>
            <a:pPr marL="228600" indent="-228600">
              <a:buAutoNum type="arabicPeriod"/>
            </a:pPr>
            <a:r>
              <a:rPr lang="en-US" baseline="0" dirty="0" smtClean="0"/>
              <a:t>With IPv6 </a:t>
            </a:r>
            <a:r>
              <a:rPr lang="en-US" dirty="0" smtClean="0"/>
              <a:t>it is also a replacement for the broadcast address.</a:t>
            </a:r>
          </a:p>
          <a:p>
            <a:pPr marL="228600" indent="-228600">
              <a:buAutoNum type="arabicPeriod"/>
            </a:pPr>
            <a:r>
              <a:rPr lang="en-US" dirty="0" smtClean="0"/>
              <a:t>IPv6 multicast addresses are defined by the prefix</a:t>
            </a:r>
            <a:r>
              <a:rPr lang="en-US" b="1" dirty="0" smtClean="0">
                <a:latin typeface="Courier New" pitchFamily="49" charset="0"/>
                <a:cs typeface="Courier New" pitchFamily="49" charset="0"/>
              </a:rPr>
              <a:t> FF00::/8</a:t>
            </a:r>
            <a:r>
              <a:rPr lang="en-US" dirty="0" smtClean="0"/>
              <a:t>.</a:t>
            </a:r>
          </a:p>
          <a:p>
            <a:pPr marL="228600" indent="-228600">
              <a:buAutoNum type="arabicPeriod"/>
            </a:pPr>
            <a:r>
              <a:rPr lang="en-US" dirty="0" smtClean="0"/>
              <a:t>An interface may belong to any number of multicast groups.</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15</a:t>
            </a:fld>
            <a:endParaRPr lang="en-US" dirty="0"/>
          </a:p>
        </p:txBody>
      </p:sp>
    </p:spTree>
    <p:extLst>
      <p:ext uri="{BB962C8B-B14F-4D97-AF65-F5344CB8AC3E}">
        <p14:creationId xmlns:p14="http://schemas.microsoft.com/office/powerpoint/2010/main" val="29309326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indent="-228600">
              <a:buAutoNum type="arabicPeriod"/>
            </a:pPr>
            <a:r>
              <a:rPr lang="en-US" dirty="0" smtClean="0"/>
              <a:t>The</a:t>
            </a:r>
            <a:r>
              <a:rPr lang="en-US" baseline="0" dirty="0" smtClean="0"/>
              <a:t> first octet of a multicast address is always Hex FF or decimal 255 (or eight binary ones).</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baseline="0" dirty="0" smtClean="0"/>
              <a:t>The </a:t>
            </a:r>
            <a:r>
              <a:rPr lang="en-US" dirty="0" smtClean="0"/>
              <a:t>second octet of the address contains the prefix and transient (lifetime) flags, and the scope of the multicast address.</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16</a:t>
            </a:fld>
            <a:endParaRPr lang="en-US" dirty="0"/>
          </a:p>
        </p:txBody>
      </p:sp>
    </p:spTree>
    <p:extLst>
      <p:ext uri="{BB962C8B-B14F-4D97-AF65-F5344CB8AC3E}">
        <p14:creationId xmlns:p14="http://schemas.microsoft.com/office/powerpoint/2010/main" val="41494013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r>
              <a:rPr lang="en-US" dirty="0" smtClean="0"/>
              <a:t>The</a:t>
            </a:r>
            <a:r>
              <a:rPr lang="en-US" baseline="0" dirty="0" smtClean="0"/>
              <a:t> </a:t>
            </a:r>
            <a:r>
              <a:rPr lang="en-US" dirty="0" smtClean="0"/>
              <a:t>multicast addresses</a:t>
            </a:r>
            <a:r>
              <a:rPr lang="en-US" b="1" dirty="0" smtClean="0">
                <a:latin typeface="Courier New" pitchFamily="49" charset="0"/>
                <a:cs typeface="Courier New" pitchFamily="49" charset="0"/>
              </a:rPr>
              <a:t> FF00:: </a:t>
            </a:r>
            <a:r>
              <a:rPr lang="en-US" dirty="0" smtClean="0"/>
              <a:t>to</a:t>
            </a:r>
            <a:r>
              <a:rPr lang="en-US" b="1" dirty="0" smtClean="0">
                <a:latin typeface="Courier New" pitchFamily="49" charset="0"/>
                <a:cs typeface="Courier New" pitchFamily="49" charset="0"/>
              </a:rPr>
              <a:t> FF0F:: </a:t>
            </a:r>
            <a:r>
              <a:rPr lang="en-US" dirty="0" smtClean="0"/>
              <a:t>have the</a:t>
            </a:r>
            <a:r>
              <a:rPr lang="en-US" b="1" dirty="0" smtClean="0">
                <a:solidFill>
                  <a:schemeClr val="accent6"/>
                </a:solidFill>
                <a:latin typeface="Courier New" pitchFamily="49" charset="0"/>
                <a:cs typeface="Courier New" pitchFamily="49" charset="0"/>
              </a:rPr>
              <a:t> T </a:t>
            </a:r>
            <a:r>
              <a:rPr lang="en-US" dirty="0" smtClean="0"/>
              <a:t>flag set to</a:t>
            </a:r>
            <a:r>
              <a:rPr lang="en-US" b="1" dirty="0" smtClean="0">
                <a:solidFill>
                  <a:schemeClr val="accent6"/>
                </a:solidFill>
                <a:latin typeface="Courier New" pitchFamily="49" charset="0"/>
                <a:cs typeface="Courier New" pitchFamily="49" charset="0"/>
              </a:rPr>
              <a:t> 0 </a:t>
            </a:r>
            <a:r>
              <a:rPr lang="en-US" dirty="0" smtClean="0"/>
              <a:t>and are therefore permanent and reserved.</a:t>
            </a:r>
          </a:p>
          <a:p>
            <a:r>
              <a:rPr lang="en-US" dirty="0" smtClean="0"/>
              <a:t>For example, a  multicast address starting with FF02::/16 is a permanent address.</a:t>
            </a:r>
          </a:p>
          <a:p>
            <a:r>
              <a:rPr lang="en-US" dirty="0" smtClean="0"/>
              <a:t>The last 4 bits of the /16 prefix represent the scope. For example, the scope of FF05 is site specific (Decimal </a:t>
            </a:r>
            <a:r>
              <a:rPr lang="en-US" baseline="0" dirty="0" smtClean="0"/>
              <a:t>5 is </a:t>
            </a:r>
            <a:r>
              <a:rPr lang="en-US" dirty="0" smtClean="0"/>
              <a:t>binary 0101) and is used by Network</a:t>
            </a:r>
            <a:r>
              <a:rPr lang="en-US" baseline="0" dirty="0" smtClean="0"/>
              <a:t> Time Protocol (NTP) with IPv6</a:t>
            </a:r>
            <a:r>
              <a:rPr lang="en-US" dirty="0" smtClean="0"/>
              <a:t>.  </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17</a:t>
            </a:fld>
            <a:endParaRPr lang="en-US" dirty="0"/>
          </a:p>
        </p:txBody>
      </p:sp>
    </p:spTree>
    <p:extLst>
      <p:ext uri="{BB962C8B-B14F-4D97-AF65-F5344CB8AC3E}">
        <p14:creationId xmlns:p14="http://schemas.microsoft.com/office/powerpoint/2010/main" val="38820249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indent="-228600">
              <a:buAutoNum type="arabicPeriod"/>
            </a:pPr>
            <a:r>
              <a:rPr lang="en-US" dirty="0" smtClean="0"/>
              <a:t>Some</a:t>
            </a:r>
            <a:r>
              <a:rPr lang="en-US" baseline="0" dirty="0" smtClean="0"/>
              <a:t> examples of reserved IPv6 multicast address are listed here.</a:t>
            </a:r>
          </a:p>
          <a:p>
            <a:pPr marL="228600" indent="-228600">
              <a:buAutoNum type="arabicPeriod"/>
            </a:pPr>
            <a:r>
              <a:rPr lang="en-US" baseline="0" dirty="0" smtClean="0"/>
              <a:t>IPv6 multicast address FF02::9 represent all RIP routers on a link.</a:t>
            </a:r>
          </a:p>
          <a:p>
            <a:pPr marL="228600" indent="-228600">
              <a:buAutoNum type="arabicPeriod"/>
            </a:pPr>
            <a:r>
              <a:rPr lang="en-US" baseline="0" dirty="0" smtClean="0"/>
              <a:t>This is analogous to multicast address 224.0.0.9 for RIPv2 routers used with IPv4.</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baseline="0" dirty="0" smtClean="0"/>
              <a:t>Address </a:t>
            </a:r>
            <a:r>
              <a:rPr lang="en-US" sz="1200" b="1" i="0" kern="1200" dirty="0" smtClean="0">
                <a:solidFill>
                  <a:schemeClr val="dk1"/>
                </a:solidFill>
                <a:effectLst/>
                <a:latin typeface="Courier New" pitchFamily="49" charset="0"/>
                <a:ea typeface="+mn-ea"/>
                <a:cs typeface="Courier New" pitchFamily="49" charset="0"/>
              </a:rPr>
              <a:t>FF02::1:FFxx:xxxx </a:t>
            </a:r>
            <a:r>
              <a:rPr lang="en-US" sz="1200" b="0" i="0" kern="1200" dirty="0" smtClean="0">
                <a:solidFill>
                  <a:schemeClr val="dk1"/>
                </a:solidFill>
                <a:effectLst/>
                <a:latin typeface="Courier New" pitchFamily="49" charset="0"/>
                <a:ea typeface="+mn-ea"/>
                <a:cs typeface="Courier New" pitchFamily="49" charset="0"/>
              </a:rPr>
              <a:t>is a </a:t>
            </a:r>
            <a:r>
              <a:rPr lang="en-US" sz="1200" b="0" i="0" kern="1200" dirty="0" smtClean="0">
                <a:solidFill>
                  <a:schemeClr val="dk1"/>
                </a:solidFill>
                <a:effectLst/>
                <a:latin typeface="Arial" charset="0"/>
                <a:ea typeface="+mn-ea"/>
                <a:cs typeface="+mn-cs"/>
              </a:rPr>
              <a:t>solicited-node multicast addresses and is </a:t>
            </a:r>
            <a:r>
              <a:rPr lang="en-US" sz="1200" b="0" i="0" kern="1200" dirty="0" smtClean="0">
                <a:solidFill>
                  <a:schemeClr val="dk1"/>
                </a:solidFill>
                <a:effectLst/>
                <a:latin typeface="Courier New" pitchFamily="49" charset="0"/>
                <a:ea typeface="+mn-ea"/>
                <a:cs typeface="Courier New" pitchFamily="49" charset="0"/>
              </a:rPr>
              <a:t>used</a:t>
            </a:r>
            <a:r>
              <a:rPr lang="en-US" sz="1200" b="1" i="0" kern="1200" dirty="0" smtClean="0">
                <a:solidFill>
                  <a:schemeClr val="dk1"/>
                </a:solidFill>
                <a:effectLst/>
                <a:latin typeface="Courier New" pitchFamily="49" charset="0"/>
                <a:ea typeface="+mn-ea"/>
                <a:cs typeface="Courier New" pitchFamily="49" charset="0"/>
              </a:rPr>
              <a:t> </a:t>
            </a:r>
            <a:r>
              <a:rPr lang="en-US" sz="1200" b="0" i="0" kern="1200" dirty="0" smtClean="0">
                <a:solidFill>
                  <a:schemeClr val="dk1"/>
                </a:solidFill>
                <a:effectLst/>
                <a:latin typeface="Arial" charset="0"/>
                <a:ea typeface="+mn-ea"/>
                <a:cs typeface="+mn-cs"/>
              </a:rPr>
              <a:t>for host autoconfiguration and neighbor discovery.</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sz="1200" b="0" i="0" kern="1200" dirty="0" smtClean="0">
                <a:solidFill>
                  <a:schemeClr val="dk1"/>
                </a:solidFill>
                <a:effectLst/>
                <a:latin typeface="Arial" charset="0"/>
                <a:ea typeface="+mn-ea"/>
                <a:cs typeface="+mn-cs"/>
              </a:rPr>
              <a:t>It serves a function similar to ARP in IPv4. </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endParaRPr lang="en-US" sz="1200" b="1" i="0" kern="1200" dirty="0" smtClean="0">
              <a:solidFill>
                <a:schemeClr val="dk1"/>
              </a:solidFill>
              <a:effectLst/>
              <a:latin typeface="Courier New" pitchFamily="49" charset="0"/>
              <a:ea typeface="+mn-ea"/>
              <a:cs typeface="Courier New" pitchFamily="49" charset="0"/>
            </a:endParaRP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18</a:t>
            </a:fld>
            <a:endParaRPr lang="en-US" dirty="0"/>
          </a:p>
        </p:txBody>
      </p:sp>
    </p:spTree>
    <p:extLst>
      <p:ext uri="{BB962C8B-B14F-4D97-AF65-F5344CB8AC3E}">
        <p14:creationId xmlns:p14="http://schemas.microsoft.com/office/powerpoint/2010/main" val="475378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5"/>
          </p:nvPr>
        </p:nvSpPr>
        <p:spPr>
          <a:ln/>
        </p:spPr>
        <p:txBody>
          <a:bodyPr/>
          <a:lstStyle/>
          <a:p>
            <a:fld id="{56F4A31B-6E24-4B5C-A597-6098D9BE3512}" type="slidenum">
              <a:rPr lang="en-US"/>
              <a:pPr/>
              <a:t>19</a:t>
            </a:fld>
            <a:endParaRPr lang="en-US" dirty="0"/>
          </a:p>
        </p:txBody>
      </p:sp>
      <p:sp>
        <p:nvSpPr>
          <p:cNvPr id="968706" name="Rectangle 2"/>
          <p:cNvSpPr>
            <a:spLocks noGrp="1" noRot="1" noChangeAspect="1" noChangeArrowheads="1" noTextEdit="1"/>
          </p:cNvSpPr>
          <p:nvPr>
            <p:ph type="sldImg"/>
          </p:nvPr>
        </p:nvSpPr>
        <p:spPr>
          <a:xfrm>
            <a:off x="1181100" y="698500"/>
            <a:ext cx="4648200" cy="3486150"/>
          </a:xfrm>
          <a:ln/>
        </p:spPr>
      </p:sp>
      <p:sp>
        <p:nvSpPr>
          <p:cNvPr id="968707" name="Rectangle 3"/>
          <p:cNvSpPr>
            <a:spLocks noGrp="1" noChangeArrowheads="1"/>
          </p:cNvSpPr>
          <p:nvPr>
            <p:ph type="body" idx="1"/>
          </p:nvPr>
        </p:nvSpPr>
        <p:spPr>
          <a:xfrm>
            <a:off x="935038" y="4416425"/>
            <a:ext cx="5140325" cy="4181475"/>
          </a:xfrm>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sz="1200" b="0" i="0" kern="1200" dirty="0" smtClean="0">
                <a:solidFill>
                  <a:schemeClr val="dk1"/>
                </a:solidFill>
                <a:effectLst/>
                <a:latin typeface="Arial" charset="0"/>
                <a:ea typeface="+mn-ea"/>
                <a:cs typeface="+mn-cs"/>
              </a:rPr>
              <a:t>With the solicited-node multicast addresses </a:t>
            </a:r>
            <a:r>
              <a:rPr lang="en-US" sz="1200" b="1" i="0" kern="1200" dirty="0" smtClean="0">
                <a:solidFill>
                  <a:schemeClr val="dk1"/>
                </a:solidFill>
                <a:effectLst/>
                <a:latin typeface="Courier New" pitchFamily="49" charset="0"/>
                <a:ea typeface="+mn-ea"/>
                <a:cs typeface="Courier New" pitchFamily="49" charset="0"/>
              </a:rPr>
              <a:t>FF02::1:FFxx:xxxx, </a:t>
            </a:r>
            <a:r>
              <a:rPr lang="en-US" sz="1200" b="0" i="0" kern="1200" dirty="0" err="1" smtClean="0">
                <a:solidFill>
                  <a:schemeClr val="dk1"/>
                </a:solidFill>
                <a:effectLst/>
                <a:latin typeface="Arial" charset="0"/>
                <a:ea typeface="+mn-ea"/>
                <a:cs typeface="+mn-cs"/>
              </a:rPr>
              <a:t>xx:xxxx</a:t>
            </a:r>
            <a:r>
              <a:rPr lang="en-US" sz="1200" b="0" i="0" kern="1200" dirty="0" smtClean="0">
                <a:solidFill>
                  <a:schemeClr val="dk1"/>
                </a:solidFill>
                <a:effectLst/>
                <a:latin typeface="Arial" charset="0"/>
                <a:ea typeface="+mn-ea"/>
                <a:cs typeface="+mn-cs"/>
              </a:rPr>
              <a:t> is the far right 24 bits of the corresponding unicast or anycast address of the node.</a:t>
            </a:r>
          </a:p>
          <a:p>
            <a:pPr marL="0" indent="0">
              <a:buNone/>
            </a:pPr>
            <a:endParaRPr lang="en-US" b="0" i="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1"/>
          <p:cNvSpPr>
            <a:spLocks noGrp="1" noChangeArrowheads="1"/>
          </p:cNvSpPr>
          <p:nvPr>
            <p:ph type="sldNum" sz="quarter" idx="5"/>
          </p:nvPr>
        </p:nvSpPr>
        <p:spPr>
          <a:noFill/>
        </p:spPr>
        <p:txBody>
          <a:bodyPr/>
          <a:lstStyle/>
          <a:p>
            <a:fld id="{13B72244-6AB2-4E00-BFE3-D584A305B2C8}" type="slidenum">
              <a:rPr lang="en-US" smtClean="0"/>
              <a:pPr/>
              <a:t>2</a:t>
            </a:fld>
            <a:endParaRPr lang="en-US" dirty="0"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marL="112713" marR="0" indent="-112713"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r>
              <a:rPr lang="en-US" b="1" baseline="0" dirty="0" smtClean="0"/>
              <a:t> </a:t>
            </a:r>
            <a:endParaRPr lang="en-US" b="0" dirty="0" smtClean="0"/>
          </a:p>
          <a:p>
            <a:pPr marL="0" marR="0" indent="0" algn="l" defTabSz="1020763" rtl="0" eaLnBrk="0" fontAlgn="base" latinLnBrk="0" hangingPunct="0">
              <a:lnSpc>
                <a:spcPct val="100000"/>
              </a:lnSpc>
              <a:spcBef>
                <a:spcPts val="0"/>
              </a:spcBef>
              <a:spcAft>
                <a:spcPct val="0"/>
              </a:spcAft>
              <a:buClrTx/>
              <a:buSzPct val="100000"/>
              <a:buFontTx/>
              <a:buNone/>
              <a:tabLst/>
              <a:defRPr/>
            </a:pPr>
            <a:r>
              <a:rPr lang="en-US" b="0" dirty="0" smtClean="0"/>
              <a:t>This objectives</a:t>
            </a:r>
            <a:r>
              <a:rPr lang="en-US" b="0" baseline="0" dirty="0" smtClean="0"/>
              <a:t> of this </a:t>
            </a:r>
            <a:r>
              <a:rPr lang="en-US" b="0" dirty="0" smtClean="0"/>
              <a:t>lesson,</a:t>
            </a:r>
            <a:r>
              <a:rPr lang="en-US" b="0" baseline="0" dirty="0" smtClean="0"/>
              <a:t> IPv6 Intro </a:t>
            </a:r>
            <a:r>
              <a:rPr lang="en-US" b="0" dirty="0" smtClean="0"/>
              <a:t>Part 2,  are to  provide additional details</a:t>
            </a:r>
            <a:r>
              <a:rPr lang="en-US" b="0" baseline="0" dirty="0" smtClean="0"/>
              <a:t> on IPv6 address types with a focus on unicast and multicast addresses. This lesson describes methods of address assignment including stateless autoconfiguration. IPv6 subnetting and address aggregation are also discussed. The final section provides information on configuration and verification of IPv6 on networking devices.  </a:t>
            </a:r>
            <a:endParaRPr lang="en-US" b="0" dirty="0" smtClean="0"/>
          </a:p>
          <a:p>
            <a:pPr marL="0" indent="0">
              <a:lnSpc>
                <a:spcPct val="100000"/>
              </a:lnSpc>
              <a:spcBef>
                <a:spcPts val="0"/>
              </a:spcBef>
              <a:buFontTx/>
              <a:buNone/>
            </a:pPr>
            <a:endParaRPr lang="en-US" b="1"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indent="-228600">
              <a:buAutoNum type="arabicPeriod"/>
            </a:pPr>
            <a:r>
              <a:rPr lang="en-US" dirty="0" smtClean="0"/>
              <a:t>The solicited-node multicast address (FF02::1:FF) is used for the neighbor discovery (ND) process and stateless address autoconfiguration.</a:t>
            </a:r>
          </a:p>
          <a:p>
            <a:pPr marL="228600" indent="-228600">
              <a:buAutoNum type="arabicPeriod"/>
            </a:pPr>
            <a:r>
              <a:rPr lang="en-US" dirty="0" smtClean="0"/>
              <a:t>The Neighbor discovery (ND) process is very important function in IPv6.</a:t>
            </a:r>
          </a:p>
          <a:p>
            <a:pPr marL="228600" indent="-228600">
              <a:buAutoNum type="arabicPeriod"/>
            </a:pPr>
            <a:r>
              <a:rPr lang="en-US" dirty="0" smtClean="0"/>
              <a:t>It is used</a:t>
            </a:r>
            <a:r>
              <a:rPr lang="en-US" baseline="0" dirty="0" smtClean="0"/>
              <a:t> to d</a:t>
            </a:r>
            <a:r>
              <a:rPr lang="en-US" dirty="0" smtClean="0"/>
              <a:t>etermine the local-link address of a neighbor, the routers on the link and default route.</a:t>
            </a:r>
          </a:p>
          <a:p>
            <a:pPr marL="228600" indent="-228600">
              <a:buAutoNum type="arabicPeriod"/>
            </a:pPr>
            <a:r>
              <a:rPr lang="en-US" dirty="0" smtClean="0"/>
              <a:t>It actively keeps track of neighbor reachability and sends network information from routers to hosts.</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20</a:t>
            </a:fld>
            <a:endParaRPr lang="en-US" dirty="0"/>
          </a:p>
        </p:txBody>
      </p:sp>
    </p:spTree>
    <p:extLst>
      <p:ext uri="{BB962C8B-B14F-4D97-AF65-F5344CB8AC3E}">
        <p14:creationId xmlns:p14="http://schemas.microsoft.com/office/powerpoint/2010/main" val="33828992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indent="-228600">
              <a:buAutoNum type="arabicPeriod"/>
            </a:pPr>
            <a:r>
              <a:rPr lang="en-US" dirty="0" smtClean="0"/>
              <a:t>Neighbor Discovery uses four ICMPv6 packet types as described in the table:</a:t>
            </a:r>
          </a:p>
          <a:p>
            <a:pPr marL="228600" indent="-228600">
              <a:buAutoNum type="arabicPeriod"/>
            </a:pPr>
            <a:r>
              <a:rPr lang="en-US" dirty="0" smtClean="0"/>
              <a:t>Neighbor Solicitation and Neighbor Advertisement ICMPv6 messages</a:t>
            </a:r>
            <a:r>
              <a:rPr lang="en-US" baseline="0" dirty="0" smtClean="0"/>
              <a:t> are used to determine link-layer addresses, neighbor reachability and for duplicate address detection (DAD).</a:t>
            </a:r>
          </a:p>
          <a:p>
            <a:pPr marL="228600" indent="-228600">
              <a:buAutoNum type="arabicPeriod"/>
            </a:pPr>
            <a:r>
              <a:rPr lang="en-US" dirty="0" smtClean="0"/>
              <a:t>Router Solicitation and Router Advertisement ICMPv6 messages</a:t>
            </a:r>
            <a:r>
              <a:rPr lang="en-US" baseline="0" dirty="0" smtClean="0"/>
              <a:t> are used between hosts and routers to communicate prefixes and facilitate on-link determination or </a:t>
            </a:r>
            <a:r>
              <a:rPr lang="en-US" sz="1200" b="0" i="0" kern="1200" dirty="0" smtClean="0">
                <a:solidFill>
                  <a:schemeClr val="dk1"/>
                </a:solidFill>
                <a:effectLst/>
                <a:latin typeface="Arial" charset="0"/>
                <a:ea typeface="+mn-ea"/>
                <a:cs typeface="+mn-cs"/>
              </a:rPr>
              <a:t>address configuration</a:t>
            </a:r>
            <a:r>
              <a:rPr lang="en-US" baseline="0" dirty="0" smtClean="0"/>
              <a:t>. </a:t>
            </a: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21</a:t>
            </a:fld>
            <a:endParaRPr lang="en-US" dirty="0"/>
          </a:p>
        </p:txBody>
      </p:sp>
    </p:spTree>
    <p:extLst>
      <p:ext uri="{BB962C8B-B14F-4D97-AF65-F5344CB8AC3E}">
        <p14:creationId xmlns:p14="http://schemas.microsoft.com/office/powerpoint/2010/main" val="3797217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indent="-228600">
              <a:buAutoNum type="arabicPeriod"/>
            </a:pPr>
            <a:r>
              <a:rPr lang="en-US" dirty="0" smtClean="0"/>
              <a:t>ICMPv6 Neighbor Solicitation (NS) is similar to IPv4 ARP in that it is used when resolving an IPv6 address to a MAC address.</a:t>
            </a:r>
          </a:p>
          <a:p>
            <a:pPr marL="228600" indent="-228600">
              <a:buAutoNum type="arabicPeriod"/>
            </a:pPr>
            <a:r>
              <a:rPr lang="en-US" dirty="0" smtClean="0"/>
              <a:t>In the example, Host A needs to send a packet to Host B but needs the MAC address of host B.</a:t>
            </a:r>
          </a:p>
          <a:p>
            <a:pPr marL="228600" indent="-228600">
              <a:buAutoNum type="arabicPeriod"/>
            </a:pPr>
            <a:r>
              <a:rPr lang="en-US" dirty="0" smtClean="0"/>
              <a:t>Host A sends a Neighbor Solicitation (ICMPv6 message type 135) on the link.</a:t>
            </a:r>
          </a:p>
          <a:p>
            <a:pPr marL="228600" indent="-228600">
              <a:buAutoNum type="arabicPeriod"/>
            </a:pPr>
            <a:r>
              <a:rPr lang="en-US" dirty="0" smtClean="0"/>
              <a:t>The source address is the IPv6 unicast address of the source node, Host A. </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22</a:t>
            </a:fld>
            <a:endParaRPr lang="en-US" dirty="0"/>
          </a:p>
        </p:txBody>
      </p:sp>
    </p:spTree>
    <p:extLst>
      <p:ext uri="{BB962C8B-B14F-4D97-AF65-F5344CB8AC3E}">
        <p14:creationId xmlns:p14="http://schemas.microsoft.com/office/powerpoint/2010/main" val="2417185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indent="-228600">
              <a:buAutoNum type="arabicPeriod"/>
            </a:pPr>
            <a:r>
              <a:rPr lang="en-US" sz="1200" dirty="0" smtClean="0"/>
              <a:t>Each destination node that receives the NS responds with an ICMPv6 NA message type 136.</a:t>
            </a:r>
          </a:p>
          <a:p>
            <a:pPr marL="228600" indent="-228600">
              <a:buAutoNum type="arabicPeriod"/>
            </a:pPr>
            <a:r>
              <a:rPr lang="en-US" sz="1200" dirty="0" smtClean="0"/>
              <a:t>The source address of this message is the IPv6 address of the responding node, and the destination address is the IPv6 address of the original source node (which sent the NS).</a:t>
            </a:r>
          </a:p>
          <a:p>
            <a:pPr marL="228600" indent="-228600">
              <a:buAutoNum type="arabicPeriod"/>
            </a:pPr>
            <a:r>
              <a:rPr lang="en-US" sz="1200" dirty="0" smtClean="0"/>
              <a:t>The data portion includes the link-layer address of the destination node (Host B). </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dirty="0" smtClean="0"/>
              <a:t>The two devices can now communicate on the link because they know each other’s link-layer addresses.</a:t>
            </a:r>
          </a:p>
          <a:p>
            <a:pPr marL="228600" indent="-228600">
              <a:buAutoNum type="arabicPeriod"/>
            </a:pPr>
            <a:endParaRPr lang="en-US" sz="1200" dirty="0" smtClean="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23</a:t>
            </a:fld>
            <a:endParaRPr lang="en-US" dirty="0"/>
          </a:p>
        </p:txBody>
      </p:sp>
    </p:spTree>
    <p:extLst>
      <p:ext uri="{BB962C8B-B14F-4D97-AF65-F5344CB8AC3E}">
        <p14:creationId xmlns:p14="http://schemas.microsoft.com/office/powerpoint/2010/main" val="2523370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indent="-228600">
              <a:buAutoNum type="arabicPeriod"/>
            </a:pPr>
            <a:r>
              <a:rPr lang="en-US" dirty="0" smtClean="0"/>
              <a:t>Stateless</a:t>
            </a:r>
            <a:r>
              <a:rPr lang="en-US" baseline="0" dirty="0" smtClean="0"/>
              <a:t> address autoconfiguration offers n</a:t>
            </a:r>
            <a:r>
              <a:rPr lang="en-US" dirty="0" smtClean="0"/>
              <a:t>ew functionality in IPv6.</a:t>
            </a:r>
          </a:p>
          <a:p>
            <a:pPr marL="228600" indent="-228600">
              <a:buAutoNum type="arabicPeriod"/>
            </a:pPr>
            <a:r>
              <a:rPr lang="en-US" sz="2000" dirty="0" smtClean="0"/>
              <a:t>Every IPv6 system (other than routers) is able to build its own unicast global address.</a:t>
            </a:r>
          </a:p>
          <a:p>
            <a:pPr marL="712787" lvl="1" indent="-342900"/>
            <a:r>
              <a:rPr lang="en-US" sz="2000" dirty="0" smtClean="0"/>
              <a:t>This</a:t>
            </a:r>
            <a:r>
              <a:rPr lang="en-US" sz="2000" baseline="0" dirty="0" smtClean="0"/>
              <a:t> e</a:t>
            </a:r>
            <a:r>
              <a:rPr lang="en-US" dirty="0" smtClean="0"/>
              <a:t>nables new devices such as cellular phones, wireless devices, home appliances, and home networks, to easily connect to the Internet.</a:t>
            </a:r>
          </a:p>
          <a:p>
            <a:pPr marL="712787" lvl="1" indent="-342900"/>
            <a:r>
              <a:rPr lang="en-US" dirty="0" smtClean="0"/>
              <a:t>No configuration or DHCP servers are required.</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baseline="0" dirty="0" smtClean="0"/>
              <a:t>An </a:t>
            </a:r>
            <a:r>
              <a:rPr lang="en-US" dirty="0" smtClean="0"/>
              <a:t>IPv6 router </a:t>
            </a:r>
            <a:r>
              <a:rPr lang="en-US" dirty="0" smtClean="0">
                <a:solidFill>
                  <a:srgbClr val="FF0000"/>
                </a:solidFill>
              </a:rPr>
              <a:t>periodically </a:t>
            </a:r>
            <a:r>
              <a:rPr lang="en-US" dirty="0" smtClean="0"/>
              <a:t>sends network-type information</a:t>
            </a:r>
            <a:r>
              <a:rPr lang="en-US" baseline="0" dirty="0" smtClean="0"/>
              <a:t> </a:t>
            </a:r>
            <a:r>
              <a:rPr lang="en-US" dirty="0" smtClean="0"/>
              <a:t>on the local link using a</a:t>
            </a:r>
            <a:r>
              <a:rPr lang="en-US" b="0" dirty="0" smtClean="0"/>
              <a:t> </a:t>
            </a:r>
            <a:r>
              <a:rPr lang="en-US" sz="1200" b="0" dirty="0" smtClean="0"/>
              <a:t>Router Advertisement (RA)</a:t>
            </a:r>
            <a:r>
              <a:rPr lang="en-US" dirty="0" smtClean="0"/>
              <a:t>.</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baseline="0" dirty="0" smtClean="0"/>
              <a:t>This includes the </a:t>
            </a:r>
            <a:r>
              <a:rPr lang="en-US" dirty="0" smtClean="0"/>
              <a:t>IPv6 prefix and default IPv6 route for use by hosts.</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dirty="0" smtClean="0"/>
              <a:t>IPv6 workstations and servers listen on the local link and configure themselves with an IPv6 Address and a default route.</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dirty="0" smtClean="0"/>
              <a:t>The IPv6 address is created by appending the host link-layer (MAC Address) in EUI-64 (Extended Unique Identifier) format to the /64 prefix sent by the router.</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endParaRPr lang="en-US" dirty="0" smtClean="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24</a:t>
            </a:fld>
            <a:endParaRPr lang="en-US" dirty="0"/>
          </a:p>
        </p:txBody>
      </p:sp>
    </p:spTree>
    <p:extLst>
      <p:ext uri="{BB962C8B-B14F-4D97-AF65-F5344CB8AC3E}">
        <p14:creationId xmlns:p14="http://schemas.microsoft.com/office/powerpoint/2010/main" val="33122394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dirty="0" smtClean="0"/>
              <a:t>Shown here is a basic illustration how Autoconfiguration enables a host to </a:t>
            </a:r>
            <a:r>
              <a:rPr lang="en-US" baseline="0" dirty="0" smtClean="0"/>
              <a:t>configure its own IPv6 address (and default gateway) </a:t>
            </a:r>
            <a:r>
              <a:rPr lang="en-US" dirty="0" smtClean="0"/>
              <a:t>using a</a:t>
            </a:r>
            <a:r>
              <a:rPr lang="en-US" b="0" dirty="0" smtClean="0"/>
              <a:t> </a:t>
            </a:r>
            <a:r>
              <a:rPr lang="en-US" sz="1200" b="0" dirty="0" smtClean="0"/>
              <a:t>Router Advertisement (RA)</a:t>
            </a:r>
            <a:r>
              <a:rPr lang="en-US" dirty="0" smtClean="0"/>
              <a:t>.</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sz="1200" b="0" i="0" kern="1200" dirty="0" smtClean="0">
                <a:solidFill>
                  <a:schemeClr val="dk1"/>
                </a:solidFill>
                <a:effectLst/>
                <a:latin typeface="Arial" charset="0"/>
                <a:ea typeface="+mn-ea"/>
                <a:cs typeface="+mn-cs"/>
              </a:rPr>
              <a:t>When a host is booting </a:t>
            </a:r>
            <a:r>
              <a:rPr lang="en-US" sz="1200" b="0" i="0" kern="1200" baseline="0" dirty="0" smtClean="0">
                <a:solidFill>
                  <a:schemeClr val="dk1"/>
                </a:solidFill>
                <a:effectLst/>
                <a:latin typeface="Arial" charset="0"/>
                <a:ea typeface="+mn-ea"/>
                <a:cs typeface="+mn-cs"/>
              </a:rPr>
              <a:t>it </a:t>
            </a:r>
            <a:r>
              <a:rPr lang="en-US" sz="1200" b="0" i="0" kern="1200" dirty="0" smtClean="0">
                <a:solidFill>
                  <a:schemeClr val="dk1"/>
                </a:solidFill>
                <a:effectLst/>
                <a:latin typeface="Arial" charset="0"/>
                <a:ea typeface="+mn-ea"/>
                <a:cs typeface="+mn-cs"/>
              </a:rPr>
              <a:t>sends out a </a:t>
            </a:r>
            <a:r>
              <a:rPr lang="en-US" sz="1200" b="0" dirty="0" smtClean="0"/>
              <a:t>Router Solicitation (RS) </a:t>
            </a:r>
            <a:r>
              <a:rPr lang="en-US" sz="1200" b="0" i="0" kern="1200" dirty="0" smtClean="0">
                <a:solidFill>
                  <a:schemeClr val="dk1"/>
                </a:solidFill>
                <a:effectLst/>
                <a:latin typeface="Arial" charset="0"/>
                <a:ea typeface="+mn-ea"/>
                <a:cs typeface="+mn-cs"/>
              </a:rPr>
              <a:t>requesting routers to immediately generate an RA rather than wait for their next scheduled RA.</a:t>
            </a:r>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25</a:t>
            </a:fld>
            <a:endParaRPr lang="en-US" dirty="0"/>
          </a:p>
        </p:txBody>
      </p:sp>
    </p:spTree>
    <p:extLst>
      <p:ext uri="{BB962C8B-B14F-4D97-AF65-F5344CB8AC3E}">
        <p14:creationId xmlns:p14="http://schemas.microsoft.com/office/powerpoint/2010/main" val="32654117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indent="-228600">
              <a:buAutoNum type="arabicPeriod"/>
            </a:pPr>
            <a:r>
              <a:rPr lang="en-US" dirty="0" smtClean="0"/>
              <a:t>EUI-64 IPv6 addresses are addresses where the first 64 bits are the network portion of the address and are either specified or learned via stateless</a:t>
            </a:r>
            <a:r>
              <a:rPr lang="en-US" baseline="0" dirty="0" smtClean="0"/>
              <a:t> autoconfiguration.</a:t>
            </a:r>
          </a:p>
          <a:p>
            <a:pPr marL="228600" indent="-228600">
              <a:buAutoNum type="arabicPeriod"/>
            </a:pPr>
            <a:r>
              <a:rPr lang="en-US" dirty="0" smtClean="0"/>
              <a:t>The interface ID (second 64-bits) is the host portion of the address and is automatically generated by the router or host device.</a:t>
            </a:r>
          </a:p>
          <a:p>
            <a:pPr marL="228600" indent="-228600">
              <a:buAutoNum type="arabicPeriod"/>
            </a:pPr>
            <a:r>
              <a:rPr lang="en-US" dirty="0" smtClean="0"/>
              <a:t>The interface ID on an Ethernet link is based on the 48-bit MAC address of the interface with an additional 16-bit </a:t>
            </a:r>
            <a:r>
              <a:rPr lang="en-US" b="1" dirty="0" smtClean="0">
                <a:solidFill>
                  <a:srgbClr val="002060"/>
                </a:solidFill>
                <a:latin typeface="Courier New" pitchFamily="49" charset="0"/>
              </a:rPr>
              <a:t>0xFFFE</a:t>
            </a:r>
            <a:r>
              <a:rPr lang="en-US" b="1" dirty="0" smtClean="0">
                <a:solidFill>
                  <a:srgbClr val="002060"/>
                </a:solidFill>
                <a:effectLst>
                  <a:outerShdw blurRad="38100" dist="38100" dir="2700000" algn="tl">
                    <a:srgbClr val="C0C0C0"/>
                  </a:outerShdw>
                </a:effectLst>
                <a:latin typeface="Courier New" pitchFamily="49" charset="0"/>
              </a:rPr>
              <a:t> </a:t>
            </a:r>
            <a:r>
              <a:rPr lang="en-US" dirty="0" smtClean="0"/>
              <a:t>inserted in the middle of the MAC address.</a:t>
            </a:r>
          </a:p>
          <a:p>
            <a:pPr marL="228600" indent="-228600">
              <a:buAutoNum type="arabicPeriod"/>
            </a:pPr>
            <a:r>
              <a:rPr lang="en-US" dirty="0" smtClean="0"/>
              <a:t>This creates an extended unique identifier referred to as the EUI-64 format.</a:t>
            </a:r>
          </a:p>
          <a:p>
            <a:pPr marL="228600" indent="-228600">
              <a:buAutoNum type="arabicPeriod"/>
            </a:pPr>
            <a:r>
              <a:rPr lang="en-US" dirty="0" smtClean="0"/>
              <a:t>EUI-64 addresses can be generated on IPv6 router interfaces and on IPv6 hosts.  </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26</a:t>
            </a:fld>
            <a:endParaRPr lang="en-US" dirty="0"/>
          </a:p>
        </p:txBody>
      </p:sp>
    </p:spTree>
    <p:extLst>
      <p:ext uri="{BB962C8B-B14F-4D97-AF65-F5344CB8AC3E}">
        <p14:creationId xmlns:p14="http://schemas.microsoft.com/office/powerpoint/2010/main" val="27853230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endParaRPr lang="en-US" dirty="0" smtClean="0"/>
          </a:p>
          <a:p>
            <a:pPr marL="228600" indent="-228600">
              <a:buAutoNum type="arabicPeriod"/>
            </a:pPr>
            <a:r>
              <a:rPr lang="en-US" dirty="0" smtClean="0"/>
              <a:t>The EUI-64 standard inserts a 16-bit </a:t>
            </a:r>
            <a:r>
              <a:rPr lang="en-US" b="1" dirty="0" smtClean="0">
                <a:solidFill>
                  <a:srgbClr val="002060"/>
                </a:solidFill>
                <a:latin typeface="Courier New" pitchFamily="49" charset="0"/>
              </a:rPr>
              <a:t>0xFFFE</a:t>
            </a:r>
            <a:r>
              <a:rPr lang="en-US" b="1" dirty="0" smtClean="0">
                <a:solidFill>
                  <a:srgbClr val="002060"/>
                </a:solidFill>
                <a:effectLst>
                  <a:outerShdw blurRad="38100" dist="38100" dir="2700000" algn="tl">
                    <a:srgbClr val="C0C0C0"/>
                  </a:outerShdw>
                </a:effectLst>
                <a:latin typeface="Courier New" pitchFamily="49" charset="0"/>
              </a:rPr>
              <a:t> </a:t>
            </a:r>
            <a:r>
              <a:rPr lang="en-US" dirty="0" smtClean="0"/>
              <a:t>in the middle at the 24</a:t>
            </a:r>
            <a:r>
              <a:rPr lang="en-US" baseline="30000" dirty="0" smtClean="0"/>
              <a:t>th</a:t>
            </a:r>
            <a:r>
              <a:rPr lang="en-US" dirty="0" smtClean="0"/>
              <a:t> bit of the MAC address to create a unique 64-bit interface identifier.</a:t>
            </a:r>
          </a:p>
          <a:p>
            <a:pPr marL="228600" indent="-228600">
              <a:buAutoNum type="arabicPeriod"/>
            </a:pPr>
            <a:r>
              <a:rPr lang="en-US" dirty="0" smtClean="0"/>
              <a:t>The seventh bit in the high-order byte is set to 1 to indicate the uniqueness of the interface ID.</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27</a:t>
            </a:fld>
            <a:endParaRPr lang="en-US" dirty="0"/>
          </a:p>
        </p:txBody>
      </p:sp>
    </p:spTree>
    <p:extLst>
      <p:ext uri="{BB962C8B-B14F-4D97-AF65-F5344CB8AC3E}">
        <p14:creationId xmlns:p14="http://schemas.microsoft.com/office/powerpoint/2010/main" val="42686831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endParaRPr lang="en-US" dirty="0" smtClean="0"/>
          </a:p>
          <a:p>
            <a:pPr marL="228600" indent="-228600">
              <a:buAutoNum type="arabicPeriod"/>
            </a:pPr>
            <a:r>
              <a:rPr lang="en-US" dirty="0" smtClean="0"/>
              <a:t>This graphic </a:t>
            </a:r>
            <a:r>
              <a:rPr lang="en-US" baseline="0" dirty="0" smtClean="0"/>
              <a:t>provides some additional details on how the Host/Router autoconfiguration process works.</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baseline="0" dirty="0" smtClean="0"/>
              <a:t>When it boots up, Host A sends a router solicitation (RS) message to the “A</a:t>
            </a:r>
            <a:r>
              <a:rPr kumimoji="0" lang="en-US" sz="1200" b="0" i="0" u="none" strike="noStrike" cap="none" normalizeH="0" baseline="0" dirty="0" smtClean="0">
                <a:ln>
                  <a:noFill/>
                </a:ln>
                <a:solidFill>
                  <a:schemeClr val="tx1"/>
                </a:solidFill>
                <a:effectLst/>
                <a:latin typeface="Arial" charset="0"/>
              </a:rPr>
              <a:t>ll Routers” multicast address (</a:t>
            </a:r>
            <a:r>
              <a:rPr lang="en-US" sz="1200" b="0" dirty="0" smtClean="0">
                <a:latin typeface="Courier New" pitchFamily="49" charset="0"/>
                <a:cs typeface="Courier New" pitchFamily="49" charset="0"/>
              </a:rPr>
              <a:t>FF02::2) requesting a router advertisement (</a:t>
            </a:r>
            <a:r>
              <a:rPr lang="en-US" sz="1200" b="0" baseline="0" dirty="0" smtClean="0">
                <a:latin typeface="Courier New" pitchFamily="49" charset="0"/>
                <a:cs typeface="Courier New" pitchFamily="49" charset="0"/>
              </a:rPr>
              <a:t>RA).</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Router R1 on the link responds with an RA to the “A</a:t>
            </a:r>
            <a:r>
              <a:rPr kumimoji="0" lang="en-US" sz="1200" b="0" i="0" u="none" strike="noStrike" cap="none" normalizeH="0" baseline="0" dirty="0" smtClean="0">
                <a:ln>
                  <a:noFill/>
                </a:ln>
                <a:solidFill>
                  <a:schemeClr val="tx1"/>
                </a:solidFill>
                <a:effectLst/>
                <a:latin typeface="Arial" charset="0"/>
              </a:rPr>
              <a:t>ll Nodes” multicast address (</a:t>
            </a:r>
            <a:r>
              <a:rPr lang="en-US" sz="1200" b="0" dirty="0" smtClean="0">
                <a:latin typeface="Courier New" pitchFamily="49" charset="0"/>
                <a:cs typeface="Courier New" pitchFamily="49" charset="0"/>
              </a:rPr>
              <a:t>FF02::1) </a:t>
            </a:r>
            <a:r>
              <a:rPr kumimoji="0" lang="en-US" sz="1200" b="0" i="0" u="none" strike="noStrike" cap="none" normalizeH="0" baseline="0" dirty="0" smtClean="0">
                <a:ln>
                  <a:noFill/>
                </a:ln>
                <a:solidFill>
                  <a:schemeClr val="tx1"/>
                </a:solidFill>
                <a:effectLst/>
                <a:latin typeface="Courier New" pitchFamily="49" charset="0"/>
                <a:cs typeface="Courier New" pitchFamily="49" charset="0"/>
              </a:rPr>
              <a:t>so that Host A has the information it needs to autoconfigure its IPv6 address.</a:t>
            </a:r>
            <a:endParaRPr kumimoji="0" lang="en-US" sz="1200" b="0" i="0" u="none" strike="noStrike" cap="none" normalizeH="0" baseline="0" dirty="0" smtClean="0">
              <a:ln>
                <a:noFill/>
              </a:ln>
              <a:solidFill>
                <a:schemeClr val="tx1"/>
              </a:solidFill>
              <a:effectLst/>
              <a:latin typeface="Arial" charset="0"/>
            </a:endParaRPr>
          </a:p>
          <a:p>
            <a:pPr marL="482600" lvl="1" indent="-112713"/>
            <a:r>
              <a:rPr lang="en-US" sz="1200" dirty="0" smtClean="0"/>
              <a:t>The prefix included in the RA is used as the /64 prefix for the host address.</a:t>
            </a:r>
          </a:p>
          <a:p>
            <a:pPr marL="482600" lvl="1" indent="-112713"/>
            <a:r>
              <a:rPr lang="en-US" sz="1200" dirty="0" smtClean="0"/>
              <a:t>The interface ID used is the EUI-64 format interface ID for the host.</a:t>
            </a:r>
            <a:endParaRPr lang="en-US" baseline="0"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28</a:t>
            </a:fld>
            <a:endParaRPr lang="en-US" dirty="0"/>
          </a:p>
        </p:txBody>
      </p:sp>
    </p:spTree>
    <p:extLst>
      <p:ext uri="{BB962C8B-B14F-4D97-AF65-F5344CB8AC3E}">
        <p14:creationId xmlns:p14="http://schemas.microsoft.com/office/powerpoint/2010/main" val="24898194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endParaRPr lang="en-US" dirty="0" smtClean="0"/>
          </a:p>
          <a:p>
            <a:pPr marL="342900" indent="-342900">
              <a:buAutoNum type="arabicPeriod"/>
            </a:pPr>
            <a:r>
              <a:rPr lang="en-US" sz="1800" dirty="0" smtClean="0"/>
              <a:t>The host now creates a link-local address and solicited-node address using the RA supplied by the router.</a:t>
            </a:r>
          </a:p>
          <a:p>
            <a:pPr marL="342900" indent="-342900">
              <a:buAutoNum type="arabicPeriod"/>
            </a:pPr>
            <a:r>
              <a:rPr lang="en-US" sz="1800" dirty="0" smtClean="0"/>
              <a:t>Next it needs to verify that it’s new IPv6 address is unique on the link using the </a:t>
            </a:r>
            <a:r>
              <a:rPr lang="en-US" sz="1800" dirty="0" smtClean="0">
                <a:ea typeface="+mn-ea"/>
                <a:cs typeface="+mn-cs"/>
              </a:rPr>
              <a:t>Duplicate Address Detection (DAD) process.</a:t>
            </a:r>
          </a:p>
          <a:p>
            <a:pPr lvl="1"/>
            <a:r>
              <a:rPr lang="en-US" sz="1600" dirty="0" smtClean="0"/>
              <a:t>DAD is used during the autoconfiguration process to ensure that no other device is using the autoconfiguration address.</a:t>
            </a:r>
          </a:p>
          <a:p>
            <a:pPr lvl="1"/>
            <a:r>
              <a:rPr lang="en-US" sz="1800" dirty="0" smtClean="0"/>
              <a:t>During the DAD phase, Host A sends an NS to query if another node on the link has the same IPv6 address. </a:t>
            </a:r>
          </a:p>
          <a:p>
            <a:pPr lvl="1"/>
            <a:r>
              <a:rPr lang="en-US" sz="1600" dirty="0" smtClean="0"/>
              <a:t>If a node responds to the request, it means that the IPv6 address is already in use, and Host A needs to be manually configured.</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29</a:t>
            </a:fld>
            <a:endParaRPr lang="en-US" dirty="0"/>
          </a:p>
        </p:txBody>
      </p:sp>
    </p:spTree>
    <p:extLst>
      <p:ext uri="{BB962C8B-B14F-4D97-AF65-F5344CB8AC3E}">
        <p14:creationId xmlns:p14="http://schemas.microsoft.com/office/powerpoint/2010/main" val="2808048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smtClean="0"/>
              <a:t>SCRIPT:</a:t>
            </a:r>
          </a:p>
          <a:p>
            <a:pPr marL="0" indent="0">
              <a:buNone/>
            </a:pPr>
            <a:r>
              <a:rPr lang="en-US" dirty="0" smtClean="0"/>
              <a:t>This section </a:t>
            </a:r>
            <a:r>
              <a:rPr lang="en-US" b="0" dirty="0" smtClean="0"/>
              <a:t>provides additional details</a:t>
            </a:r>
            <a:r>
              <a:rPr lang="en-US" b="0" baseline="0" dirty="0" smtClean="0"/>
              <a:t> on IPv6 address types with a focus on unicast and multicast addresses.</a:t>
            </a:r>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3</a:t>
            </a:fld>
            <a:endParaRPr lang="en-US" dirty="0"/>
          </a:p>
        </p:txBody>
      </p:sp>
    </p:spTree>
    <p:extLst>
      <p:ext uri="{BB962C8B-B14F-4D97-AF65-F5344CB8AC3E}">
        <p14:creationId xmlns:p14="http://schemas.microsoft.com/office/powerpoint/2010/main" val="5473515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smtClean="0"/>
              <a:t>SCRIPT:</a:t>
            </a:r>
          </a:p>
          <a:p>
            <a:pPr marL="0" indent="0">
              <a:buNone/>
            </a:pPr>
            <a:r>
              <a:rPr lang="en-US" dirty="0" smtClean="0"/>
              <a:t>This section </a:t>
            </a:r>
            <a:r>
              <a:rPr lang="en-US" b="0" dirty="0" smtClean="0"/>
              <a:t>provides basic information </a:t>
            </a:r>
            <a:r>
              <a:rPr lang="en-US" b="0" baseline="0" dirty="0" smtClean="0"/>
              <a:t>on IPv6 subnetting and address aggregation.</a:t>
            </a:r>
            <a:endParaRPr lang="en-US" baseline="0" dirty="0" smtClean="0"/>
          </a:p>
          <a:p>
            <a:pPr marL="0" indent="0">
              <a:buNone/>
            </a:pPr>
            <a:r>
              <a:rPr lang="en-US" baseline="0" dirty="0" smtClean="0"/>
              <a:t> </a:t>
            </a:r>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30</a:t>
            </a:fld>
            <a:endParaRPr lang="en-US" dirty="0"/>
          </a:p>
        </p:txBody>
      </p:sp>
    </p:spTree>
    <p:extLst>
      <p:ext uri="{BB962C8B-B14F-4D97-AF65-F5344CB8AC3E}">
        <p14:creationId xmlns:p14="http://schemas.microsoft.com/office/powerpoint/2010/main" val="21176855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smtClean="0"/>
              <a:t>SCRIPT:</a:t>
            </a:r>
          </a:p>
          <a:p>
            <a:pPr marL="228600" indent="-228600">
              <a:buAutoNum type="arabicPeriod"/>
            </a:pPr>
            <a:r>
              <a:rPr lang="en-US" dirty="0" smtClean="0"/>
              <a:t>IPv6</a:t>
            </a:r>
            <a:r>
              <a:rPr lang="en-US" baseline="0" dirty="0" smtClean="0"/>
              <a:t> subnetting is based on the network address assigned by the ISP and the needs of the organization to subdivide that space. </a:t>
            </a:r>
          </a:p>
          <a:p>
            <a:pPr marL="228600" indent="-228600">
              <a:buAutoNum type="arabicPeriod"/>
            </a:pPr>
            <a:r>
              <a:rPr lang="en-US" baseline="0" dirty="0" smtClean="0"/>
              <a:t>In this example, The network address assigned to the organization is 2001:25:12 (the first 48 bits).</a:t>
            </a:r>
          </a:p>
          <a:p>
            <a:pPr marL="228600" indent="-228600">
              <a:buAutoNum type="arabicPeriod"/>
            </a:pPr>
            <a:r>
              <a:rPr lang="en-US" baseline="0" dirty="0" smtClean="0"/>
              <a:t>The site prefix is /48 decimal and the site prefix plus subnets (ab12) is /64. </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dirty="0" smtClean="0"/>
              <a:t>IPv6 uses the same notation as CIDR in IPv4, there are no subnet masks</a:t>
            </a:r>
            <a:r>
              <a:rPr lang="en-US" baseline="0" dirty="0" smtClean="0"/>
              <a:t>, only a slash and a decimal number representing the number of bits in the network/subnet.</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baseline="0" dirty="0" smtClean="0"/>
              <a:t>In addition, there are n</a:t>
            </a:r>
            <a:r>
              <a:rPr lang="en-US" dirty="0" smtClean="0"/>
              <a:t>o reserved subnet addresses (network or broadcast) with IPv6</a:t>
            </a:r>
            <a:r>
              <a:rPr lang="en-US" baseline="0" dirty="0" smtClean="0"/>
              <a:t> so it is not necessary to account for the first and last address on a subnet when determining the number of valid host addresses (n</a:t>
            </a:r>
            <a:r>
              <a:rPr lang="en-US" dirty="0" smtClean="0"/>
              <a:t>o more n^2 – 2).</a:t>
            </a:r>
            <a:endParaRPr lang="en-US" baseline="0"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31</a:t>
            </a:fld>
            <a:endParaRPr lang="en-US" dirty="0"/>
          </a:p>
        </p:txBody>
      </p:sp>
    </p:spTree>
    <p:extLst>
      <p:ext uri="{BB962C8B-B14F-4D97-AF65-F5344CB8AC3E}">
        <p14:creationId xmlns:p14="http://schemas.microsoft.com/office/powerpoint/2010/main" val="38761546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11"/>
          <p:cNvSpPr>
            <a:spLocks noGrp="1" noChangeArrowheads="1"/>
          </p:cNvSpPr>
          <p:nvPr>
            <p:ph type="sldNum" sz="quarter" idx="5"/>
          </p:nvPr>
        </p:nvSpPr>
        <p:spPr>
          <a:noFill/>
        </p:spPr>
        <p:txBody>
          <a:bodyPr/>
          <a:lstStyle/>
          <a:p>
            <a:fld id="{49B25DC9-BB0C-4628-B7BD-6E0122C54FD0}" type="slidenum">
              <a:rPr lang="en-US" smtClean="0"/>
              <a:pPr/>
              <a:t>32</a:t>
            </a:fld>
            <a:endParaRPr lang="en-US" dirty="0" smtClean="0"/>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indent="-228600">
              <a:buAutoNum type="arabicPeriod"/>
            </a:pPr>
            <a:r>
              <a:rPr lang="en-GB" dirty="0" smtClean="0"/>
              <a:t>IPv6 uses CIDR notation, as does IPv4, to identify the prefix length.</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dirty="0" smtClean="0"/>
              <a:t>The normal prefix length (total number of network bits) for an IPv6 address is 64.</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dirty="0" smtClean="0"/>
              <a:t>The rightmost 16 bits (/49 to /64) allow for 65,535 LANs.</a:t>
            </a:r>
          </a:p>
          <a:p>
            <a:pPr marL="228600" indent="-228600">
              <a:buAutoNum type="arabicPeriod"/>
            </a:pPr>
            <a:r>
              <a:rPr lang="en-GB" dirty="0" smtClean="0"/>
              <a:t>IPv6 does NOT use subnet masks.</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smtClean="0"/>
              <a:t>SCRIPT:</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dirty="0" smtClean="0"/>
              <a:t>The global routing prefix (/32) is assigned to a service provider by the Internet Assigned Numbers Authority (IANA).</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dirty="0" smtClean="0"/>
              <a:t>The next 16 bits is the SLA or site level aggregator and is a /48 network</a:t>
            </a:r>
            <a:r>
              <a:rPr lang="en-US" baseline="0" dirty="0" smtClean="0"/>
              <a:t> address </a:t>
            </a:r>
            <a:r>
              <a:rPr lang="en-US" dirty="0" smtClean="0"/>
              <a:t>assigned to a customer by their service provider.  The SLA can be viewed as a subnet ID from the ISPs perspective.</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dirty="0" smtClean="0"/>
              <a:t>The 16-bit LAN ID represents individual networks within the customer site and is administered by the customer.</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dirty="0" smtClean="0"/>
              <a:t>The total network ID is comprised of the Global prefix (32 bits), The SLA (16 bits) and the LAN subnet ID (16 bits) resulting in a prefix length of /64.</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dirty="0" smtClean="0"/>
              <a:t>The</a:t>
            </a:r>
            <a:r>
              <a:rPr lang="en-US" baseline="0" dirty="0" smtClean="0"/>
              <a:t> remaining 64 bits are the Interface ID and represent an individual host on a subnet or LAN.</a:t>
            </a:r>
            <a:r>
              <a:rPr lang="en-US" dirty="0" smtClean="0"/>
              <a:t> </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33</a:t>
            </a:fld>
            <a:endParaRPr lang="en-US" dirty="0"/>
          </a:p>
        </p:txBody>
      </p:sp>
    </p:spTree>
    <p:extLst>
      <p:ext uri="{BB962C8B-B14F-4D97-AF65-F5344CB8AC3E}">
        <p14:creationId xmlns:p14="http://schemas.microsoft.com/office/powerpoint/2010/main" val="263033470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0" indent="0">
              <a:buNone/>
            </a:pPr>
            <a:r>
              <a:rPr lang="en-US" dirty="0" smtClean="0"/>
              <a:t>This summarizes the prefix lengths and subnet/host</a:t>
            </a:r>
            <a:r>
              <a:rPr lang="en-US" baseline="0" dirty="0" smtClean="0"/>
              <a:t> </a:t>
            </a:r>
            <a:r>
              <a:rPr lang="en-US" dirty="0" smtClean="0"/>
              <a:t>structure</a:t>
            </a:r>
            <a:r>
              <a:rPr lang="en-US" baseline="0" dirty="0" smtClean="0"/>
              <a:t> of a </a:t>
            </a:r>
            <a:r>
              <a:rPr lang="en-US" dirty="0" smtClean="0"/>
              <a:t>standard</a:t>
            </a:r>
            <a:r>
              <a:rPr lang="en-US" baseline="0" dirty="0" smtClean="0"/>
              <a:t> IPv6 global unicast address.</a:t>
            </a: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34</a:t>
            </a:fld>
            <a:endParaRPr lang="en-US" dirty="0"/>
          </a:p>
        </p:txBody>
      </p:sp>
    </p:spTree>
    <p:extLst>
      <p:ext uri="{BB962C8B-B14F-4D97-AF65-F5344CB8AC3E}">
        <p14:creationId xmlns:p14="http://schemas.microsoft.com/office/powerpoint/2010/main" val="122550427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indent="-228600">
              <a:buAutoNum type="arabicPeriod"/>
            </a:pPr>
            <a:r>
              <a:rPr lang="en-US" dirty="0" smtClean="0"/>
              <a:t>The first three bits</a:t>
            </a:r>
            <a:r>
              <a:rPr lang="en-US" baseline="0" dirty="0" smtClean="0"/>
              <a:t> are fixed (001) which results in 61 </a:t>
            </a:r>
            <a:r>
              <a:rPr lang="en-US" sz="2000" dirty="0" smtClean="0"/>
              <a:t>Global Network bits and 64 Host bits.</a:t>
            </a:r>
          </a:p>
          <a:p>
            <a:pPr marL="228600" indent="-228600">
              <a:buAutoNum type="arabicPeriod"/>
            </a:pPr>
            <a:r>
              <a:rPr lang="en-US" sz="2000" dirty="0" smtClean="0"/>
              <a:t>You do NOT get to “borrow” host bits any more (nor is it necessary, as it was with IPv4, due to t</a:t>
            </a:r>
            <a:r>
              <a:rPr lang="en-US" sz="2000" baseline="0" dirty="0" smtClean="0"/>
              <a:t>he huge IPv6 address space)</a:t>
            </a:r>
          </a:p>
          <a:p>
            <a:pPr marL="228600" indent="-228600">
              <a:buAutoNum type="arabicPeriod"/>
            </a:pPr>
            <a:r>
              <a:rPr lang="en-US" sz="2000" dirty="0" smtClean="0"/>
              <a:t>2^64 hosts are theoretically</a:t>
            </a:r>
            <a:r>
              <a:rPr lang="en-US" sz="2000" baseline="0" dirty="0" smtClean="0"/>
              <a:t> </a:t>
            </a:r>
            <a:r>
              <a:rPr lang="en-US" sz="2000" dirty="0" smtClean="0"/>
              <a:t>possible in a single broadcast domain</a:t>
            </a:r>
          </a:p>
          <a:p>
            <a:pPr marL="228600" indent="-228600">
              <a:buAutoNum type="arabicPeriod"/>
            </a:pPr>
            <a:r>
              <a:rPr lang="en-US" sz="2000" dirty="0" smtClean="0"/>
              <a:t>With autoconfiguration it is not necessary to configure them.</a:t>
            </a:r>
          </a:p>
          <a:p>
            <a:pPr marL="228600" indent="-228600">
              <a:buAutoNum type="arabicPeriod"/>
            </a:pPr>
            <a:r>
              <a:rPr lang="en-US" sz="2000" dirty="0" smtClean="0"/>
              <a:t>Host devices can be moved around and they’ll automatically generate their EUI-64 addresses.</a:t>
            </a:r>
          </a:p>
          <a:p>
            <a:pPr marL="228600" indent="-228600">
              <a:buAutoNum type="arabicPeriod"/>
            </a:pPr>
            <a:r>
              <a:rPr lang="en-US" sz="2000" dirty="0" smtClean="0"/>
              <a:t>VLANs become the method of isolation.</a:t>
            </a:r>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35</a:t>
            </a:fld>
            <a:endParaRPr lang="en-US" dirty="0"/>
          </a:p>
        </p:txBody>
      </p:sp>
    </p:spTree>
    <p:extLst>
      <p:ext uri="{BB962C8B-B14F-4D97-AF65-F5344CB8AC3E}">
        <p14:creationId xmlns:p14="http://schemas.microsoft.com/office/powerpoint/2010/main" val="8233541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indent="-228600">
              <a:buAutoNum type="arabicPeriod"/>
            </a:pPr>
            <a:r>
              <a:rPr lang="en-US" dirty="0" smtClean="0"/>
              <a:t>The large IPv6</a:t>
            </a:r>
            <a:r>
              <a:rPr lang="en-US" baseline="0" dirty="0" smtClean="0"/>
              <a:t> address space is hierarchical by design which allows for multiple levels, greatly facilitating address assignment and aggregation.  </a:t>
            </a: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36</a:t>
            </a:fld>
            <a:endParaRPr lang="en-US" dirty="0"/>
          </a:p>
        </p:txBody>
      </p:sp>
    </p:spTree>
    <p:extLst>
      <p:ext uri="{BB962C8B-B14F-4D97-AF65-F5344CB8AC3E}">
        <p14:creationId xmlns:p14="http://schemas.microsoft.com/office/powerpoint/2010/main" val="335654683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0" indent="0">
              <a:lnSpc>
                <a:spcPct val="100000"/>
              </a:lnSpc>
              <a:spcBef>
                <a:spcPts val="0"/>
              </a:spcBef>
              <a:buAutoNum type="arabicPeriod"/>
            </a:pPr>
            <a:r>
              <a:rPr lang="en-US" sz="2400" dirty="0" smtClean="0"/>
              <a:t> The IPV6 address space is huge and hierarchical.</a:t>
            </a:r>
          </a:p>
          <a:p>
            <a:pPr marL="0" indent="0">
              <a:lnSpc>
                <a:spcPct val="100000"/>
              </a:lnSpc>
              <a:spcBef>
                <a:spcPts val="0"/>
              </a:spcBef>
              <a:buAutoNum type="arabicPeriod"/>
            </a:pPr>
            <a:r>
              <a:rPr lang="en-US" sz="2400" dirty="0" smtClean="0"/>
              <a:t> A prefix can be assigned to an organization that c</a:t>
            </a:r>
            <a:r>
              <a:rPr lang="en-US" sz="2000" dirty="0" smtClean="0"/>
              <a:t>an handle the entire network, even for very large organizations, and still have plenty of room for future growth.</a:t>
            </a:r>
          </a:p>
          <a:p>
            <a:pPr marL="0" indent="0">
              <a:lnSpc>
                <a:spcPct val="100000"/>
              </a:lnSpc>
              <a:spcBef>
                <a:spcPts val="0"/>
              </a:spcBef>
              <a:buAutoNum type="arabicPeriod"/>
            </a:pPr>
            <a:r>
              <a:rPr lang="en-US" sz="2000" dirty="0" smtClean="0"/>
              <a:t> </a:t>
            </a:r>
            <a:r>
              <a:rPr lang="en-US" sz="2400" dirty="0" smtClean="0"/>
              <a:t>ISPs summarize routes so that a</a:t>
            </a:r>
            <a:r>
              <a:rPr lang="en-US" sz="2000" dirty="0" smtClean="0"/>
              <a:t>ll customer prefixes can be aggregated into one prefix and made available to the Internet.</a:t>
            </a:r>
          </a:p>
          <a:p>
            <a:pPr marL="0" marR="0" indent="0" algn="l" defTabSz="1020763" rtl="0" eaLnBrk="0" fontAlgn="base" latinLnBrk="0" hangingPunct="0">
              <a:lnSpc>
                <a:spcPct val="100000"/>
              </a:lnSpc>
              <a:spcBef>
                <a:spcPts val="0"/>
              </a:spcBef>
              <a:spcAft>
                <a:spcPct val="0"/>
              </a:spcAft>
              <a:buClrTx/>
              <a:buSzPct val="100000"/>
              <a:buFontTx/>
              <a:buAutoNum type="arabicPeriod"/>
              <a:tabLst/>
              <a:defRPr/>
            </a:pPr>
            <a:r>
              <a:rPr lang="en-US" sz="2000" dirty="0" smtClean="0"/>
              <a:t> </a:t>
            </a:r>
            <a:r>
              <a:rPr lang="en-US" sz="2400" dirty="0" smtClean="0"/>
              <a:t>Aggregation provides</a:t>
            </a:r>
            <a:r>
              <a:rPr lang="en-US" sz="2400" baseline="0" dirty="0" smtClean="0"/>
              <a:t> e</a:t>
            </a:r>
            <a:r>
              <a:rPr lang="en-US" sz="2000" dirty="0" smtClean="0"/>
              <a:t>fficient and scalable routing and fewer  routes in the global IPV6 routing table with</a:t>
            </a:r>
            <a:r>
              <a:rPr lang="en-US" sz="2000" baseline="0" dirty="0" smtClean="0"/>
              <a:t> an e</a:t>
            </a:r>
            <a:r>
              <a:rPr lang="en-US" sz="2000" dirty="0" smtClean="0"/>
              <a:t>nforced hierarchical VLSM model.</a:t>
            </a:r>
            <a:endParaRPr lang="en-US" sz="1800" dirty="0" smtClean="0"/>
          </a:p>
          <a:p>
            <a:pPr marL="0" indent="0">
              <a:lnSpc>
                <a:spcPct val="100000"/>
              </a:lnSpc>
              <a:spcBef>
                <a:spcPts val="0"/>
              </a:spcBef>
              <a:buAutoNum type="arabicPeriod"/>
            </a:pPr>
            <a:endParaRPr lang="en-US" sz="2000" dirty="0" smtClean="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37</a:t>
            </a:fld>
            <a:endParaRPr lang="en-US" dirty="0"/>
          </a:p>
        </p:txBody>
      </p:sp>
    </p:spTree>
    <p:extLst>
      <p:ext uri="{BB962C8B-B14F-4D97-AF65-F5344CB8AC3E}">
        <p14:creationId xmlns:p14="http://schemas.microsoft.com/office/powerpoint/2010/main" val="27117400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0" indent="0">
              <a:lnSpc>
                <a:spcPct val="100000"/>
              </a:lnSpc>
              <a:spcBef>
                <a:spcPts val="0"/>
              </a:spcBef>
              <a:buAutoNum type="arabicPeriod"/>
            </a:pPr>
            <a:r>
              <a:rPr lang="en-US" sz="1200" dirty="0" smtClean="0"/>
              <a:t> In</a:t>
            </a:r>
            <a:r>
              <a:rPr lang="en-US" sz="1200" baseline="0" dirty="0" smtClean="0"/>
              <a:t> this example, all subnets of the /48 networks assigned to Customers A1 and A2 can be summarized by ISP A to a single /35 network address to be advertised to the Internet.</a:t>
            </a:r>
          </a:p>
          <a:p>
            <a:pPr marL="0" indent="0">
              <a:lnSpc>
                <a:spcPct val="100000"/>
              </a:lnSpc>
              <a:spcBef>
                <a:spcPts val="0"/>
              </a:spcBef>
              <a:buAutoNum type="arabicPeriod"/>
            </a:pPr>
            <a:r>
              <a:rPr lang="en-US" sz="1200" baseline="0" dirty="0" smtClean="0"/>
              <a:t> </a:t>
            </a:r>
            <a:r>
              <a:rPr lang="en-US" sz="1200" b="0" u="none" baseline="0" dirty="0" smtClean="0"/>
              <a:t>N</a:t>
            </a:r>
            <a:r>
              <a:rPr lang="en-US" b="0" u="none" baseline="0" dirty="0" smtClean="0"/>
              <a:t>ote that if the customer changes their provider, they must change the IPv6 Prefix</a:t>
            </a:r>
            <a:r>
              <a:rPr lang="en-US" sz="1200" b="0" u="none" baseline="0" dirty="0" smtClean="0"/>
              <a:t>.</a:t>
            </a:r>
            <a:endParaRPr lang="en-US" b="0" u="none" baseline="0"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38</a:t>
            </a:fld>
            <a:endParaRPr lang="en-US" dirty="0"/>
          </a:p>
        </p:txBody>
      </p:sp>
    </p:spTree>
    <p:extLst>
      <p:ext uri="{BB962C8B-B14F-4D97-AF65-F5344CB8AC3E}">
        <p14:creationId xmlns:p14="http://schemas.microsoft.com/office/powerpoint/2010/main" val="307739990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0" indent="0">
              <a:lnSpc>
                <a:spcPct val="100000"/>
              </a:lnSpc>
              <a:spcBef>
                <a:spcPts val="0"/>
              </a:spcBef>
              <a:buAutoNum type="arabicPeriod"/>
            </a:pPr>
            <a:r>
              <a:rPr lang="en-US" sz="1200" dirty="0" smtClean="0"/>
              <a:t> In</a:t>
            </a:r>
            <a:r>
              <a:rPr lang="en-US" sz="1200" baseline="0" dirty="0" smtClean="0"/>
              <a:t> this example, an ISP has been assigned a /32 address by the regional registry. This leaves 16 SLA bits which yields 65,535 /48 networks that can be assigned to various customer sites. </a:t>
            </a: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39</a:t>
            </a:fld>
            <a:endParaRPr lang="en-US" dirty="0"/>
          </a:p>
        </p:txBody>
      </p:sp>
    </p:spTree>
    <p:extLst>
      <p:ext uri="{BB962C8B-B14F-4D97-AF65-F5344CB8AC3E}">
        <p14:creationId xmlns:p14="http://schemas.microsoft.com/office/powerpoint/2010/main" val="1466969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smtClean="0"/>
              <a:t>SCRIPT:</a:t>
            </a:r>
          </a:p>
          <a:p>
            <a:pPr marL="228600" indent="-228600">
              <a:buAutoNum type="arabicPeriod"/>
            </a:pPr>
            <a:r>
              <a:rPr lang="en-US" baseline="0" dirty="0" smtClean="0"/>
              <a:t>As we have seen in Lesson 1, the IPv6 address space is very large.</a:t>
            </a:r>
          </a:p>
          <a:p>
            <a:pPr marL="228600" indent="-228600">
              <a:buAutoNum type="arabicPeriod"/>
            </a:pPr>
            <a:r>
              <a:rPr lang="en-US" baseline="0" dirty="0" smtClean="0"/>
              <a:t>The first four Hexadecimal digits or prefix help to classify the various blocks of IPv6 addresses. The ability to identify an address type by its prefix is essential to gaining an understanding of IPv6.</a:t>
            </a:r>
          </a:p>
          <a:p>
            <a:pPr marL="228600" indent="-228600">
              <a:buAutoNum type="arabicPeriod"/>
            </a:pPr>
            <a:r>
              <a:rPr lang="en-US" baseline="0" dirty="0" smtClean="0"/>
              <a:t>In the table, the prefixes highlighted in red are important ones to remember.</a:t>
            </a:r>
          </a:p>
          <a:p>
            <a:pPr marL="228600" indent="-228600">
              <a:buAutoNum type="arabicPeriod"/>
            </a:pPr>
            <a:r>
              <a:rPr lang="en-US" baseline="0" dirty="0" smtClean="0"/>
              <a:t>The largest block of assignable addresses, from Hex 2000 to Hex 3FFF, is known as the aggregatable global unicast range which represents approximately 12.5% of the total IPv6 address space. From this range, only addresses from 2001::/3 are currently being assigned by IANA for public use on the IPv6 Internet. This is less than 2% of the total IPv6 address space.</a:t>
            </a: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4</a:t>
            </a:fld>
            <a:endParaRPr lang="en-US" dirty="0"/>
          </a:p>
        </p:txBody>
      </p:sp>
    </p:spTree>
    <p:extLst>
      <p:ext uri="{BB962C8B-B14F-4D97-AF65-F5344CB8AC3E}">
        <p14:creationId xmlns:p14="http://schemas.microsoft.com/office/powerpoint/2010/main" val="307213103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0" indent="0">
              <a:lnSpc>
                <a:spcPct val="100000"/>
              </a:lnSpc>
              <a:spcBef>
                <a:spcPts val="0"/>
              </a:spcBef>
              <a:buAutoNum type="arabicPeriod"/>
            </a:pPr>
            <a:r>
              <a:rPr lang="en-US" sz="1200" dirty="0" smtClean="0"/>
              <a:t> The</a:t>
            </a:r>
            <a:r>
              <a:rPr lang="en-US" sz="1200" baseline="0" dirty="0" smtClean="0"/>
              <a:t> customer can subdivide the 16 bits as desired to number their internal /64 subnets. Several examples are shown here.</a:t>
            </a:r>
          </a:p>
          <a:p>
            <a:pPr marL="0" indent="0">
              <a:lnSpc>
                <a:spcPct val="100000"/>
              </a:lnSpc>
              <a:spcBef>
                <a:spcPts val="0"/>
              </a:spcBef>
              <a:buAutoNum type="arabicPeriod"/>
            </a:pPr>
            <a:r>
              <a:rPr lang="en-US" sz="1200" baseline="0" dirty="0" smtClean="0"/>
              <a:t> For a smaller organization, the ISP might assign a /56 prefix instead of a /64, which would still allow the customer to create 256 subnets (2^8 = 256).</a:t>
            </a: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40</a:t>
            </a:fld>
            <a:endParaRPr lang="en-US" dirty="0"/>
          </a:p>
        </p:txBody>
      </p:sp>
    </p:spTree>
    <p:extLst>
      <p:ext uri="{BB962C8B-B14F-4D97-AF65-F5344CB8AC3E}">
        <p14:creationId xmlns:p14="http://schemas.microsoft.com/office/powerpoint/2010/main" val="11757664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0" indent="0">
              <a:lnSpc>
                <a:spcPct val="100000"/>
              </a:lnSpc>
              <a:spcBef>
                <a:spcPts val="0"/>
              </a:spcBef>
              <a:buAutoNum type="arabicPeriod"/>
            </a:pPr>
            <a:r>
              <a:rPr lang="en-US" sz="1200" dirty="0" smtClean="0"/>
              <a:t> Applying</a:t>
            </a:r>
            <a:r>
              <a:rPr lang="en-US" sz="1200" baseline="0" dirty="0" smtClean="0"/>
              <a:t> one of these /64 subnet prefixes to a router interface allows the router to provide it to hosts on the subnet link so they can autoconfigure their IPv6 addresses. </a:t>
            </a: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41</a:t>
            </a:fld>
            <a:endParaRPr lang="en-US" dirty="0"/>
          </a:p>
        </p:txBody>
      </p:sp>
    </p:spTree>
    <p:extLst>
      <p:ext uri="{BB962C8B-B14F-4D97-AF65-F5344CB8AC3E}">
        <p14:creationId xmlns:p14="http://schemas.microsoft.com/office/powerpoint/2010/main" val="226316907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dirty="0" smtClean="0"/>
              <a:t>This section provides an examples IPv6-related</a:t>
            </a:r>
            <a:r>
              <a:rPr lang="en-US" baseline="0" dirty="0" smtClean="0"/>
              <a:t> c</a:t>
            </a:r>
            <a:r>
              <a:rPr lang="en-US" dirty="0" smtClean="0"/>
              <a:t>ommands that</a:t>
            </a:r>
            <a:r>
              <a:rPr lang="en-US" baseline="0" dirty="0" smtClean="0"/>
              <a:t> can be used to </a:t>
            </a:r>
            <a:r>
              <a:rPr lang="en-US" dirty="0" smtClean="0"/>
              <a:t>configure and verify</a:t>
            </a:r>
            <a:r>
              <a:rPr lang="en-US" baseline="0" dirty="0" smtClean="0"/>
              <a:t> IPv6 implementations.  </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43</a:t>
            </a:fld>
            <a:endParaRPr lang="en-US" dirty="0"/>
          </a:p>
        </p:txBody>
      </p:sp>
    </p:spTree>
    <p:extLst>
      <p:ext uri="{BB962C8B-B14F-4D97-AF65-F5344CB8AC3E}">
        <p14:creationId xmlns:p14="http://schemas.microsoft.com/office/powerpoint/2010/main" val="370314938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baseline="0" dirty="0" smtClean="0"/>
              <a:t>Many IPv6 show commands are available to verify IPv6 implementations. Most of them are similar to their IPv4 counterparts with the only difference being the replacement of the keyword “ip” with “ipv6” in the command. For example, the IPv6 version of the IPv4 </a:t>
            </a:r>
            <a:r>
              <a:rPr lang="en-US" b="1" baseline="0" dirty="0" smtClean="0"/>
              <a:t>show ip interface</a:t>
            </a:r>
            <a:r>
              <a:rPr lang="en-US" baseline="0" dirty="0" smtClean="0"/>
              <a:t> command is </a:t>
            </a:r>
            <a:r>
              <a:rPr lang="en-US" b="1" baseline="0" dirty="0" smtClean="0"/>
              <a:t>show ipv6 interface</a:t>
            </a:r>
            <a:r>
              <a:rPr lang="en-US" baseline="0" dirty="0" smtClean="0"/>
              <a:t>. </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baseline="0" dirty="0" smtClean="0"/>
              <a:t>Some useful IPv6 show commands are listed here.</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baseline="0" dirty="0" smtClean="0"/>
              <a:t>Note that the commands </a:t>
            </a:r>
            <a:r>
              <a:rPr lang="en-US" b="1" baseline="0" dirty="0" smtClean="0"/>
              <a:t>show ipv6 routers</a:t>
            </a:r>
            <a:r>
              <a:rPr lang="en-US" baseline="0" dirty="0" smtClean="0"/>
              <a:t> and </a:t>
            </a:r>
            <a:r>
              <a:rPr lang="en-US" b="1" baseline="0" dirty="0" smtClean="0"/>
              <a:t>show ipv6 neighbors</a:t>
            </a:r>
            <a:r>
              <a:rPr lang="en-US" baseline="0" dirty="0" smtClean="0"/>
              <a:t> are unique to IPv6.  </a:t>
            </a: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44</a:t>
            </a:fld>
            <a:endParaRPr lang="en-US" dirty="0"/>
          </a:p>
        </p:txBody>
      </p:sp>
    </p:spTree>
    <p:extLst>
      <p:ext uri="{BB962C8B-B14F-4D97-AF65-F5344CB8AC3E}">
        <p14:creationId xmlns:p14="http://schemas.microsoft.com/office/powerpoint/2010/main" val="134580753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baseline="0" dirty="0" smtClean="0"/>
              <a:t>Several useful IPv6 debug commands are also available to verify IPv6 implementations.</a:t>
            </a: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45</a:t>
            </a:fld>
            <a:endParaRPr lang="en-US" dirty="0"/>
          </a:p>
        </p:txBody>
      </p:sp>
    </p:spTree>
    <p:extLst>
      <p:ext uri="{BB962C8B-B14F-4D97-AF65-F5344CB8AC3E}">
        <p14:creationId xmlns:p14="http://schemas.microsoft.com/office/powerpoint/2010/main" val="9985581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5"/>
          </p:nvPr>
        </p:nvSpPr>
        <p:spPr>
          <a:ln/>
        </p:spPr>
        <p:txBody>
          <a:bodyPr/>
          <a:lstStyle/>
          <a:p>
            <a:fld id="{56F4A31B-6E24-4B5C-A597-6098D9BE3512}" type="slidenum">
              <a:rPr lang="en-US"/>
              <a:pPr/>
              <a:t>46</a:t>
            </a:fld>
            <a:endParaRPr lang="en-US" dirty="0"/>
          </a:p>
        </p:txBody>
      </p:sp>
      <p:sp>
        <p:nvSpPr>
          <p:cNvPr id="968706" name="Rectangle 2"/>
          <p:cNvSpPr>
            <a:spLocks noGrp="1" noRot="1" noChangeAspect="1" noChangeArrowheads="1" noTextEdit="1"/>
          </p:cNvSpPr>
          <p:nvPr>
            <p:ph type="sldImg"/>
          </p:nvPr>
        </p:nvSpPr>
        <p:spPr>
          <a:xfrm>
            <a:off x="1181100" y="698500"/>
            <a:ext cx="4648200" cy="3486150"/>
          </a:xfrm>
          <a:ln/>
        </p:spPr>
      </p:sp>
      <p:sp>
        <p:nvSpPr>
          <p:cNvPr id="968707" name="Rectangle 3"/>
          <p:cNvSpPr>
            <a:spLocks noGrp="1" noChangeArrowheads="1"/>
          </p:cNvSpPr>
          <p:nvPr>
            <p:ph type="body" idx="1"/>
          </p:nvPr>
        </p:nvSpPr>
        <p:spPr>
          <a:xfrm>
            <a:off x="935038" y="4416425"/>
            <a:ext cx="5140325" cy="4181475"/>
          </a:xfrm>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baseline="0" dirty="0" smtClean="0"/>
              <a:t>The Cisco IOS </a:t>
            </a:r>
            <a:r>
              <a:rPr lang="en-US" b="1" baseline="0" dirty="0" smtClean="0"/>
              <a:t>ipv6 unicast routing</a:t>
            </a:r>
            <a:r>
              <a:rPr lang="en-US" baseline="0" dirty="0" smtClean="0"/>
              <a:t> command is required before implementing either static or dynamic routing with IPv6 global unicast addresses.</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baseline="0" dirty="0" smtClean="0">
                <a:ea typeface="+mn-ea"/>
                <a:cs typeface="+mn-cs"/>
              </a:rPr>
              <a:t>The c</a:t>
            </a:r>
            <a:r>
              <a:rPr lang="en-US" dirty="0" smtClean="0">
                <a:ea typeface="+mn-ea"/>
                <a:cs typeface="+mn-cs"/>
              </a:rPr>
              <a:t>ommand is not needed before configuring IPv6 interface addresses.</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dirty="0" smtClean="0"/>
              <a:t>It is also required for the interface to provide stateless  auto-configuration.</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dirty="0" smtClean="0"/>
              <a:t>Configuring</a:t>
            </a:r>
            <a:r>
              <a:rPr lang="en-US" b="1" dirty="0" smtClean="0">
                <a:latin typeface="Courier New" pitchFamily="49" charset="0"/>
                <a:cs typeface="Courier New" pitchFamily="49" charset="0"/>
              </a:rPr>
              <a:t> no ipv6 unicast-routing </a:t>
            </a:r>
            <a:r>
              <a:rPr lang="en-US" dirty="0" smtClean="0"/>
              <a:t>disables the IPv6 routing capabilities of the router and the router acts as an IPv6 end-station.</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endParaRPr lang="en-US" dirty="0" smtClean="0"/>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endParaRPr lang="en-US" dirty="0" smtClean="0"/>
          </a:p>
          <a:p>
            <a:pPr marL="0" indent="0">
              <a:buNone/>
            </a:pPr>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5"/>
          </p:nvPr>
        </p:nvSpPr>
        <p:spPr>
          <a:ln/>
        </p:spPr>
        <p:txBody>
          <a:bodyPr/>
          <a:lstStyle/>
          <a:p>
            <a:fld id="{56F4A31B-6E24-4B5C-A597-6098D9BE3512}" type="slidenum">
              <a:rPr lang="en-US"/>
              <a:pPr/>
              <a:t>47</a:t>
            </a:fld>
            <a:endParaRPr lang="en-US" dirty="0"/>
          </a:p>
        </p:txBody>
      </p:sp>
      <p:sp>
        <p:nvSpPr>
          <p:cNvPr id="968706" name="Rectangle 2"/>
          <p:cNvSpPr>
            <a:spLocks noGrp="1" noRot="1" noChangeAspect="1" noChangeArrowheads="1" noTextEdit="1"/>
          </p:cNvSpPr>
          <p:nvPr>
            <p:ph type="sldImg"/>
          </p:nvPr>
        </p:nvSpPr>
        <p:spPr>
          <a:xfrm>
            <a:off x="1181100" y="698500"/>
            <a:ext cx="4648200" cy="3486150"/>
          </a:xfrm>
          <a:ln/>
        </p:spPr>
      </p:sp>
      <p:sp>
        <p:nvSpPr>
          <p:cNvPr id="968707" name="Rectangle 3"/>
          <p:cNvSpPr>
            <a:spLocks noGrp="1" noChangeArrowheads="1"/>
          </p:cNvSpPr>
          <p:nvPr>
            <p:ph type="body" idx="1"/>
          </p:nvPr>
        </p:nvSpPr>
        <p:spPr>
          <a:xfrm>
            <a:off x="935038" y="4416425"/>
            <a:ext cx="5140325" cy="4181475"/>
          </a:xfrm>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baseline="0" dirty="0" smtClean="0"/>
              <a:t>The command </a:t>
            </a:r>
            <a:r>
              <a:rPr lang="en-US" b="1" baseline="0" dirty="0" smtClean="0"/>
              <a:t>ipv6 </a:t>
            </a:r>
            <a:r>
              <a:rPr lang="en-US" b="1" baseline="0" dirty="0" err="1" smtClean="0"/>
              <a:t>cef</a:t>
            </a:r>
            <a:r>
              <a:rPr lang="en-US" baseline="0" dirty="0" smtClean="0"/>
              <a:t> enables express forwarding and improves overall packet processing performance. It is disabled by default.</a:t>
            </a:r>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baseline="0" dirty="0" smtClean="0"/>
              <a:t>Link-local and global unicast addresses can be assigned statically or dynamically. This section cover manual assignment of these addresses.</a:t>
            </a: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48</a:t>
            </a:fld>
            <a:endParaRPr lang="en-US" dirty="0"/>
          </a:p>
        </p:txBody>
      </p:sp>
    </p:spTree>
    <p:extLst>
      <p:ext uri="{BB962C8B-B14F-4D97-AF65-F5344CB8AC3E}">
        <p14:creationId xmlns:p14="http://schemas.microsoft.com/office/powerpoint/2010/main" val="28732564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5"/>
          </p:nvPr>
        </p:nvSpPr>
        <p:spPr>
          <a:ln/>
        </p:spPr>
        <p:txBody>
          <a:bodyPr/>
          <a:lstStyle/>
          <a:p>
            <a:fld id="{56F4A31B-6E24-4B5C-A597-6098D9BE3512}" type="slidenum">
              <a:rPr lang="en-US"/>
              <a:pPr/>
              <a:t>49</a:t>
            </a:fld>
            <a:endParaRPr lang="en-US" dirty="0"/>
          </a:p>
        </p:txBody>
      </p:sp>
      <p:sp>
        <p:nvSpPr>
          <p:cNvPr id="968706" name="Rectangle 2"/>
          <p:cNvSpPr>
            <a:spLocks noGrp="1" noRot="1" noChangeAspect="1" noChangeArrowheads="1" noTextEdit="1"/>
          </p:cNvSpPr>
          <p:nvPr>
            <p:ph type="sldImg"/>
          </p:nvPr>
        </p:nvSpPr>
        <p:spPr>
          <a:xfrm>
            <a:off x="1181100" y="698500"/>
            <a:ext cx="4648200" cy="3486150"/>
          </a:xfrm>
          <a:ln/>
        </p:spPr>
      </p:sp>
      <p:sp>
        <p:nvSpPr>
          <p:cNvPr id="968707" name="Rectangle 3"/>
          <p:cNvSpPr>
            <a:spLocks noGrp="1" noChangeArrowheads="1"/>
          </p:cNvSpPr>
          <p:nvPr>
            <p:ph type="body" idx="1"/>
          </p:nvPr>
        </p:nvSpPr>
        <p:spPr>
          <a:xfrm>
            <a:off x="935038" y="4416425"/>
            <a:ext cx="5140325" cy="4181475"/>
          </a:xfrm>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indent="-228600">
              <a:buAutoNum type="arabicPeriod"/>
            </a:pPr>
            <a:r>
              <a:rPr lang="en-US" baseline="0" dirty="0" smtClean="0"/>
              <a:t>To configure a global or link-local address on a router interface use the </a:t>
            </a:r>
            <a:r>
              <a:rPr lang="en-US" b="1" baseline="0" dirty="0" smtClean="0"/>
              <a:t>ipv6 address</a:t>
            </a:r>
            <a:r>
              <a:rPr lang="en-US" baseline="0" dirty="0" smtClean="0"/>
              <a:t> command.</a:t>
            </a:r>
          </a:p>
          <a:p>
            <a:pPr marL="228600" indent="-228600">
              <a:buAutoNum type="arabicPeriod"/>
            </a:pPr>
            <a:r>
              <a:rPr lang="en-US" baseline="0" dirty="0" smtClean="0"/>
              <a:t>You may specify an actual global unicast or link-local address </a:t>
            </a:r>
            <a:r>
              <a:rPr lang="en-US" baseline="0" dirty="0" err="1" smtClean="0"/>
              <a:t>alllow</a:t>
            </a:r>
            <a:r>
              <a:rPr lang="en-US" baseline="0" dirty="0" smtClean="0"/>
              <a:t> the IOS to configure is using the EUI-64 </a:t>
            </a:r>
          </a:p>
          <a:p>
            <a:pPr marL="228600" indent="-228600">
              <a:buAutoNum type="arabicPeriod"/>
            </a:pPr>
            <a:r>
              <a:rPr lang="en-US" sz="1200" dirty="0" smtClean="0"/>
              <a:t>The</a:t>
            </a:r>
            <a:r>
              <a:rPr lang="en-US" sz="1200" b="1" dirty="0" smtClean="0">
                <a:latin typeface="Courier New" pitchFamily="49" charset="0"/>
                <a:cs typeface="Courier New" pitchFamily="49" charset="0"/>
              </a:rPr>
              <a:t> link-local </a:t>
            </a:r>
            <a:r>
              <a:rPr lang="en-US" sz="1200" dirty="0" smtClean="0"/>
              <a:t>parameter configures the address as the link-local address on the interface.</a:t>
            </a:r>
          </a:p>
          <a:p>
            <a:pPr marL="228600" indent="-228600">
              <a:buAutoNum type="arabicPeriod"/>
            </a:pPr>
            <a:r>
              <a:rPr lang="en-US" sz="1200" dirty="0" smtClean="0"/>
              <a:t>The</a:t>
            </a:r>
            <a:r>
              <a:rPr lang="en-US" sz="1200" b="1" dirty="0" smtClean="0">
                <a:latin typeface="Courier New" pitchFamily="49" charset="0"/>
                <a:cs typeface="Courier New" pitchFamily="49" charset="0"/>
              </a:rPr>
              <a:t> eui-64 </a:t>
            </a:r>
            <a:r>
              <a:rPr lang="en-US" sz="1200" dirty="0" smtClean="0"/>
              <a:t>parameter completes a global IPv6 address using an EUI-64 format interface ID. </a:t>
            </a:r>
          </a:p>
          <a:p>
            <a:pPr marL="0" marR="0" indent="0" algn="l" defTabSz="1020763" rtl="0" eaLnBrk="0" fontAlgn="base" latinLnBrk="0" hangingPunct="0">
              <a:lnSpc>
                <a:spcPct val="90000"/>
              </a:lnSpc>
              <a:spcBef>
                <a:spcPct val="50000"/>
              </a:spcBef>
              <a:spcAft>
                <a:spcPct val="0"/>
              </a:spcAft>
              <a:buClrTx/>
              <a:buSzPct val="100000"/>
              <a:buFontTx/>
              <a:buNone/>
              <a:tabLst/>
              <a:defRPr/>
            </a:pPr>
            <a:endParaRPr 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endParaRPr lang="en-US" dirty="0" smtClean="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50</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smtClean="0"/>
              <a:t>SCRIPT:</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dirty="0" smtClean="0"/>
              <a:t>A</a:t>
            </a:r>
            <a:r>
              <a:rPr lang="en-US" baseline="0" dirty="0" smtClean="0"/>
              <a:t> closer look at some of the special IPv6 addresses and prefixes reveals similarities to IPv4.</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baseline="0" dirty="0" smtClean="0"/>
              <a:t>The ones shown here are particularly helpful to remember.</a:t>
            </a:r>
            <a:endParaRPr lang="en-US" dirty="0" smtClean="0"/>
          </a:p>
          <a:p>
            <a:pPr marL="228600" indent="-228600">
              <a:buAutoNum type="arabicPeriod"/>
            </a:pPr>
            <a:r>
              <a:rPr lang="en-US" baseline="0" dirty="0" smtClean="0"/>
              <a:t>For example, IPv6 address ::/0 is analogous to IPv4 quad zero address 0.0.0.0 for use in defining static default routes.</a:t>
            </a:r>
          </a:p>
          <a:p>
            <a:pPr marL="228600" indent="-228600">
              <a:buAutoNum type="arabicPeriod"/>
            </a:pPr>
            <a:r>
              <a:rPr lang="en-US" baseline="0" dirty="0" smtClean="0"/>
              <a:t>IPv6 ::1/128 is analogous to IPv4 local host loopback address 127.0.0.1.</a:t>
            </a:r>
          </a:p>
          <a:p>
            <a:pPr marL="0" indent="0">
              <a:buNone/>
            </a:pPr>
            <a:endParaRPr lang="en-US" baseline="0" dirty="0" smtClean="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5</a:t>
            </a:fld>
            <a:endParaRPr lang="en-US" dirty="0"/>
          </a:p>
        </p:txBody>
      </p:sp>
    </p:spTree>
    <p:extLst>
      <p:ext uri="{BB962C8B-B14F-4D97-AF65-F5344CB8AC3E}">
        <p14:creationId xmlns:p14="http://schemas.microsoft.com/office/powerpoint/2010/main" val="404057573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endParaRPr lang="en-US" dirty="0" smtClean="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51</a:t>
            </a:fld>
            <a:endParaRPr 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endParaRPr lang="en-US" dirty="0" smtClean="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52</a:t>
            </a:fld>
            <a:endParaRPr 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endParaRPr lang="en-US" dirty="0" smtClean="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53</a:t>
            </a:fld>
            <a:endParaRPr 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endParaRPr lang="en-US" dirty="0" smtClean="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54</a:t>
            </a:fld>
            <a:endParaRPr 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0" dirty="0" smtClean="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55</a:t>
            </a:fld>
            <a:endParaRPr 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endParaRPr lang="en-US" dirty="0" smtClean="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56</a:t>
            </a:fld>
            <a:endParaRPr lang="en-US"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endParaRPr lang="en-US" dirty="0" smtClean="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57</a:t>
            </a:fld>
            <a:endParaRPr lang="en-US"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5"/>
          </p:nvPr>
        </p:nvSpPr>
        <p:spPr>
          <a:ln/>
        </p:spPr>
        <p:txBody>
          <a:bodyPr/>
          <a:lstStyle/>
          <a:p>
            <a:fld id="{56F4A31B-6E24-4B5C-A597-6098D9BE3512}" type="slidenum">
              <a:rPr lang="en-US"/>
              <a:pPr/>
              <a:t>59</a:t>
            </a:fld>
            <a:endParaRPr lang="en-US" dirty="0"/>
          </a:p>
        </p:txBody>
      </p:sp>
      <p:sp>
        <p:nvSpPr>
          <p:cNvPr id="968706" name="Rectangle 2"/>
          <p:cNvSpPr>
            <a:spLocks noGrp="1" noRot="1" noChangeAspect="1" noChangeArrowheads="1" noTextEdit="1"/>
          </p:cNvSpPr>
          <p:nvPr>
            <p:ph type="sldImg"/>
          </p:nvPr>
        </p:nvSpPr>
        <p:spPr>
          <a:xfrm>
            <a:off x="1181100" y="698500"/>
            <a:ext cx="4648200" cy="3486150"/>
          </a:xfrm>
          <a:ln/>
        </p:spPr>
      </p:sp>
      <p:sp>
        <p:nvSpPr>
          <p:cNvPr id="968707" name="Rectangle 3"/>
          <p:cNvSpPr>
            <a:spLocks noGrp="1" noChangeArrowheads="1"/>
          </p:cNvSpPr>
          <p:nvPr>
            <p:ph type="body" idx="1"/>
          </p:nvPr>
        </p:nvSpPr>
        <p:spPr>
          <a:xfrm>
            <a:off x="935038" y="4416425"/>
            <a:ext cx="5140325" cy="4181475"/>
          </a:xfrm>
        </p:spPr>
        <p:txBody>
          <a:bodyPr/>
          <a:lstStyle/>
          <a:p>
            <a:endParaRPr lang="en-US"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endParaRPr lang="en-US" dirty="0" smtClean="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60</a:t>
            </a:fld>
            <a:endParaRPr lang="en-US"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endParaRPr lang="en-US" dirty="0" smtClean="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61</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indent="-228600">
              <a:buAutoNum type="arabicPeriod"/>
            </a:pPr>
            <a:r>
              <a:rPr lang="en-US" dirty="0" smtClean="0"/>
              <a:t>As with IPv4,</a:t>
            </a:r>
            <a:r>
              <a:rPr lang="en-US" baseline="0" dirty="0" smtClean="0"/>
              <a:t> </a:t>
            </a:r>
            <a:r>
              <a:rPr lang="en-US" dirty="0" smtClean="0"/>
              <a:t>Unicast is the largest and most important</a:t>
            </a:r>
            <a:r>
              <a:rPr lang="en-US" baseline="0" dirty="0" smtClean="0"/>
              <a:t> category of IPv6 addresses.</a:t>
            </a:r>
          </a:p>
          <a:p>
            <a:pPr marL="228600" indent="-228600">
              <a:buAutoNum type="arabicPeriod"/>
            </a:pPr>
            <a:r>
              <a:rPr lang="en-US" baseline="0" dirty="0" smtClean="0"/>
              <a:t>The two most important address types in this category are Link-local and Global Routable addresses.</a:t>
            </a:r>
          </a:p>
          <a:p>
            <a:pPr marL="228600" indent="-228600">
              <a:buAutoNum type="arabicPeriod"/>
            </a:pPr>
            <a:r>
              <a:rPr lang="en-US" baseline="0" dirty="0" smtClean="0"/>
              <a:t>Link-local addresses are used for communication between devices on a particular link.</a:t>
            </a:r>
          </a:p>
          <a:p>
            <a:pPr marL="228600" marR="0"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baseline="0" dirty="0" smtClean="0"/>
              <a:t>Global routable addresses are assigned to end devices for communication over the Internet.</a:t>
            </a:r>
          </a:p>
          <a:p>
            <a:pPr marL="228600" indent="-228600">
              <a:buAutoNum type="arabicPeriod"/>
            </a:pPr>
            <a:r>
              <a:rPr lang="en-US" baseline="0" dirty="0" smtClean="0"/>
              <a:t>Each of these can be created either statically or dynamically as we will see later in this lesson. </a:t>
            </a: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6</a:t>
            </a:fld>
            <a:endParaRPr lang="en-US" dirty="0"/>
          </a:p>
        </p:txBody>
      </p:sp>
    </p:spTree>
    <p:extLst>
      <p:ext uri="{BB962C8B-B14F-4D97-AF65-F5344CB8AC3E}">
        <p14:creationId xmlns:p14="http://schemas.microsoft.com/office/powerpoint/2010/main" val="223743316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5"/>
          </p:nvPr>
        </p:nvSpPr>
        <p:spPr>
          <a:ln/>
        </p:spPr>
        <p:txBody>
          <a:bodyPr/>
          <a:lstStyle/>
          <a:p>
            <a:fld id="{56F4A31B-6E24-4B5C-A597-6098D9BE3512}" type="slidenum">
              <a:rPr lang="en-US"/>
              <a:pPr/>
              <a:t>63</a:t>
            </a:fld>
            <a:endParaRPr lang="en-US" dirty="0"/>
          </a:p>
        </p:txBody>
      </p:sp>
      <p:sp>
        <p:nvSpPr>
          <p:cNvPr id="968706" name="Rectangle 2"/>
          <p:cNvSpPr>
            <a:spLocks noGrp="1" noRot="1" noChangeAspect="1" noChangeArrowheads="1" noTextEdit="1"/>
          </p:cNvSpPr>
          <p:nvPr>
            <p:ph type="sldImg"/>
          </p:nvPr>
        </p:nvSpPr>
        <p:spPr>
          <a:xfrm>
            <a:off x="1181100" y="698500"/>
            <a:ext cx="4648200" cy="3486150"/>
          </a:xfrm>
          <a:ln/>
        </p:spPr>
      </p:sp>
      <p:sp>
        <p:nvSpPr>
          <p:cNvPr id="968707" name="Rectangle 3"/>
          <p:cNvSpPr>
            <a:spLocks noGrp="1" noChangeArrowheads="1"/>
          </p:cNvSpPr>
          <p:nvPr>
            <p:ph type="body" idx="1"/>
          </p:nvPr>
        </p:nvSpPr>
        <p:spPr>
          <a:xfrm>
            <a:off x="935038" y="4416425"/>
            <a:ext cx="5140325" cy="4181475"/>
          </a:xfrm>
        </p:spPr>
        <p:txBody>
          <a:bodyPr/>
          <a:lstStyle/>
          <a:p>
            <a:pPr lvl="0"/>
            <a:r>
              <a:rPr lang="en-US" sz="1200" kern="1200" dirty="0" smtClean="0">
                <a:solidFill>
                  <a:schemeClr val="tx1"/>
                </a:solidFill>
                <a:latin typeface="Arial" charset="0"/>
                <a:ea typeface="+mn-ea"/>
                <a:cs typeface="+mn-cs"/>
              </a:rPr>
              <a:t>An IPv6 router on a local link can send network information, such as the 64-bit prefix of the local link network and the default route, to all the nodes on the local link.</a:t>
            </a:r>
          </a:p>
          <a:p>
            <a:r>
              <a:rPr lang="en-US" sz="1200" kern="1200" dirty="0" smtClean="0">
                <a:solidFill>
                  <a:schemeClr val="tx1"/>
                </a:solidFill>
                <a:latin typeface="Arial" charset="0"/>
                <a:ea typeface="+mn-ea"/>
                <a:cs typeface="+mn-cs"/>
              </a:rPr>
              <a:t>Hosts can autoconfigure themselves by appending their IPv6 interface identifier (in EUI-64 format) to the local link 64-bit prefix.</a:t>
            </a:r>
            <a:endParaRPr lang="en-US"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5"/>
          </p:nvPr>
        </p:nvSpPr>
        <p:spPr>
          <a:ln/>
        </p:spPr>
        <p:txBody>
          <a:bodyPr/>
          <a:lstStyle/>
          <a:p>
            <a:fld id="{56F4A31B-6E24-4B5C-A597-6098D9BE3512}" type="slidenum">
              <a:rPr lang="en-US"/>
              <a:pPr/>
              <a:t>64</a:t>
            </a:fld>
            <a:endParaRPr lang="en-US" dirty="0"/>
          </a:p>
        </p:txBody>
      </p:sp>
      <p:sp>
        <p:nvSpPr>
          <p:cNvPr id="968706" name="Rectangle 2"/>
          <p:cNvSpPr>
            <a:spLocks noGrp="1" noRot="1" noChangeAspect="1" noChangeArrowheads="1" noTextEdit="1"/>
          </p:cNvSpPr>
          <p:nvPr>
            <p:ph type="sldImg"/>
          </p:nvPr>
        </p:nvSpPr>
        <p:spPr>
          <a:xfrm>
            <a:off x="1181100" y="698500"/>
            <a:ext cx="4648200" cy="3486150"/>
          </a:xfrm>
          <a:ln/>
        </p:spPr>
      </p:sp>
      <p:sp>
        <p:nvSpPr>
          <p:cNvPr id="968707" name="Rectangle 3"/>
          <p:cNvSpPr>
            <a:spLocks noGrp="1" noChangeArrowheads="1"/>
          </p:cNvSpPr>
          <p:nvPr>
            <p:ph type="body" idx="1"/>
          </p:nvPr>
        </p:nvSpPr>
        <p:spPr>
          <a:xfrm>
            <a:off x="935038" y="4416425"/>
            <a:ext cx="5140325" cy="4181475"/>
          </a:xfrm>
        </p:spPr>
        <p:txBody>
          <a:bodyPr/>
          <a:lstStyle/>
          <a:p>
            <a:endParaRPr lang="en-US"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5"/>
          </p:nvPr>
        </p:nvSpPr>
        <p:spPr>
          <a:ln/>
        </p:spPr>
        <p:txBody>
          <a:bodyPr/>
          <a:lstStyle/>
          <a:p>
            <a:fld id="{56F4A31B-6E24-4B5C-A597-6098D9BE3512}" type="slidenum">
              <a:rPr lang="en-US"/>
              <a:pPr/>
              <a:t>65</a:t>
            </a:fld>
            <a:endParaRPr lang="en-US" dirty="0"/>
          </a:p>
        </p:txBody>
      </p:sp>
      <p:sp>
        <p:nvSpPr>
          <p:cNvPr id="968706" name="Rectangle 2"/>
          <p:cNvSpPr>
            <a:spLocks noGrp="1" noRot="1" noChangeAspect="1" noChangeArrowheads="1" noTextEdit="1"/>
          </p:cNvSpPr>
          <p:nvPr>
            <p:ph type="sldImg"/>
          </p:nvPr>
        </p:nvSpPr>
        <p:spPr>
          <a:xfrm>
            <a:off x="1181100" y="698500"/>
            <a:ext cx="4648200" cy="3486150"/>
          </a:xfrm>
          <a:ln/>
        </p:spPr>
      </p:sp>
      <p:sp>
        <p:nvSpPr>
          <p:cNvPr id="968707" name="Rectangle 3"/>
          <p:cNvSpPr>
            <a:spLocks noGrp="1" noChangeArrowheads="1"/>
          </p:cNvSpPr>
          <p:nvPr>
            <p:ph type="body" idx="1"/>
          </p:nvPr>
        </p:nvSpPr>
        <p:spPr>
          <a:xfrm>
            <a:off x="935038" y="4416425"/>
            <a:ext cx="5140325" cy="4181475"/>
          </a:xfrm>
        </p:spPr>
        <p:txBody>
          <a:bodyPr/>
          <a:lstStyle/>
          <a:p>
            <a:endParaRPr lang="en-US"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11"/>
          <p:cNvSpPr>
            <a:spLocks noGrp="1" noChangeArrowheads="1"/>
          </p:cNvSpPr>
          <p:nvPr>
            <p:ph type="sldNum" sz="quarter" idx="5"/>
          </p:nvPr>
        </p:nvSpPr>
        <p:spPr>
          <a:noFill/>
        </p:spPr>
        <p:txBody>
          <a:bodyPr/>
          <a:lstStyle/>
          <a:p>
            <a:fld id="{A6368E42-1FF8-49E0-8E22-45DB470A9278}" type="slidenum">
              <a:rPr lang="en-US" smtClean="0"/>
              <a:pPr/>
              <a:t>66</a:t>
            </a:fld>
            <a:endParaRPr lang="en-US" dirty="0" smtClean="0"/>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r>
              <a:rPr lang="en-GB" dirty="0" smtClean="0"/>
              <a:t>When configuring the interface, only the network portion is supplied in the command.</a:t>
            </a:r>
          </a:p>
          <a:p>
            <a:r>
              <a:rPr lang="en-GB" dirty="0" smtClean="0"/>
              <a:t>Stateless autoconfiguration is used on interfaces that have MAC addresses.</a:t>
            </a:r>
          </a:p>
          <a:p>
            <a:r>
              <a:rPr lang="en-US" dirty="0" smtClean="0"/>
              <a:t>The </a:t>
            </a:r>
            <a:r>
              <a:rPr lang="en-US" b="1" dirty="0" smtClean="0"/>
              <a:t>ipv6 enable </a:t>
            </a:r>
            <a:r>
              <a:rPr lang="en-US" dirty="0" smtClean="0"/>
              <a:t>command automatically configures an IPv6 link-local unicast address on the interface while also enabling the interface for IPv6 processing.</a:t>
            </a:r>
            <a:endParaRPr lang="en-GB" dirty="0"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11"/>
          <p:cNvSpPr>
            <a:spLocks noGrp="1" noChangeArrowheads="1"/>
          </p:cNvSpPr>
          <p:nvPr>
            <p:ph type="sldNum" sz="quarter" idx="5"/>
          </p:nvPr>
        </p:nvSpPr>
        <p:spPr>
          <a:noFill/>
        </p:spPr>
        <p:txBody>
          <a:bodyPr/>
          <a:lstStyle/>
          <a:p>
            <a:fld id="{6C75A932-1A95-4CF8-A297-26B232947A40}" type="slidenum">
              <a:rPr lang="en-US" smtClean="0"/>
              <a:pPr/>
              <a:t>67</a:t>
            </a:fld>
            <a:endParaRPr lang="en-US" dirty="0" smtClean="0"/>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p:spPr>
        <p:txBody>
          <a:bodyPr/>
          <a:lstStyle/>
          <a:p>
            <a:r>
              <a:rPr lang="en-GB" dirty="0" smtClean="0"/>
              <a:t>The router automatically generates its link-local address (FE80).</a:t>
            </a:r>
          </a:p>
          <a:p>
            <a:r>
              <a:rPr lang="en-GB" dirty="0" smtClean="0"/>
              <a:t>The globally routable address is generated by stateless autoconfiguration (2001).</a:t>
            </a:r>
          </a:p>
          <a:p>
            <a:r>
              <a:rPr lang="en-GB" dirty="0" smtClean="0"/>
              <a:t>Notice that the show command includes “ipv6”</a:t>
            </a:r>
          </a:p>
          <a:p>
            <a:endParaRPr lang="en-GB" dirty="0"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11"/>
          <p:cNvSpPr>
            <a:spLocks noGrp="1" noChangeArrowheads="1"/>
          </p:cNvSpPr>
          <p:nvPr>
            <p:ph type="sldNum" sz="quarter" idx="5"/>
          </p:nvPr>
        </p:nvSpPr>
        <p:spPr>
          <a:noFill/>
        </p:spPr>
        <p:txBody>
          <a:bodyPr/>
          <a:lstStyle/>
          <a:p>
            <a:fld id="{8A25036A-4736-45FB-83D3-0639E063F5A4}" type="slidenum">
              <a:rPr lang="en-US" smtClean="0"/>
              <a:pPr/>
              <a:t>68</a:t>
            </a:fld>
            <a:endParaRPr lang="en-US" dirty="0" smtClean="0"/>
          </a:p>
        </p:txBody>
      </p:sp>
      <p:sp>
        <p:nvSpPr>
          <p:cNvPr id="174083" name="Rectangle 2"/>
          <p:cNvSpPr>
            <a:spLocks noGrp="1" noRot="1" noChangeAspect="1" noChangeArrowheads="1" noTextEdit="1"/>
          </p:cNvSpPr>
          <p:nvPr>
            <p:ph type="sldImg"/>
          </p:nvPr>
        </p:nvSpPr>
        <p:spPr>
          <a:ln/>
        </p:spPr>
      </p:sp>
      <p:sp>
        <p:nvSpPr>
          <p:cNvPr id="174084"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endParaRPr lang="en-US" dirty="0" smtClean="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71</a:t>
            </a:fld>
            <a:endParaRPr lang="en-US" dirty="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endParaRPr lang="en-US" dirty="0" smtClean="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72</a:t>
            </a:fld>
            <a:endParaRPr lang="en-US" dirty="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endParaRPr lang="en-US" dirty="0" smtClean="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73</a:t>
            </a:fld>
            <a:endParaRPr lang="en-US" dirty="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endParaRPr lang="en-US" dirty="0" smtClean="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74</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marR="0" indent="-228600" algn="l" defTabSz="1020763" rtl="0" eaLnBrk="0" fontAlgn="base" latinLnBrk="0" hangingPunct="0">
              <a:lnSpc>
                <a:spcPct val="90000"/>
              </a:lnSpc>
              <a:spcBef>
                <a:spcPct val="50000"/>
              </a:spcBef>
              <a:spcAft>
                <a:spcPct val="0"/>
              </a:spcAft>
              <a:buClrTx/>
              <a:buSzPct val="100000"/>
              <a:buFont typeface="+mj-lt"/>
              <a:buAutoNum type="arabicPeriod"/>
              <a:tabLst/>
              <a:defRPr/>
            </a:pPr>
            <a:r>
              <a:rPr lang="en-US" dirty="0" smtClean="0"/>
              <a:t>Link-local addresses play an important role in the operation of IPv6.</a:t>
            </a:r>
          </a:p>
          <a:p>
            <a:pPr marL="228600" marR="0" indent="-228600" algn="l" defTabSz="1020763" rtl="0" eaLnBrk="0" fontAlgn="base" latinLnBrk="0" hangingPunct="0">
              <a:lnSpc>
                <a:spcPct val="90000"/>
              </a:lnSpc>
              <a:spcBef>
                <a:spcPct val="50000"/>
              </a:spcBef>
              <a:spcAft>
                <a:spcPct val="0"/>
              </a:spcAft>
              <a:buClrTx/>
              <a:buSzPct val="100000"/>
              <a:buFont typeface="+mj-lt"/>
              <a:buAutoNum type="arabicPeriod"/>
              <a:tabLst/>
              <a:defRPr/>
            </a:pPr>
            <a:r>
              <a:rPr lang="en-US" baseline="0" dirty="0" smtClean="0"/>
              <a:t>They are </a:t>
            </a:r>
            <a:r>
              <a:rPr lang="en-US" dirty="0" smtClean="0"/>
              <a:t>used for automatic address configuration, neighbor discovery, router discovery, and by many routing protocols.</a:t>
            </a:r>
          </a:p>
          <a:p>
            <a:pPr marL="228600" indent="-228600">
              <a:buFont typeface="+mj-lt"/>
              <a:buAutoNum type="arabicPeriod"/>
            </a:pPr>
            <a:r>
              <a:rPr lang="en-US" dirty="0" smtClean="0"/>
              <a:t>Packets with a link-local destination must stay on the link where they have been generated.</a:t>
            </a:r>
          </a:p>
          <a:p>
            <a:pPr marL="228600" indent="-228600">
              <a:buFont typeface="+mj-lt"/>
              <a:buAutoNum type="arabicPeriod"/>
            </a:pPr>
            <a:r>
              <a:rPr lang="en-US" dirty="0" smtClean="0"/>
              <a:t>Routers that could forward them to other links are not allowed to do so because there has been no verification of uniqueness outside the context of the origin link.</a:t>
            </a:r>
          </a:p>
          <a:p>
            <a:pPr marL="228600" indent="-228600">
              <a:buFont typeface="+mj-lt"/>
              <a:buAutoNum type="arabicPeriod"/>
            </a:pPr>
            <a:r>
              <a:rPr lang="en-US" dirty="0" smtClean="0"/>
              <a:t>Although link-local addresses are not routable they are often used by routing protocols for neighbor communication and updates.</a:t>
            </a:r>
            <a:br>
              <a:rPr lang="en-US" dirty="0" smtClean="0"/>
            </a:b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7</a:t>
            </a:fld>
            <a:endParaRPr lang="en-US" dirty="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endParaRPr lang="en-US" dirty="0" smtClean="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75</a:t>
            </a:fld>
            <a:endParaRPr lang="en-US" dirty="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endParaRPr lang="en-US" dirty="0" smtClean="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76</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marR="0" lvl="1"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dirty="0" smtClean="0"/>
              <a:t>When communicating using a link-local address, the outgoing interface must be specified because every IPv6 interface is connected to FE80::/10.</a:t>
            </a:r>
          </a:p>
          <a:p>
            <a:pPr marL="228600" marR="0" lvl="1"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dirty="0" smtClean="0"/>
              <a:t>For example, if you ping the neighbor’s link-local address, you will be asked to input the interface from which you wish to ping.</a:t>
            </a:r>
          </a:p>
          <a:p>
            <a:pPr marL="228600" marR="0" lvl="1"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dirty="0" smtClean="0"/>
              <a:t>Abbreviations such as S0/0/0 are not accepted, you must enter the full name of the interface (serial0/0/0).</a:t>
            </a:r>
          </a:p>
          <a:p>
            <a:pPr marL="228600" marR="0" lvl="1"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dirty="0" smtClean="0"/>
              <a:t>Note that just enabling</a:t>
            </a:r>
            <a:r>
              <a:rPr lang="en-US" baseline="0" dirty="0" smtClean="0"/>
              <a:t> IPv6 on a router interface (Ethernet or Serial) and/or assigning the interface an IPv6 routable unicast address  automatically creates a link-local address.</a:t>
            </a:r>
            <a:r>
              <a:rPr lang="en-US" dirty="0" smtClean="0"/>
              <a:t> </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8</a:t>
            </a:fld>
            <a:endParaRPr lang="en-US" dirty="0"/>
          </a:p>
        </p:txBody>
      </p:sp>
    </p:spTree>
    <p:extLst>
      <p:ext uri="{BB962C8B-B14F-4D97-AF65-F5344CB8AC3E}">
        <p14:creationId xmlns:p14="http://schemas.microsoft.com/office/powerpoint/2010/main" val="3548979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5"/>
          </p:nvPr>
        </p:nvSpPr>
        <p:spPr>
          <a:ln/>
        </p:spPr>
        <p:txBody>
          <a:bodyPr/>
          <a:lstStyle/>
          <a:p>
            <a:fld id="{56F4A31B-6E24-4B5C-A597-6098D9BE3512}" type="slidenum">
              <a:rPr lang="en-US"/>
              <a:pPr/>
              <a:t>9</a:t>
            </a:fld>
            <a:endParaRPr lang="en-US" dirty="0"/>
          </a:p>
        </p:txBody>
      </p:sp>
      <p:sp>
        <p:nvSpPr>
          <p:cNvPr id="968706" name="Rectangle 2"/>
          <p:cNvSpPr>
            <a:spLocks noGrp="1" noRot="1" noChangeAspect="1" noChangeArrowheads="1" noTextEdit="1"/>
          </p:cNvSpPr>
          <p:nvPr>
            <p:ph type="sldImg"/>
          </p:nvPr>
        </p:nvSpPr>
        <p:spPr>
          <a:xfrm>
            <a:off x="1181100" y="698500"/>
            <a:ext cx="4648200" cy="3486150"/>
          </a:xfrm>
          <a:ln/>
        </p:spPr>
      </p:sp>
      <p:sp>
        <p:nvSpPr>
          <p:cNvPr id="968707" name="Rectangle 3"/>
          <p:cNvSpPr>
            <a:spLocks noGrp="1" noChangeArrowheads="1"/>
          </p:cNvSpPr>
          <p:nvPr>
            <p:ph type="body" idx="1"/>
          </p:nvPr>
        </p:nvSpPr>
        <p:spPr>
          <a:xfrm>
            <a:off x="935038" y="4416425"/>
            <a:ext cx="5140325" cy="4181475"/>
          </a:xfrm>
        </p:spPr>
        <p:txBody>
          <a:bodyPr/>
          <a:lstStyle/>
          <a:p>
            <a:pPr marL="0" marR="0" indent="0" algn="l" defTabSz="1020763" rtl="0" eaLnBrk="0" fontAlgn="base" latinLnBrk="0" hangingPunct="0">
              <a:lnSpc>
                <a:spcPct val="90000"/>
              </a:lnSpc>
              <a:spcBef>
                <a:spcPct val="50000"/>
              </a:spcBef>
              <a:spcAft>
                <a:spcPct val="0"/>
              </a:spcAft>
              <a:buClrTx/>
              <a:buSzPct val="100000"/>
              <a:buFontTx/>
              <a:buNone/>
              <a:tabLst/>
              <a:defRPr/>
            </a:pPr>
            <a:r>
              <a:rPr lang="en-US" b="1" dirty="0" smtClean="0"/>
              <a:t>SCRIPT:</a:t>
            </a:r>
          </a:p>
          <a:p>
            <a:pPr marL="228600" marR="0" lvl="1"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b="0" i="0" dirty="0" smtClean="0"/>
              <a:t>The output from the </a:t>
            </a:r>
            <a:r>
              <a:rPr lang="en-US" b="1" i="0" dirty="0" smtClean="0"/>
              <a:t>show ipv6 interface</a:t>
            </a:r>
            <a:r>
              <a:rPr lang="en-US" b="0" i="0" dirty="0" smtClean="0"/>
              <a:t> command displays the Link-local address, which begins</a:t>
            </a:r>
            <a:r>
              <a:rPr lang="en-US" b="0" i="0" baseline="0" dirty="0" smtClean="0"/>
              <a:t> with FE80.</a:t>
            </a:r>
          </a:p>
          <a:p>
            <a:pPr marL="228600" marR="0" lvl="1" indent="-228600" algn="l" defTabSz="1020763" rtl="0" eaLnBrk="0" fontAlgn="base" latinLnBrk="0" hangingPunct="0">
              <a:lnSpc>
                <a:spcPct val="90000"/>
              </a:lnSpc>
              <a:spcBef>
                <a:spcPct val="50000"/>
              </a:spcBef>
              <a:spcAft>
                <a:spcPct val="0"/>
              </a:spcAft>
              <a:buClrTx/>
              <a:buSzPct val="100000"/>
              <a:buFontTx/>
              <a:buAutoNum type="arabicPeriod"/>
              <a:tabLst/>
              <a:defRPr/>
            </a:pPr>
            <a:r>
              <a:rPr lang="en-US" b="0" i="0" dirty="0" smtClean="0"/>
              <a:t>The global</a:t>
            </a:r>
            <a:r>
              <a:rPr lang="en-US" b="0" i="0" baseline="0" dirty="0" smtClean="0"/>
              <a:t> unicast address, which begins with 2001, is also displayed. Global unicast addresses will be covered next.</a:t>
            </a:r>
            <a:endParaRPr lang="en-US" b="0" i="0"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 name="Picture 8" descr="PPt_4face_021208.jpg"/>
          <p:cNvPicPr>
            <a:picLocks noChangeAspect="1"/>
          </p:cNvPicPr>
          <p:nvPr/>
        </p:nvPicPr>
        <p:blipFill>
          <a:blip r:embed="rId2" cstate="print"/>
          <a:srcRect/>
          <a:stretch>
            <a:fillRect/>
          </a:stretch>
        </p:blipFill>
        <p:spPr bwMode="auto">
          <a:xfrm>
            <a:off x="0" y="1911350"/>
            <a:ext cx="9144000" cy="2432050"/>
          </a:xfrm>
          <a:prstGeom prst="rect">
            <a:avLst/>
          </a:prstGeom>
          <a:noFill/>
          <a:ln w="9525">
            <a:noFill/>
            <a:miter lim="800000"/>
            <a:headEnd/>
            <a:tailEnd/>
          </a:ln>
        </p:spPr>
      </p:pic>
      <p:sp>
        <p:nvSpPr>
          <p:cNvPr id="5" name="Rectangle 3"/>
          <p:cNvSpPr>
            <a:spLocks noChangeArrowheads="1"/>
          </p:cNvSpPr>
          <p:nvPr/>
        </p:nvSpPr>
        <p:spPr bwMode="auto">
          <a:xfrm>
            <a:off x="4498975" y="6670675"/>
            <a:ext cx="2347913" cy="190500"/>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defRPr/>
            </a:pPr>
            <a:r>
              <a:rPr lang="en-US" sz="700" dirty="0">
                <a:solidFill>
                  <a:srgbClr val="C0C0C4"/>
                </a:solidFill>
              </a:rPr>
              <a:t>© 2007 – 2010, Cisco Systems, Inc. All rights reserved.</a:t>
            </a:r>
          </a:p>
        </p:txBody>
      </p:sp>
      <p:sp>
        <p:nvSpPr>
          <p:cNvPr id="6" name="Rectangle 4"/>
          <p:cNvSpPr>
            <a:spLocks noChangeArrowheads="1"/>
          </p:cNvSpPr>
          <p:nvPr/>
        </p:nvSpPr>
        <p:spPr bwMode="auto">
          <a:xfrm>
            <a:off x="7123113" y="6672263"/>
            <a:ext cx="650875"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defRPr/>
            </a:pPr>
            <a:r>
              <a:rPr lang="en-US" sz="700">
                <a:solidFill>
                  <a:srgbClr val="C0C0C4"/>
                </a:solidFill>
              </a:rPr>
              <a:t>Cisco Public</a:t>
            </a:r>
          </a:p>
        </p:txBody>
      </p:sp>
      <p:sp>
        <p:nvSpPr>
          <p:cNvPr id="7" name="Rectangle 5"/>
          <p:cNvSpPr>
            <a:spLocks noChangeArrowheads="1"/>
          </p:cNvSpPr>
          <p:nvPr/>
        </p:nvSpPr>
        <p:spPr bwMode="auto">
          <a:xfrm>
            <a:off x="193675" y="6562725"/>
            <a:ext cx="1699671" cy="190646"/>
          </a:xfrm>
          <a:prstGeom prst="rect">
            <a:avLst/>
          </a:prstGeom>
          <a:noFill/>
          <a:ln w="9525">
            <a:noFill/>
            <a:miter lim="800000"/>
            <a:headEnd/>
            <a:tailEnd/>
          </a:ln>
          <a:effectLst/>
        </p:spPr>
        <p:txBody>
          <a:bodyPr wrap="square" lIns="82124" tIns="41061" rIns="82124" bIns="41061" anchor="b">
            <a:spAutoFit/>
          </a:bodyPr>
          <a:lstStyle/>
          <a:p>
            <a:pPr marL="0" marR="0" indent="0" algn="l" defTabSz="814388" rtl="0" eaLnBrk="0" fontAlgn="base" latinLnBrk="0" hangingPunct="0">
              <a:lnSpc>
                <a:spcPct val="100000"/>
              </a:lnSpc>
              <a:spcBef>
                <a:spcPct val="0"/>
              </a:spcBef>
              <a:spcAft>
                <a:spcPct val="0"/>
              </a:spcAft>
              <a:buClrTx/>
              <a:buSzTx/>
              <a:buFontTx/>
              <a:buNone/>
              <a:tabLst/>
              <a:defRPr/>
            </a:pPr>
            <a:r>
              <a:rPr lang="en-US" sz="700" dirty="0" smtClean="0">
                <a:solidFill>
                  <a:schemeClr val="tx1"/>
                </a:solidFill>
              </a:rPr>
              <a:t>IPv6 Intro – Part 2</a:t>
            </a:r>
          </a:p>
        </p:txBody>
      </p:sp>
      <p:sp>
        <p:nvSpPr>
          <p:cNvPr id="8" name="Rectangle 6"/>
          <p:cNvSpPr>
            <a:spLocks noChangeArrowheads="1"/>
          </p:cNvSpPr>
          <p:nvPr/>
        </p:nvSpPr>
        <p:spPr bwMode="auto">
          <a:xfrm>
            <a:off x="8596313" y="6626225"/>
            <a:ext cx="320675" cy="234950"/>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defRPr/>
            </a:pPr>
            <a:fld id="{F03A2297-76DB-42C1-A7DF-76792C553C4F}" type="slidenum">
              <a:rPr lang="en-US" sz="1000">
                <a:solidFill>
                  <a:schemeClr val="tx1"/>
                </a:solidFill>
              </a:rPr>
              <a:pPr algn="r" defTabSz="814388">
                <a:lnSpc>
                  <a:spcPct val="100000"/>
                </a:lnSpc>
                <a:defRPr/>
              </a:pPr>
              <a:t>‹#›</a:t>
            </a:fld>
            <a:endParaRPr lang="en-US" sz="1000">
              <a:solidFill>
                <a:schemeClr val="tx1"/>
              </a:solidFill>
            </a:endParaRPr>
          </a:p>
        </p:txBody>
      </p:sp>
      <p:sp>
        <p:nvSpPr>
          <p:cNvPr id="1290247" name="Rectangle 7"/>
          <p:cNvSpPr>
            <a:spLocks noGrp="1" noChangeArrowheads="1"/>
          </p:cNvSpPr>
          <p:nvPr>
            <p:ph type="ctrTitle"/>
          </p:nvPr>
        </p:nvSpPr>
        <p:spPr bwMode="white">
          <a:xfrm>
            <a:off x="311150" y="2581836"/>
            <a:ext cx="4174789" cy="1021976"/>
          </a:xfrm>
          <a:prstGeom prst="rect">
            <a:avLst/>
          </a:prstGeom>
          <a:ln/>
        </p:spPr>
        <p:txBody>
          <a:bodyPr anchor="ctr">
            <a:normAutofit/>
          </a:bodyPr>
          <a:lstStyle>
            <a:lvl1pPr>
              <a:defRPr sz="3000" b="0">
                <a:solidFill>
                  <a:srgbClr val="FFFFFF"/>
                </a:solidFill>
              </a:defRPr>
            </a:lvl1pPr>
          </a:lstStyle>
          <a:p>
            <a:r>
              <a:rPr lang="en-US" smtClean="0"/>
              <a:t>Click to edit Master title style</a:t>
            </a:r>
            <a:endParaRPr lang="en-US"/>
          </a:p>
        </p:txBody>
      </p:sp>
      <p:sp>
        <p:nvSpPr>
          <p:cNvPr id="1290248" name="Rectangle 8"/>
          <p:cNvSpPr>
            <a:spLocks noGrp="1" noChangeArrowheads="1"/>
          </p:cNvSpPr>
          <p:nvPr>
            <p:ph type="subTitle" idx="1"/>
          </p:nvPr>
        </p:nvSpPr>
        <p:spPr>
          <a:xfrm>
            <a:off x="311149" y="4672013"/>
            <a:ext cx="8510122" cy="658812"/>
          </a:xfrm>
          <a:ln/>
        </p:spPr>
        <p:txBody>
          <a:bodyPr/>
          <a:lstStyle>
            <a:lvl1pPr marL="0" indent="0">
              <a:lnSpc>
                <a:spcPct val="90000"/>
              </a:lnSpc>
              <a:buFont typeface="Wingdings" pitchFamily="2" charset="2"/>
              <a:buNone/>
              <a:defRPr sz="2000" b="1">
                <a:solidFill>
                  <a:schemeClr val="bg2"/>
                </a:solidFill>
              </a:defRPr>
            </a:lvl1pPr>
          </a:lstStyle>
          <a:p>
            <a:r>
              <a:rPr lang="en-US" smtClean="0"/>
              <a:t>Click to edit Master subtitle style</a:t>
            </a:r>
            <a:endParaRPr lang="en-US"/>
          </a:p>
        </p:txBody>
      </p:sp>
      <p:pic>
        <p:nvPicPr>
          <p:cNvPr id="12" name="Picture 331" descr="Cisco_NewLogo"/>
          <p:cNvPicPr>
            <a:picLocks noChangeAspect="1" noChangeArrowheads="1"/>
          </p:cNvPicPr>
          <p:nvPr/>
        </p:nvPicPr>
        <p:blipFill>
          <a:blip r:embed="rId3" cstate="print"/>
          <a:srcRect/>
          <a:stretch>
            <a:fillRect/>
          </a:stretch>
        </p:blipFill>
        <p:spPr bwMode="auto">
          <a:xfrm>
            <a:off x="5483225" y="5940425"/>
            <a:ext cx="3354388" cy="474663"/>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 Rows Graphic Top">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549021"/>
          </a:xfrm>
          <a:prstGeom prst="rect">
            <a:avLst/>
          </a:prstGeom>
        </p:spPr>
        <p:txBody>
          <a:bodyPr>
            <a:normAutofit/>
          </a:bodyPr>
          <a:lstStyle>
            <a:lvl1pPr>
              <a:defRPr baseline="0"/>
            </a:lvl1pPr>
          </a:lstStyle>
          <a:p>
            <a:r>
              <a:rPr lang="en-US" smtClean="0"/>
              <a:t>2 Rows Graphic Top</a:t>
            </a:r>
            <a:endParaRPr lang="en-US"/>
          </a:p>
        </p:txBody>
      </p:sp>
      <p:sp>
        <p:nvSpPr>
          <p:cNvPr id="5" name="Content Placeholder 2"/>
          <p:cNvSpPr>
            <a:spLocks noGrp="1"/>
          </p:cNvSpPr>
          <p:nvPr>
            <p:ph idx="11"/>
          </p:nvPr>
        </p:nvSpPr>
        <p:spPr>
          <a:xfrm>
            <a:off x="279400" y="3708401"/>
            <a:ext cx="8520354" cy="2715704"/>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8" name="Content Placeholder 7"/>
          <p:cNvSpPr>
            <a:spLocks noGrp="1"/>
          </p:cNvSpPr>
          <p:nvPr>
            <p:ph sz="quarter" idx="12"/>
          </p:nvPr>
        </p:nvSpPr>
        <p:spPr>
          <a:xfrm>
            <a:off x="279400" y="990601"/>
            <a:ext cx="8531225" cy="2654300"/>
          </a:xfrm>
        </p:spPr>
        <p:txBody>
          <a:bodyPr>
            <a:normAutofit/>
          </a:bodyPr>
          <a:lstStyle>
            <a:lvl1pPr>
              <a:buNone/>
              <a:defRPr/>
            </a:lvl1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 Rows Graphic Botto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549021"/>
          </a:xfrm>
          <a:prstGeom prst="rect">
            <a:avLst/>
          </a:prstGeom>
        </p:spPr>
        <p:txBody>
          <a:bodyPr>
            <a:normAutofit/>
          </a:bodyPr>
          <a:lstStyle>
            <a:lvl1pPr>
              <a:defRPr baseline="0"/>
            </a:lvl1pPr>
          </a:lstStyle>
          <a:p>
            <a:r>
              <a:rPr lang="en-US" smtClean="0"/>
              <a:t>2 Rows Graphic Bottom</a:t>
            </a:r>
            <a:endParaRPr lang="en-US"/>
          </a:p>
        </p:txBody>
      </p:sp>
      <p:sp>
        <p:nvSpPr>
          <p:cNvPr id="4" name="Content Placeholder 2"/>
          <p:cNvSpPr>
            <a:spLocks noGrp="1"/>
          </p:cNvSpPr>
          <p:nvPr>
            <p:ph idx="10"/>
          </p:nvPr>
        </p:nvSpPr>
        <p:spPr>
          <a:xfrm>
            <a:off x="279400" y="990600"/>
            <a:ext cx="8520354" cy="2452688"/>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6" name="Content Placeholder 5"/>
          <p:cNvSpPr>
            <a:spLocks noGrp="1"/>
          </p:cNvSpPr>
          <p:nvPr>
            <p:ph sz="quarter" idx="11"/>
          </p:nvPr>
        </p:nvSpPr>
        <p:spPr>
          <a:xfrm>
            <a:off x="279400" y="3619500"/>
            <a:ext cx="8520113" cy="2921000"/>
          </a:xfrm>
        </p:spPr>
        <p:txBody>
          <a:bodyPr>
            <a:normAutofit/>
          </a:bodyPr>
          <a:lstStyle>
            <a:lvl1pPr>
              <a:buNone/>
              <a:defRPr/>
            </a:lvl1pPr>
            <a:lvl2pPr>
              <a:buNone/>
              <a:defRPr/>
            </a:lvl2pPr>
            <a:lvl3pPr>
              <a:buNone/>
              <a:defRPr/>
            </a:lvl3pPr>
          </a:lstStyle>
          <a:p>
            <a:pPr lvl="0"/>
            <a:r>
              <a:rPr lang="en-US" smtClean="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ntent and Command Examp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549021"/>
          </a:xfrm>
          <a:prstGeom prst="rect">
            <a:avLst/>
          </a:prstGeom>
        </p:spPr>
        <p:txBody>
          <a:bodyPr>
            <a:normAutofit/>
          </a:bodyPr>
          <a:lstStyle>
            <a:lvl1pPr>
              <a:defRPr baseline="0"/>
            </a:lvl1pPr>
          </a:lstStyle>
          <a:p>
            <a:r>
              <a:rPr lang="en-US" smtClean="0"/>
              <a:t>Config Example 2 Rows</a:t>
            </a:r>
            <a:endParaRPr lang="en-US"/>
          </a:p>
        </p:txBody>
      </p:sp>
      <p:sp>
        <p:nvSpPr>
          <p:cNvPr id="4" name="Content Placeholder 2"/>
          <p:cNvSpPr>
            <a:spLocks noGrp="1"/>
          </p:cNvSpPr>
          <p:nvPr>
            <p:ph idx="10"/>
          </p:nvPr>
        </p:nvSpPr>
        <p:spPr>
          <a:xfrm>
            <a:off x="279400" y="1003301"/>
            <a:ext cx="8520354" cy="2667362"/>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6" name="Content Placeholder 5"/>
          <p:cNvSpPr>
            <a:spLocks noGrp="1"/>
          </p:cNvSpPr>
          <p:nvPr>
            <p:ph sz="quarter" idx="11" hasCustomPrompt="1"/>
          </p:nvPr>
        </p:nvSpPr>
        <p:spPr>
          <a:xfrm>
            <a:off x="279400" y="3762102"/>
            <a:ext cx="8520113" cy="2778397"/>
          </a:xfrm>
          <a:ln>
            <a:solidFill>
              <a:schemeClr val="tx1"/>
            </a:solidFill>
          </a:ln>
        </p:spPr>
        <p:txBody>
          <a:bodyPr>
            <a:noAutofit/>
          </a:bodyPr>
          <a:lstStyle>
            <a:lvl1pPr marL="0" indent="0">
              <a:lnSpc>
                <a:spcPct val="100000"/>
              </a:lnSpc>
              <a:spcBef>
                <a:spcPts val="0"/>
              </a:spcBef>
              <a:spcAft>
                <a:spcPts val="0"/>
              </a:spcAft>
              <a:buNone/>
              <a:defRPr sz="1600">
                <a:latin typeface="Courier New" pitchFamily="49" charset="0"/>
                <a:cs typeface="Courier New" pitchFamily="49" charset="0"/>
              </a:defRPr>
            </a:lvl1pPr>
            <a:lvl2pPr>
              <a:buNone/>
              <a:defRPr/>
            </a:lvl2pPr>
            <a:lvl3pPr>
              <a:buNone/>
              <a:defRPr/>
            </a:lvl3pPr>
          </a:lstStyle>
          <a:p>
            <a:pPr lvl="0"/>
            <a:r>
              <a:rPr lang="en-US" smtClean="0"/>
              <a:t>Config example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fig Example 2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32159" cy="549021"/>
          </a:xfrm>
          <a:prstGeom prst="rect">
            <a:avLst/>
          </a:prstGeom>
        </p:spPr>
        <p:txBody>
          <a:bodyPr>
            <a:normAutofit/>
          </a:bodyPr>
          <a:lstStyle>
            <a:lvl1pPr>
              <a:defRPr/>
            </a:lvl1pPr>
          </a:lstStyle>
          <a:p>
            <a:r>
              <a:rPr lang="en-US" smtClean="0"/>
              <a:t>Config Example 2 column</a:t>
            </a:r>
            <a:endParaRPr lang="en-US"/>
          </a:p>
        </p:txBody>
      </p:sp>
      <p:sp>
        <p:nvSpPr>
          <p:cNvPr id="8" name="Content Placeholder 3"/>
          <p:cNvSpPr>
            <a:spLocks noGrp="1"/>
          </p:cNvSpPr>
          <p:nvPr>
            <p:ph sz="half" idx="10"/>
          </p:nvPr>
        </p:nvSpPr>
        <p:spPr>
          <a:xfrm>
            <a:off x="279399" y="1003300"/>
            <a:ext cx="4152751" cy="4140651"/>
          </a:xfrm>
        </p:spPr>
        <p:txBody>
          <a:bodyPr>
            <a:normAutofit/>
          </a:bodyPr>
          <a:lstStyle>
            <a:lvl1pPr>
              <a:defRPr sz="2400" baseline="0"/>
            </a:lvl1pPr>
            <a:lvl2pPr>
              <a:defRPr sz="2000" baseline="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10" name="Content Placeholder 3"/>
          <p:cNvSpPr>
            <a:spLocks noGrp="1"/>
          </p:cNvSpPr>
          <p:nvPr>
            <p:ph sz="half" idx="11"/>
          </p:nvPr>
        </p:nvSpPr>
        <p:spPr>
          <a:xfrm>
            <a:off x="4659554" y="1003300"/>
            <a:ext cx="4152751" cy="4140651"/>
          </a:xfrm>
        </p:spPr>
        <p:txBody>
          <a:bodyPr>
            <a:normAutofit/>
          </a:bodyPr>
          <a:lstStyle>
            <a:lvl1pPr>
              <a:defRPr sz="2400" baseline="0"/>
            </a:lvl1pPr>
            <a:lvl2pPr>
              <a:defRPr sz="2000" baseline="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11" name="Content Placeholder 3"/>
          <p:cNvSpPr>
            <a:spLocks noGrp="1"/>
          </p:cNvSpPr>
          <p:nvPr>
            <p:ph sz="half" idx="12" hasCustomPrompt="1"/>
          </p:nvPr>
        </p:nvSpPr>
        <p:spPr>
          <a:xfrm>
            <a:off x="279400" y="5254375"/>
            <a:ext cx="8552628" cy="1178698"/>
          </a:xfrm>
          <a:ln w="19050">
            <a:solidFill>
              <a:schemeClr val="tx1"/>
            </a:solidFill>
          </a:ln>
        </p:spPr>
        <p:txBody>
          <a:bodyPr>
            <a:noAutofit/>
          </a:bodyPr>
          <a:lstStyle>
            <a:lvl1pPr marL="0" indent="0" algn="l" defTabSz="814388">
              <a:lnSpc>
                <a:spcPct val="100000"/>
              </a:lnSpc>
              <a:spcBef>
                <a:spcPts val="0"/>
              </a:spcBef>
              <a:spcAft>
                <a:spcPts val="0"/>
              </a:spcAft>
              <a:buNone/>
              <a:defRPr sz="1600" baseline="0">
                <a:latin typeface="Courier New" pitchFamily="49" charset="0"/>
                <a:cs typeface="Courier New" pitchFamily="49" charset="0"/>
              </a:defRPr>
            </a:lvl1pPr>
            <a:lvl2pPr>
              <a:buNone/>
              <a:defRPr sz="2000" baseline="0">
                <a:latin typeface="Courier New" pitchFamily="49" charset="0"/>
                <a:cs typeface="Courier New" pitchFamily="49" charset="0"/>
              </a:defRPr>
            </a:lvl2pPr>
            <a:lvl3pPr>
              <a:buNone/>
              <a:defRPr sz="1800">
                <a:latin typeface="Courier New" pitchFamily="49" charset="0"/>
                <a:cs typeface="Courier New" pitchFamily="49" charset="0"/>
              </a:defRPr>
            </a:lvl3pPr>
            <a:lvl4pPr>
              <a:defRPr sz="1800"/>
            </a:lvl4pPr>
            <a:lvl5pPr>
              <a:defRPr sz="1800"/>
            </a:lvl5pPr>
            <a:lvl6pPr>
              <a:defRPr sz="1800"/>
            </a:lvl6pPr>
            <a:lvl7pPr>
              <a:defRPr sz="1800"/>
            </a:lvl7pPr>
            <a:lvl8pPr>
              <a:defRPr sz="1800"/>
            </a:lvl8pPr>
            <a:lvl9pPr>
              <a:defRPr sz="1800"/>
            </a:lvl9pPr>
          </a:lstStyle>
          <a:p>
            <a:pPr algn="l" defTabSz="814388">
              <a:defRPr/>
            </a:pPr>
            <a:r>
              <a:rPr lang="en-US" sz="1800" b="0" smtClean="0">
                <a:latin typeface="Courier New" pitchFamily="49" charset="0"/>
              </a:rPr>
              <a:t>RTB(config-if)# </a:t>
            </a:r>
            <a:r>
              <a:rPr lang="en-US" sz="1800" b="1" smtClean="0">
                <a:latin typeface="Courier New" pitchFamily="49" charset="0"/>
              </a:rPr>
              <a:t>ip ospf network non-broadcast</a:t>
            </a:r>
          </a:p>
          <a:p>
            <a:pPr algn="l" defTabSz="814388">
              <a:defRPr/>
            </a:pPr>
            <a:r>
              <a:rPr lang="en-US" sz="1800" b="0" smtClean="0">
                <a:latin typeface="Courier New" pitchFamily="49" charset="0"/>
              </a:rPr>
              <a:t>RTB(config-router)# </a:t>
            </a:r>
            <a:r>
              <a:rPr lang="en-US" sz="1800" b="1" smtClean="0">
                <a:latin typeface="Courier New" pitchFamily="49" charset="0"/>
              </a:rPr>
              <a:t>network 3.1.1.0 0.0.0.255 area 0</a:t>
            </a:r>
          </a:p>
          <a:p>
            <a:pPr algn="l" defTabSz="814388">
              <a:defRPr/>
            </a:pPr>
            <a:r>
              <a:rPr lang="en-US" sz="1800" b="0" smtClean="0">
                <a:latin typeface="Courier New" pitchFamily="49" charset="0"/>
              </a:rPr>
              <a:t>RTB(config-router)# </a:t>
            </a:r>
            <a:r>
              <a:rPr lang="en-US" sz="1800" b="1" smtClean="0">
                <a:latin typeface="Courier New" pitchFamily="49" charset="0"/>
              </a:rPr>
              <a:t>neighbor 3.1.1.1</a:t>
            </a:r>
          </a:p>
          <a:p>
            <a:pPr algn="l" defTabSz="814388">
              <a:defRPr/>
            </a:pPr>
            <a:r>
              <a:rPr lang="en-US" sz="1800" b="0" smtClean="0">
                <a:latin typeface="Courier New" pitchFamily="49" charset="0"/>
              </a:rPr>
              <a:t>RTB(config-router)# </a:t>
            </a:r>
            <a:r>
              <a:rPr lang="en-US" sz="1800" b="1" smtClean="0">
                <a:latin typeface="Courier New" pitchFamily="49" charset="0"/>
              </a:rPr>
              <a:t>neighbor 3.1.1.3 </a:t>
            </a:r>
            <a:endParaRPr lang="en-US" sz="1800" b="1">
              <a:latin typeface="Courier New" pitchFamily="49"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Outp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32159" cy="549021"/>
          </a:xfrm>
          <a:prstGeom prst="rect">
            <a:avLst/>
          </a:prstGeom>
        </p:spPr>
        <p:txBody>
          <a:bodyPr>
            <a:normAutofit/>
          </a:bodyPr>
          <a:lstStyle>
            <a:lvl1pPr>
              <a:defRPr/>
            </a:lvl1pPr>
          </a:lstStyle>
          <a:p>
            <a:r>
              <a:rPr lang="en-US" smtClean="0"/>
              <a:t>Output</a:t>
            </a:r>
            <a:endParaRPr lang="en-US"/>
          </a:p>
        </p:txBody>
      </p:sp>
      <p:sp>
        <p:nvSpPr>
          <p:cNvPr id="5" name="Text Placeholder 4"/>
          <p:cNvSpPr>
            <a:spLocks noGrp="1"/>
          </p:cNvSpPr>
          <p:nvPr>
            <p:ph type="body" sz="quarter" idx="10" hasCustomPrompt="1"/>
          </p:nvPr>
        </p:nvSpPr>
        <p:spPr>
          <a:xfrm>
            <a:off x="279399" y="1003300"/>
            <a:ext cx="8531114" cy="5486400"/>
          </a:xfrm>
          <a:ln w="19050">
            <a:solidFill>
              <a:schemeClr val="tx1"/>
            </a:solidFill>
          </a:ln>
        </p:spPr>
        <p:txBody>
          <a:bodyPr>
            <a:noAutofit/>
          </a:bodyPr>
          <a:lstStyle>
            <a:lvl1pPr marL="0" indent="0">
              <a:lnSpc>
                <a:spcPct val="100000"/>
              </a:lnSpc>
              <a:spcBef>
                <a:spcPts val="0"/>
              </a:spcBef>
              <a:spcAft>
                <a:spcPts val="0"/>
              </a:spcAft>
              <a:buFont typeface="Arial" pitchFamily="34" charset="0"/>
              <a:buNone/>
              <a:defRPr sz="1400">
                <a:latin typeface="Courier New" pitchFamily="49" charset="0"/>
                <a:cs typeface="Courier New" pitchFamily="49" charset="0"/>
              </a:defRPr>
            </a:lvl1pPr>
            <a:lvl2pPr marL="0" indent="0">
              <a:lnSpc>
                <a:spcPct val="100000"/>
              </a:lnSpc>
              <a:spcBef>
                <a:spcPts val="0"/>
              </a:spcBef>
              <a:buNone/>
              <a:defRPr sz="1400">
                <a:latin typeface="Courier New" pitchFamily="49" charset="0"/>
                <a:cs typeface="Courier New" pitchFamily="49" charset="0"/>
              </a:defRPr>
            </a:lvl2pPr>
            <a:lvl3pPr marL="0" indent="0">
              <a:lnSpc>
                <a:spcPct val="100000"/>
              </a:lnSpc>
              <a:spcBef>
                <a:spcPts val="0"/>
              </a:spcBef>
              <a:buNone/>
              <a:defRPr sz="1400">
                <a:latin typeface="Courier New" pitchFamily="49" charset="0"/>
                <a:cs typeface="Courier New" pitchFamily="49" charset="0"/>
              </a:defRPr>
            </a:lvl3pPr>
            <a:lvl4pPr marL="0" indent="0">
              <a:lnSpc>
                <a:spcPct val="100000"/>
              </a:lnSpc>
              <a:spcBef>
                <a:spcPts val="0"/>
              </a:spcBef>
              <a:buFont typeface="Arial" pitchFamily="34" charset="0"/>
              <a:buNone/>
              <a:defRPr sz="1400">
                <a:latin typeface="Courier New" pitchFamily="49" charset="0"/>
                <a:cs typeface="Courier New" pitchFamily="49" charset="0"/>
              </a:defRPr>
            </a:lvl4pPr>
            <a:lvl5pPr marL="0" indent="0">
              <a:lnSpc>
                <a:spcPct val="100000"/>
              </a:lnSpc>
              <a:spcBef>
                <a:spcPts val="0"/>
              </a:spcBef>
              <a:buFont typeface="Arial" pitchFamily="34" charset="0"/>
              <a:buNone/>
              <a:defRPr sz="1400">
                <a:latin typeface="Courier New" pitchFamily="49" charset="0"/>
                <a:cs typeface="Courier New" pitchFamily="49" charset="0"/>
              </a:defRPr>
            </a:lvl5pPr>
          </a:lstStyle>
          <a:p>
            <a:pPr lvl="0"/>
            <a:r>
              <a:rPr lang="en-US" smtClean="0"/>
              <a:t>Router# show command</a:t>
            </a:r>
          </a:p>
          <a:p>
            <a:pPr lvl="0"/>
            <a:r>
              <a:rPr lang="en-US" smtClean="0"/>
              <a:t>Output output output output output</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Output with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32159" cy="549021"/>
          </a:xfrm>
          <a:prstGeom prst="rect">
            <a:avLst/>
          </a:prstGeom>
        </p:spPr>
        <p:txBody>
          <a:bodyPr>
            <a:normAutofit/>
          </a:bodyPr>
          <a:lstStyle>
            <a:lvl1pPr>
              <a:defRPr/>
            </a:lvl1pPr>
          </a:lstStyle>
          <a:p>
            <a:r>
              <a:rPr lang="en-US" smtClean="0"/>
              <a:t>Output with Explanation</a:t>
            </a:r>
            <a:endParaRPr lang="en-US"/>
          </a:p>
        </p:txBody>
      </p:sp>
      <p:sp>
        <p:nvSpPr>
          <p:cNvPr id="5" name="Text Placeholder 4"/>
          <p:cNvSpPr>
            <a:spLocks noGrp="1"/>
          </p:cNvSpPr>
          <p:nvPr>
            <p:ph type="body" sz="quarter" idx="10" hasCustomPrompt="1"/>
          </p:nvPr>
        </p:nvSpPr>
        <p:spPr>
          <a:xfrm>
            <a:off x="279399" y="2000922"/>
            <a:ext cx="8531114" cy="4399878"/>
          </a:xfrm>
          <a:ln w="19050">
            <a:solidFill>
              <a:schemeClr val="tx1"/>
            </a:solidFill>
          </a:ln>
        </p:spPr>
        <p:txBody>
          <a:bodyPr>
            <a:noAutofit/>
          </a:bodyPr>
          <a:lstStyle>
            <a:lvl1pPr marL="0" indent="0">
              <a:lnSpc>
                <a:spcPct val="100000"/>
              </a:lnSpc>
              <a:spcBef>
                <a:spcPts val="0"/>
              </a:spcBef>
              <a:spcAft>
                <a:spcPts val="0"/>
              </a:spcAft>
              <a:buFont typeface="Arial" pitchFamily="34" charset="0"/>
              <a:buNone/>
              <a:defRPr sz="1400">
                <a:latin typeface="Courier New" pitchFamily="49" charset="0"/>
                <a:cs typeface="Courier New" pitchFamily="49" charset="0"/>
              </a:defRPr>
            </a:lvl1pPr>
            <a:lvl2pPr marL="0" indent="0">
              <a:lnSpc>
                <a:spcPct val="100000"/>
              </a:lnSpc>
              <a:spcBef>
                <a:spcPts val="0"/>
              </a:spcBef>
              <a:buNone/>
              <a:defRPr sz="1400">
                <a:latin typeface="Courier New" pitchFamily="49" charset="0"/>
                <a:cs typeface="Courier New" pitchFamily="49" charset="0"/>
              </a:defRPr>
            </a:lvl2pPr>
            <a:lvl3pPr marL="0" indent="0">
              <a:lnSpc>
                <a:spcPct val="100000"/>
              </a:lnSpc>
              <a:spcBef>
                <a:spcPts val="0"/>
              </a:spcBef>
              <a:buNone/>
              <a:defRPr sz="1400">
                <a:latin typeface="Courier New" pitchFamily="49" charset="0"/>
                <a:cs typeface="Courier New" pitchFamily="49" charset="0"/>
              </a:defRPr>
            </a:lvl3pPr>
            <a:lvl4pPr marL="0" indent="0">
              <a:lnSpc>
                <a:spcPct val="100000"/>
              </a:lnSpc>
              <a:spcBef>
                <a:spcPts val="0"/>
              </a:spcBef>
              <a:buFont typeface="Arial" pitchFamily="34" charset="0"/>
              <a:buNone/>
              <a:defRPr sz="1400">
                <a:latin typeface="Courier New" pitchFamily="49" charset="0"/>
                <a:cs typeface="Courier New" pitchFamily="49" charset="0"/>
              </a:defRPr>
            </a:lvl4pPr>
            <a:lvl5pPr marL="0" indent="0">
              <a:lnSpc>
                <a:spcPct val="100000"/>
              </a:lnSpc>
              <a:spcBef>
                <a:spcPts val="0"/>
              </a:spcBef>
              <a:buFont typeface="Arial" pitchFamily="34" charset="0"/>
              <a:buNone/>
              <a:defRPr sz="1400">
                <a:latin typeface="Courier New" pitchFamily="49" charset="0"/>
                <a:cs typeface="Courier New" pitchFamily="49" charset="0"/>
              </a:defRPr>
            </a:lvl5pPr>
          </a:lstStyle>
          <a:p>
            <a:pPr lvl="0"/>
            <a:r>
              <a:rPr lang="en-US" smtClean="0"/>
              <a:t>Router# show command</a:t>
            </a:r>
          </a:p>
          <a:p>
            <a:pPr lvl="0"/>
            <a:r>
              <a:rPr lang="en-US" smtClean="0"/>
              <a:t>Output output output output output</a:t>
            </a:r>
            <a:endParaRPr lang="en-US"/>
          </a:p>
        </p:txBody>
      </p:sp>
      <p:sp>
        <p:nvSpPr>
          <p:cNvPr id="6" name="Content Placeholder 5"/>
          <p:cNvSpPr>
            <a:spLocks noGrp="1"/>
          </p:cNvSpPr>
          <p:nvPr>
            <p:ph sz="quarter" idx="11" hasCustomPrompt="1"/>
          </p:nvPr>
        </p:nvSpPr>
        <p:spPr>
          <a:xfrm>
            <a:off x="279400" y="990600"/>
            <a:ext cx="8520113" cy="912813"/>
          </a:xfrm>
        </p:spPr>
        <p:txBody>
          <a:bodyPr>
            <a:normAutofit/>
          </a:bodyPr>
          <a:lstStyle>
            <a:lvl1pPr marL="11113" indent="-11113">
              <a:buNone/>
              <a:defRPr sz="2000" b="0"/>
            </a:lvl1pPr>
          </a:lstStyle>
          <a:p>
            <a:pPr lvl="0"/>
            <a:r>
              <a:rPr lang="en-US" smtClean="0"/>
              <a:t>Brief explanation of the command.</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2 column horizontal">
    <p:spTree>
      <p:nvGrpSpPr>
        <p:cNvPr id="1" name=""/>
        <p:cNvGrpSpPr/>
        <p:nvPr/>
      </p:nvGrpSpPr>
      <p:grpSpPr>
        <a:xfrm>
          <a:off x="0" y="0"/>
          <a:ext cx="0" cy="0"/>
          <a:chOff x="0" y="0"/>
          <a:chExt cx="0" cy="0"/>
        </a:xfrm>
      </p:grpSpPr>
      <p:sp>
        <p:nvSpPr>
          <p:cNvPr id="2" name="Title 1"/>
          <p:cNvSpPr>
            <a:spLocks noGrp="1"/>
          </p:cNvSpPr>
          <p:nvPr>
            <p:ph type="title"/>
          </p:nvPr>
        </p:nvSpPr>
        <p:spPr>
          <a:xfrm>
            <a:off x="279400" y="365379"/>
            <a:ext cx="8521700" cy="620712"/>
          </a:xfrm>
          <a:prstGeom prst="rect">
            <a:avLst/>
          </a:prstGeom>
        </p:spPr>
        <p:txBody>
          <a:bodyPr/>
          <a:lstStyle/>
          <a:p>
            <a:r>
              <a:rPr lang="en-US" smtClean="0"/>
              <a:t>Click to edit Master title style</a:t>
            </a:r>
            <a:endParaRPr lang="en-US"/>
          </a:p>
        </p:txBody>
      </p:sp>
      <p:sp>
        <p:nvSpPr>
          <p:cNvPr id="4" name="Content Placeholder 2"/>
          <p:cNvSpPr>
            <a:spLocks noGrp="1"/>
          </p:cNvSpPr>
          <p:nvPr>
            <p:ph idx="10"/>
          </p:nvPr>
        </p:nvSpPr>
        <p:spPr>
          <a:xfrm>
            <a:off x="279400" y="1152863"/>
            <a:ext cx="8520354" cy="2526255"/>
          </a:xfrm>
        </p:spPr>
        <p:txBody>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5" name="Content Placeholder 2"/>
          <p:cNvSpPr>
            <a:spLocks noGrp="1"/>
          </p:cNvSpPr>
          <p:nvPr>
            <p:ph idx="11"/>
          </p:nvPr>
        </p:nvSpPr>
        <p:spPr>
          <a:xfrm>
            <a:off x="279400" y="3897849"/>
            <a:ext cx="8520354" cy="2526255"/>
          </a:xfrm>
        </p:spPr>
        <p:txBody>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68941" y="365379"/>
            <a:ext cx="8532159" cy="620712"/>
          </a:xfrm>
          <a:prstGeom prst="rect">
            <a:avLst/>
          </a:prstGeom>
        </p:spPr>
        <p:txBody>
          <a:bodyPr/>
          <a:lstStyle/>
          <a:p>
            <a:r>
              <a:rPr lang="en-US" smtClean="0"/>
              <a:t>Click to edit Master title style</a:t>
            </a:r>
            <a:endParaRPr lang="en-US"/>
          </a:p>
        </p:txBody>
      </p:sp>
      <p:sp>
        <p:nvSpPr>
          <p:cNvPr id="6" name="Content Placeholder 2"/>
          <p:cNvSpPr>
            <a:spLocks noGrp="1"/>
          </p:cNvSpPr>
          <p:nvPr>
            <p:ph idx="1"/>
          </p:nvPr>
        </p:nvSpPr>
        <p:spPr>
          <a:xfrm>
            <a:off x="279401" y="1122948"/>
            <a:ext cx="4066688" cy="5191792"/>
          </a:xfrm>
        </p:spPr>
        <p:txBody>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7" name="Content Placeholder 2"/>
          <p:cNvSpPr>
            <a:spLocks noGrp="1"/>
          </p:cNvSpPr>
          <p:nvPr>
            <p:ph idx="10"/>
          </p:nvPr>
        </p:nvSpPr>
        <p:spPr>
          <a:xfrm>
            <a:off x="4702589" y="1122948"/>
            <a:ext cx="4066688" cy="5191792"/>
          </a:xfrm>
        </p:spPr>
        <p:txBody>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Config Example">
    <p:spTree>
      <p:nvGrpSpPr>
        <p:cNvPr id="1" name=""/>
        <p:cNvGrpSpPr/>
        <p:nvPr/>
      </p:nvGrpSpPr>
      <p:grpSpPr>
        <a:xfrm>
          <a:off x="0" y="0"/>
          <a:ext cx="0" cy="0"/>
          <a:chOff x="0" y="0"/>
          <a:chExt cx="0" cy="0"/>
        </a:xfrm>
      </p:grpSpPr>
      <p:sp>
        <p:nvSpPr>
          <p:cNvPr id="2" name="Title 1"/>
          <p:cNvSpPr>
            <a:spLocks noGrp="1"/>
          </p:cNvSpPr>
          <p:nvPr>
            <p:ph type="title"/>
          </p:nvPr>
        </p:nvSpPr>
        <p:spPr>
          <a:xfrm>
            <a:off x="268941" y="365379"/>
            <a:ext cx="8532159" cy="620712"/>
          </a:xfrm>
          <a:prstGeom prst="rect">
            <a:avLst/>
          </a:prstGeom>
        </p:spPr>
        <p:txBody>
          <a:bodyPr/>
          <a:lstStyle/>
          <a:p>
            <a:r>
              <a:rPr lang="en-US" smtClean="0"/>
              <a:t>Click to edit Master title style</a:t>
            </a:r>
            <a:endParaRPr lang="en-US"/>
          </a:p>
        </p:txBody>
      </p:sp>
      <p:sp>
        <p:nvSpPr>
          <p:cNvPr id="8" name="Content Placeholder 3"/>
          <p:cNvSpPr>
            <a:spLocks noGrp="1"/>
          </p:cNvSpPr>
          <p:nvPr>
            <p:ph sz="half" idx="10"/>
          </p:nvPr>
        </p:nvSpPr>
        <p:spPr>
          <a:xfrm>
            <a:off x="279399" y="1078611"/>
            <a:ext cx="4152751" cy="3957760"/>
          </a:xfrm>
        </p:spPr>
        <p:txBody>
          <a:bodyPr/>
          <a:lstStyle>
            <a:lvl1pPr>
              <a:defRPr sz="2400" baseline="0"/>
            </a:lvl1pPr>
            <a:lvl2pPr>
              <a:defRPr sz="2000" baseline="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10" name="Content Placeholder 3"/>
          <p:cNvSpPr>
            <a:spLocks noGrp="1"/>
          </p:cNvSpPr>
          <p:nvPr>
            <p:ph sz="half" idx="11"/>
          </p:nvPr>
        </p:nvSpPr>
        <p:spPr>
          <a:xfrm>
            <a:off x="4659554" y="1078611"/>
            <a:ext cx="4152751" cy="3957760"/>
          </a:xfrm>
        </p:spPr>
        <p:txBody>
          <a:bodyPr/>
          <a:lstStyle>
            <a:lvl1pPr>
              <a:defRPr sz="2400" baseline="0"/>
            </a:lvl1pPr>
            <a:lvl2pPr>
              <a:defRPr sz="2000" baseline="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11" name="Content Placeholder 3"/>
          <p:cNvSpPr>
            <a:spLocks noGrp="1"/>
          </p:cNvSpPr>
          <p:nvPr>
            <p:ph sz="half" idx="12" hasCustomPrompt="1"/>
          </p:nvPr>
        </p:nvSpPr>
        <p:spPr>
          <a:xfrm>
            <a:off x="279400" y="5254375"/>
            <a:ext cx="8552628" cy="995821"/>
          </a:xfrm>
        </p:spPr>
        <p:txBody>
          <a:bodyPr/>
          <a:lstStyle>
            <a:lvl1pPr marL="0" indent="0" algn="l" defTabSz="814388">
              <a:lnSpc>
                <a:spcPts val="1800"/>
              </a:lnSpc>
              <a:spcBef>
                <a:spcPts val="0"/>
              </a:spcBef>
              <a:buNone/>
              <a:defRPr sz="1600" baseline="0">
                <a:latin typeface="Courier New" pitchFamily="49" charset="0"/>
                <a:cs typeface="Courier New" pitchFamily="49" charset="0"/>
              </a:defRPr>
            </a:lvl1pPr>
            <a:lvl2pPr>
              <a:buNone/>
              <a:defRPr sz="2000" baseline="0">
                <a:latin typeface="Courier New" pitchFamily="49" charset="0"/>
                <a:cs typeface="Courier New" pitchFamily="49" charset="0"/>
              </a:defRPr>
            </a:lvl2pPr>
            <a:lvl3pPr>
              <a:buNone/>
              <a:defRPr sz="1800">
                <a:latin typeface="Courier New" pitchFamily="49" charset="0"/>
                <a:cs typeface="Courier New" pitchFamily="49" charset="0"/>
              </a:defRPr>
            </a:lvl3pPr>
            <a:lvl4pPr>
              <a:defRPr sz="1800"/>
            </a:lvl4pPr>
            <a:lvl5pPr>
              <a:defRPr sz="1800"/>
            </a:lvl5pPr>
            <a:lvl6pPr>
              <a:defRPr sz="1800"/>
            </a:lvl6pPr>
            <a:lvl7pPr>
              <a:defRPr sz="1800"/>
            </a:lvl7pPr>
            <a:lvl8pPr>
              <a:defRPr sz="1800"/>
            </a:lvl8pPr>
            <a:lvl9pPr>
              <a:defRPr sz="1800"/>
            </a:lvl9pPr>
          </a:lstStyle>
          <a:p>
            <a:pPr algn="l" defTabSz="814388">
              <a:defRPr/>
            </a:pPr>
            <a:r>
              <a:rPr lang="en-US" sz="1800" b="0" smtClean="0">
                <a:latin typeface="Courier New" pitchFamily="49" charset="0"/>
              </a:rPr>
              <a:t>RTB(config-if)# </a:t>
            </a:r>
            <a:r>
              <a:rPr lang="en-US" sz="1800" b="1" smtClean="0">
                <a:latin typeface="Courier New" pitchFamily="49" charset="0"/>
              </a:rPr>
              <a:t>ip ospf network non-broadcast</a:t>
            </a:r>
          </a:p>
          <a:p>
            <a:pPr algn="l" defTabSz="814388">
              <a:defRPr/>
            </a:pPr>
            <a:r>
              <a:rPr lang="en-US" sz="1800" b="0" smtClean="0">
                <a:latin typeface="Courier New" pitchFamily="49" charset="0"/>
              </a:rPr>
              <a:t>RTB(config-router)# </a:t>
            </a:r>
            <a:r>
              <a:rPr lang="en-US" sz="1800" b="1" smtClean="0">
                <a:latin typeface="Courier New" pitchFamily="49" charset="0"/>
              </a:rPr>
              <a:t>network 3.1.1.0 0.0.0.255 area 0</a:t>
            </a:r>
          </a:p>
          <a:p>
            <a:pPr algn="l" defTabSz="814388">
              <a:defRPr/>
            </a:pPr>
            <a:r>
              <a:rPr lang="en-US" sz="1800" b="0" smtClean="0">
                <a:latin typeface="Courier New" pitchFamily="49" charset="0"/>
              </a:rPr>
              <a:t>RTB(config-router)# </a:t>
            </a:r>
            <a:r>
              <a:rPr lang="en-US" sz="1800" b="1" smtClean="0">
                <a:latin typeface="Courier New" pitchFamily="49" charset="0"/>
              </a:rPr>
              <a:t>neighbor 3.1.1.1</a:t>
            </a:r>
          </a:p>
          <a:p>
            <a:pPr algn="l" defTabSz="814388">
              <a:defRPr/>
            </a:pPr>
            <a:r>
              <a:rPr lang="en-US" sz="1800" b="0" smtClean="0">
                <a:latin typeface="Courier New" pitchFamily="49" charset="0"/>
              </a:rPr>
              <a:t>RTB(config-router)# </a:t>
            </a:r>
            <a:r>
              <a:rPr lang="en-US" sz="1800" b="1" smtClean="0">
                <a:latin typeface="Courier New" pitchFamily="49" charset="0"/>
              </a:rPr>
              <a:t>neighbor 3.1.1.3 </a:t>
            </a:r>
            <a:endParaRPr lang="en-US" sz="1800" b="1">
              <a:latin typeface="Courier New" pitchFamily="49"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761"/>
            <a:ext cx="8522208" cy="548639"/>
          </a:xfrm>
          <a:prstGeom prst="rect">
            <a:avLst/>
          </a:prstGeom>
        </p:spPr>
        <p:txBody>
          <a:bodyPr>
            <a:normAutofit/>
          </a:bodyPr>
          <a:lstStyle>
            <a:lvl1pPr>
              <a:defRPr/>
            </a:lvl1pPr>
          </a:lstStyle>
          <a:p>
            <a:r>
              <a:rPr lang="en-US" smtClean="0"/>
              <a:t>Title Only</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Output">
    <p:spTree>
      <p:nvGrpSpPr>
        <p:cNvPr id="1" name=""/>
        <p:cNvGrpSpPr/>
        <p:nvPr/>
      </p:nvGrpSpPr>
      <p:grpSpPr>
        <a:xfrm>
          <a:off x="0" y="0"/>
          <a:ext cx="0" cy="0"/>
          <a:chOff x="0" y="0"/>
          <a:chExt cx="0" cy="0"/>
        </a:xfrm>
      </p:grpSpPr>
      <p:sp>
        <p:nvSpPr>
          <p:cNvPr id="2" name="Title 1"/>
          <p:cNvSpPr>
            <a:spLocks noGrp="1"/>
          </p:cNvSpPr>
          <p:nvPr>
            <p:ph type="title"/>
          </p:nvPr>
        </p:nvSpPr>
        <p:spPr>
          <a:xfrm>
            <a:off x="268941" y="365379"/>
            <a:ext cx="8532159" cy="620712"/>
          </a:xfrm>
          <a:prstGeom prst="rect">
            <a:avLst/>
          </a:prstGeom>
        </p:spPr>
        <p:txBody>
          <a:bodyPr/>
          <a:lstStyle/>
          <a:p>
            <a:r>
              <a:rPr lang="en-US" smtClean="0"/>
              <a:t>Click to edit Master title style</a:t>
            </a:r>
            <a:endParaRPr lang="en-US"/>
          </a:p>
        </p:txBody>
      </p:sp>
      <p:sp>
        <p:nvSpPr>
          <p:cNvPr id="6" name="Content Placeholder 2"/>
          <p:cNvSpPr>
            <a:spLocks noGrp="1"/>
          </p:cNvSpPr>
          <p:nvPr>
            <p:ph idx="1" hasCustomPrompt="1"/>
          </p:nvPr>
        </p:nvSpPr>
        <p:spPr>
          <a:xfrm>
            <a:off x="279401" y="1122948"/>
            <a:ext cx="8520354" cy="5191792"/>
          </a:xfrm>
          <a:ln w="25400">
            <a:solidFill>
              <a:schemeClr val="tx1"/>
            </a:solidFill>
          </a:ln>
        </p:spPr>
        <p:txBody>
          <a:bodyPr/>
          <a:lstStyle>
            <a:lvl1pPr marL="0" indent="0" algn="l">
              <a:lnSpc>
                <a:spcPct val="100000"/>
              </a:lnSpc>
              <a:spcBef>
                <a:spcPts val="0"/>
              </a:spcBef>
              <a:buNone/>
              <a:defRPr sz="1200">
                <a:latin typeface="Courier New" pitchFamily="49" charset="0"/>
                <a:cs typeface="Courier New" pitchFamily="49" charset="0"/>
              </a:defRPr>
            </a:lvl1pPr>
            <a:lvl2pPr marL="461963" indent="-236538">
              <a:buFont typeface="Arial" pitchFamily="34" charset="0"/>
              <a:buNone/>
              <a:defRPr sz="2000">
                <a:latin typeface="Courier New" pitchFamily="49" charset="0"/>
                <a:cs typeface="Courier New" pitchFamily="49" charset="0"/>
              </a:defRPr>
            </a:lvl2pPr>
            <a:lvl3pPr marL="688975" indent="-227013">
              <a:buFont typeface="Arial" pitchFamily="34" charset="0"/>
              <a:buNone/>
              <a:defRPr sz="1800">
                <a:latin typeface="Courier New" pitchFamily="49" charset="0"/>
                <a:cs typeface="Courier New" pitchFamily="49" charset="0"/>
              </a:defRPr>
            </a:lvl3pPr>
            <a:lvl4pPr marL="565150" indent="176213">
              <a:buFont typeface="Arial" pitchFamily="34" charset="0"/>
              <a:buChar char="•"/>
              <a:defRPr/>
            </a:lvl4pPr>
            <a:lvl5pPr marL="744538" indent="169863">
              <a:buFont typeface="Arial" pitchFamily="34" charset="0"/>
              <a:buChar char="•"/>
              <a:defRPr/>
            </a:lvl5pPr>
          </a:lstStyle>
          <a:p>
            <a:pPr algn="l">
              <a:lnSpc>
                <a:spcPct val="100000"/>
              </a:lnSpc>
              <a:defRPr/>
            </a:pPr>
            <a:r>
              <a:rPr lang="en-US" sz="1000" b="0" smtClean="0">
                <a:solidFill>
                  <a:srgbClr val="000000"/>
                </a:solidFill>
                <a:latin typeface="Courier New" pitchFamily="49" charset="0"/>
                <a:cs typeface="Times New Roman" pitchFamily="18" charset="0"/>
              </a:rPr>
              <a:t>RouterA# </a:t>
            </a:r>
            <a:r>
              <a:rPr lang="en-US" sz="1000" b="1" smtClean="0">
                <a:solidFill>
                  <a:schemeClr val="tx1"/>
                </a:solidFill>
                <a:latin typeface="Courier New" pitchFamily="49" charset="0"/>
                <a:cs typeface="Times New Roman" pitchFamily="18" charset="0"/>
              </a:rPr>
              <a:t>show command</a:t>
            </a:r>
          </a:p>
          <a:p>
            <a:pPr algn="l">
              <a:lnSpc>
                <a:spcPct val="100000"/>
              </a:lnSpc>
              <a:defRPr/>
            </a:pPr>
            <a:r>
              <a:rPr lang="en-US" sz="1000" b="1" smtClean="0">
                <a:solidFill>
                  <a:srgbClr val="000000"/>
                </a:solidFill>
                <a:latin typeface="Courier New" pitchFamily="49" charset="0"/>
                <a:cs typeface="Times New Roman" pitchFamily="18" charset="0"/>
              </a:rPr>
              <a:t>    </a:t>
            </a:r>
            <a:r>
              <a:rPr lang="en-US" sz="1000" b="1" smtClean="0">
                <a:solidFill>
                  <a:schemeClr val="accent2"/>
                </a:solidFill>
                <a:latin typeface="Courier New" pitchFamily="49" charset="0"/>
              </a:rPr>
              <a:t> </a:t>
            </a:r>
            <a:r>
              <a:rPr lang="en-US" sz="1000" b="1" smtClean="0">
                <a:solidFill>
                  <a:srgbClr val="000000"/>
                </a:solidFill>
                <a:latin typeface="Courier New" pitchFamily="49" charset="0"/>
                <a:cs typeface="Times New Roman" pitchFamily="18" charset="0"/>
              </a:rPr>
              <a:t>OSPF Router with ID (10.0.0.11) (Process ID 1)</a:t>
            </a:r>
          </a:p>
          <a:p>
            <a:pPr algn="l">
              <a:lnSpc>
                <a:spcPct val="100000"/>
              </a:lnSpc>
              <a:defRPr/>
            </a:pPr>
            <a:r>
              <a:rPr lang="en-US" sz="1000" b="1" smtClean="0">
                <a:solidFill>
                  <a:srgbClr val="000000"/>
                </a:solidFill>
                <a:latin typeface="Courier New" pitchFamily="49" charset="0"/>
                <a:cs typeface="Times New Roman" pitchFamily="18" charset="0"/>
              </a:rPr>
              <a:t>                Router Link States (Area 0)</a:t>
            </a:r>
          </a:p>
          <a:p>
            <a:pPr algn="l">
              <a:lnSpc>
                <a:spcPct val="100000"/>
              </a:lnSpc>
              <a:defRPr/>
            </a:pPr>
            <a:r>
              <a:rPr lang="en-US" sz="1000" b="1" smtClean="0">
                <a:solidFill>
                  <a:srgbClr val="000000"/>
                </a:solidFill>
                <a:latin typeface="Courier New" pitchFamily="49" charset="0"/>
                <a:cs typeface="Times New Roman" pitchFamily="18" charset="0"/>
              </a:rPr>
              <a:t>Link ID         ADV Router      Age         Seq#       Checksum Link count</a:t>
            </a:r>
          </a:p>
          <a:p>
            <a:pPr algn="l">
              <a:lnSpc>
                <a:spcPct val="100000"/>
              </a:lnSpc>
              <a:defRPr/>
            </a:pPr>
            <a:r>
              <a:rPr lang="en-US" sz="1000" b="1" smtClean="0">
                <a:solidFill>
                  <a:srgbClr val="000000"/>
                </a:solidFill>
                <a:latin typeface="Courier New" pitchFamily="49" charset="0"/>
                <a:cs typeface="Times New Roman" pitchFamily="18" charset="0"/>
              </a:rPr>
              <a:t>10.0.0.11       10.0.0.11       548         0x80000002 0x00401A 1</a:t>
            </a:r>
          </a:p>
          <a:p>
            <a:pPr algn="l">
              <a:lnSpc>
                <a:spcPct val="100000"/>
              </a:lnSpc>
              <a:defRPr/>
            </a:pPr>
            <a:r>
              <a:rPr lang="en-US" sz="1000" b="1" smtClean="0">
                <a:solidFill>
                  <a:srgbClr val="000000"/>
                </a:solidFill>
                <a:latin typeface="Courier New" pitchFamily="49" charset="0"/>
                <a:cs typeface="Times New Roman" pitchFamily="18" charset="0"/>
              </a:rPr>
              <a:t>10.0.0.12       10.0.0.12       549         0x80000004 0x003A1B 1</a:t>
            </a:r>
          </a:p>
          <a:p>
            <a:pPr algn="l">
              <a:lnSpc>
                <a:spcPct val="100000"/>
              </a:lnSpc>
              <a:defRPr/>
            </a:pPr>
            <a:r>
              <a:rPr lang="en-US" sz="1000" b="1" smtClean="0">
                <a:solidFill>
                  <a:srgbClr val="000000"/>
                </a:solidFill>
                <a:latin typeface="Courier New" pitchFamily="49" charset="0"/>
                <a:cs typeface="Times New Roman" pitchFamily="18" charset="0"/>
              </a:rPr>
              <a:t>100.100.100.100 100.100.100.100 548         0x800002D7 0x00EEA9 2</a:t>
            </a:r>
          </a:p>
          <a:p>
            <a:pPr algn="l">
              <a:lnSpc>
                <a:spcPct val="100000"/>
              </a:lnSpc>
              <a:defRPr/>
            </a:pPr>
            <a:r>
              <a:rPr lang="en-US" sz="1000" b="1" smtClean="0">
                <a:solidFill>
                  <a:srgbClr val="000000"/>
                </a:solidFill>
                <a:latin typeface="Courier New" pitchFamily="49" charset="0"/>
                <a:cs typeface="Times New Roman" pitchFamily="18" charset="0"/>
              </a:rPr>
              <a:t>                Net Link States (Area 0)</a:t>
            </a:r>
          </a:p>
          <a:p>
            <a:pPr algn="l">
              <a:lnSpc>
                <a:spcPct val="100000"/>
              </a:lnSpc>
              <a:defRPr/>
            </a:pPr>
            <a:r>
              <a:rPr lang="en-US" sz="1000" b="1" smtClean="0">
                <a:solidFill>
                  <a:srgbClr val="000000"/>
                </a:solidFill>
                <a:latin typeface="Courier New" pitchFamily="49" charset="0"/>
                <a:cs typeface="Times New Roman" pitchFamily="18" charset="0"/>
              </a:rPr>
              <a:t>Link ID         ADV Router      Age         Seq#       Checksum</a:t>
            </a:r>
          </a:p>
          <a:p>
            <a:pPr algn="l">
              <a:lnSpc>
                <a:spcPct val="100000"/>
              </a:lnSpc>
              <a:defRPr/>
            </a:pPr>
            <a:r>
              <a:rPr lang="en-US" sz="1000" b="1" smtClean="0">
                <a:solidFill>
                  <a:srgbClr val="000000"/>
                </a:solidFill>
                <a:latin typeface="Courier New" pitchFamily="49" charset="0"/>
                <a:cs typeface="Times New Roman" pitchFamily="18" charset="0"/>
              </a:rPr>
              <a:t>172.31.1.3      100.100.100.100 549         0x80000001 0x004EC9</a:t>
            </a:r>
          </a:p>
          <a:p>
            <a:pPr algn="l">
              <a:lnSpc>
                <a:spcPct val="100000"/>
              </a:lnSpc>
              <a:defRPr/>
            </a:pPr>
            <a:r>
              <a:rPr lang="en-US" sz="1000" b="1" smtClean="0">
                <a:solidFill>
                  <a:srgbClr val="000000"/>
                </a:solidFill>
                <a:latin typeface="Courier New" pitchFamily="49" charset="0"/>
                <a:cs typeface="Times New Roman" pitchFamily="18" charset="0"/>
              </a:rPr>
              <a:t>                Summary Net Link States (Area 0)</a:t>
            </a:r>
          </a:p>
          <a:p>
            <a:pPr algn="l">
              <a:lnSpc>
                <a:spcPct val="100000"/>
              </a:lnSpc>
              <a:defRPr/>
            </a:pPr>
            <a:r>
              <a:rPr lang="en-US" sz="1000" b="1" smtClean="0">
                <a:solidFill>
                  <a:srgbClr val="000000"/>
                </a:solidFill>
                <a:latin typeface="Courier New" pitchFamily="49" charset="0"/>
                <a:cs typeface="Times New Roman" pitchFamily="18" charset="0"/>
              </a:rPr>
              <a:t>Link ID         ADV Router      Age         Seq#       Checksum</a:t>
            </a:r>
          </a:p>
          <a:p>
            <a:pPr algn="l">
              <a:lnSpc>
                <a:spcPct val="100000"/>
              </a:lnSpc>
              <a:defRPr/>
            </a:pPr>
            <a:r>
              <a:rPr lang="en-US" sz="1000" b="1" smtClean="0">
                <a:solidFill>
                  <a:srgbClr val="000000"/>
                </a:solidFill>
                <a:latin typeface="Courier New" pitchFamily="49" charset="0"/>
                <a:cs typeface="Times New Roman" pitchFamily="18" charset="0"/>
              </a:rPr>
              <a:t>10.1.0.0        10.0.0.11       654         0x80000001 0x00FB11</a:t>
            </a:r>
          </a:p>
          <a:p>
            <a:pPr algn="l">
              <a:lnSpc>
                <a:spcPct val="100000"/>
              </a:lnSpc>
              <a:defRPr/>
            </a:pPr>
            <a:r>
              <a:rPr lang="en-US" sz="1000" b="1" smtClean="0">
                <a:solidFill>
                  <a:srgbClr val="000000"/>
                </a:solidFill>
                <a:latin typeface="Courier New" pitchFamily="49" charset="0"/>
                <a:cs typeface="Times New Roman" pitchFamily="18" charset="0"/>
              </a:rPr>
              <a:t>10.1.0.0        10.0.0.12       601         0x80000001 0x00F516</a:t>
            </a:r>
          </a:p>
          <a:p>
            <a:pPr algn="l">
              <a:lnSpc>
                <a:spcPct val="100000"/>
              </a:lnSpc>
              <a:defRPr/>
            </a:pPr>
            <a:r>
              <a:rPr lang="en-US" sz="1000" b="1" smtClean="0">
                <a:solidFill>
                  <a:srgbClr val="000000"/>
                </a:solidFill>
                <a:latin typeface="Courier New" pitchFamily="49" charset="0"/>
                <a:cs typeface="Times New Roman" pitchFamily="18" charset="0"/>
              </a:rPr>
              <a:t>&lt;output omitted&gt;</a:t>
            </a:r>
            <a:endParaRPr lang="en-US" sz="1000" b="1">
              <a:solidFill>
                <a:srgbClr val="000000"/>
              </a:solidFill>
              <a:latin typeface="Courier New" pitchFamily="49" charset="0"/>
              <a:cs typeface="Times New Roman" pitchFamily="18"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2_Command Examp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22208" cy="549021"/>
          </a:xfrm>
          <a:prstGeom prst="rect">
            <a:avLst/>
          </a:prstGeom>
        </p:spPr>
        <p:txBody>
          <a:bodyPr>
            <a:normAutofit/>
          </a:bodyPr>
          <a:lstStyle>
            <a:lvl1pPr>
              <a:defRPr/>
            </a:lvl1pPr>
          </a:lstStyle>
          <a:p>
            <a:r>
              <a:rPr lang="en-US" smtClean="0"/>
              <a:t>Command Example</a:t>
            </a:r>
            <a:endParaRPr lang="en-US"/>
          </a:p>
        </p:txBody>
      </p:sp>
      <p:sp>
        <p:nvSpPr>
          <p:cNvPr id="7" name="Content Placeholder 2"/>
          <p:cNvSpPr>
            <a:spLocks noGrp="1"/>
          </p:cNvSpPr>
          <p:nvPr>
            <p:ph idx="1"/>
          </p:nvPr>
        </p:nvSpPr>
        <p:spPr>
          <a:xfrm>
            <a:off x="279400" y="977456"/>
            <a:ext cx="8496300" cy="491994"/>
          </a:xfrm>
        </p:spPr>
        <p:txBody>
          <a:bodyPr/>
          <a:lstStyle/>
          <a:p>
            <a:pPr lvl="0"/>
            <a:r>
              <a:rPr lang="en-US" smtClean="0"/>
              <a:t>Click to edit Master text styles</a:t>
            </a:r>
          </a:p>
        </p:txBody>
      </p:sp>
      <p:sp>
        <p:nvSpPr>
          <p:cNvPr id="10" name="Text Placeholder 9"/>
          <p:cNvSpPr>
            <a:spLocks noGrp="1"/>
          </p:cNvSpPr>
          <p:nvPr>
            <p:ph type="body" sz="quarter" idx="10" hasCustomPrompt="1"/>
          </p:nvPr>
        </p:nvSpPr>
        <p:spPr>
          <a:xfrm>
            <a:off x="613533" y="1528195"/>
            <a:ext cx="7745412" cy="377078"/>
          </a:xfrm>
        </p:spPr>
        <p:txBody>
          <a:bodyPr>
            <a:normAutofit/>
          </a:bodyPr>
          <a:lstStyle>
            <a:lvl1pPr>
              <a:buNone/>
              <a:defRPr sz="1800" b="0">
                <a:latin typeface="Courier New" pitchFamily="49" charset="0"/>
                <a:cs typeface="Courier New" pitchFamily="49" charset="0"/>
              </a:defRPr>
            </a:lvl1pPr>
            <a:lvl2pPr>
              <a:buFont typeface="Arial" pitchFamily="34" charset="0"/>
              <a:buNone/>
              <a:defRPr sz="1200">
                <a:latin typeface="Courier New" pitchFamily="49" charset="0"/>
                <a:cs typeface="Courier New" pitchFamily="49" charset="0"/>
              </a:defRPr>
            </a:lvl2pPr>
            <a:lvl3pPr>
              <a:buFont typeface="Arial" pitchFamily="34" charset="0"/>
              <a:buNone/>
              <a:defRPr sz="1200">
                <a:latin typeface="Courier New" pitchFamily="49" charset="0"/>
                <a:cs typeface="Courier New" pitchFamily="49" charset="0"/>
              </a:defRPr>
            </a:lvl3pPr>
            <a:lvl4pPr>
              <a:buFont typeface="Arial" pitchFamily="34" charset="0"/>
              <a:buNone/>
              <a:defRPr sz="1200">
                <a:latin typeface="Courier New" pitchFamily="49" charset="0"/>
                <a:cs typeface="Courier New" pitchFamily="49" charset="0"/>
              </a:defRPr>
            </a:lvl4pPr>
            <a:lvl5pPr>
              <a:buFont typeface="Arial" pitchFamily="34" charset="0"/>
              <a:buNone/>
              <a:defRPr sz="1200">
                <a:latin typeface="Courier New" pitchFamily="49" charset="0"/>
                <a:cs typeface="Courier New" pitchFamily="49" charset="0"/>
              </a:defRPr>
            </a:lvl5pPr>
          </a:lstStyle>
          <a:p>
            <a:pPr lvl="0"/>
            <a:r>
              <a:rPr lang="en-US" smtClean="0"/>
              <a:t>Router(config)#</a:t>
            </a:r>
          </a:p>
        </p:txBody>
      </p:sp>
      <p:sp>
        <p:nvSpPr>
          <p:cNvPr id="11" name="Text Placeholder 9"/>
          <p:cNvSpPr>
            <a:spLocks noGrp="1"/>
          </p:cNvSpPr>
          <p:nvPr>
            <p:ph type="body" sz="quarter" idx="11" hasCustomPrompt="1"/>
          </p:nvPr>
        </p:nvSpPr>
        <p:spPr>
          <a:xfrm>
            <a:off x="615326" y="1981200"/>
            <a:ext cx="7745412" cy="812800"/>
          </a:xfrm>
          <a:ln w="28575">
            <a:solidFill>
              <a:schemeClr val="tx1"/>
            </a:solidFill>
          </a:ln>
        </p:spPr>
        <p:txBody>
          <a:bodyPr>
            <a:normAutofit/>
          </a:bodyPr>
          <a:lstStyle>
            <a:lvl1pPr>
              <a:buNone/>
              <a:defRPr sz="1800" b="1" i="0">
                <a:latin typeface="Courier New" pitchFamily="49" charset="0"/>
                <a:cs typeface="Courier New" pitchFamily="49" charset="0"/>
              </a:defRPr>
            </a:lvl1pPr>
            <a:lvl2pPr>
              <a:buFont typeface="Arial" pitchFamily="34" charset="0"/>
              <a:buNone/>
              <a:defRPr sz="1200">
                <a:latin typeface="Courier New" pitchFamily="49" charset="0"/>
                <a:cs typeface="Courier New" pitchFamily="49" charset="0"/>
              </a:defRPr>
            </a:lvl2pPr>
            <a:lvl3pPr>
              <a:buFont typeface="Arial" pitchFamily="34" charset="0"/>
              <a:buNone/>
              <a:defRPr sz="1200">
                <a:latin typeface="Courier New" pitchFamily="49" charset="0"/>
                <a:cs typeface="Courier New" pitchFamily="49" charset="0"/>
              </a:defRPr>
            </a:lvl3pPr>
            <a:lvl4pPr>
              <a:buFont typeface="Arial" pitchFamily="34" charset="0"/>
              <a:buNone/>
              <a:defRPr sz="1200">
                <a:latin typeface="Courier New" pitchFamily="49" charset="0"/>
                <a:cs typeface="Courier New" pitchFamily="49" charset="0"/>
              </a:defRPr>
            </a:lvl4pPr>
            <a:lvl5pPr>
              <a:buFont typeface="Arial" pitchFamily="34" charset="0"/>
              <a:buNone/>
              <a:defRPr sz="1200">
                <a:latin typeface="Courier New" pitchFamily="49" charset="0"/>
                <a:cs typeface="Courier New" pitchFamily="49" charset="0"/>
              </a:defRPr>
            </a:lvl5pPr>
          </a:lstStyle>
          <a:p>
            <a:pPr lvl="0"/>
            <a:r>
              <a:rPr lang="en-US" smtClean="0"/>
              <a:t>Command parameters</a:t>
            </a:r>
          </a:p>
        </p:txBody>
      </p:sp>
      <p:sp>
        <p:nvSpPr>
          <p:cNvPr id="6" name="Content Placeholder 2"/>
          <p:cNvSpPr>
            <a:spLocks noGrp="1"/>
          </p:cNvSpPr>
          <p:nvPr>
            <p:ph idx="12"/>
          </p:nvPr>
        </p:nvSpPr>
        <p:spPr>
          <a:xfrm>
            <a:off x="279400" y="2852057"/>
            <a:ext cx="8483600" cy="3320143"/>
          </a:xfrm>
        </p:spPr>
        <p:txBody>
          <a:bodyPr/>
          <a:lstStyle/>
          <a:p>
            <a:pPr lvl="0"/>
            <a:r>
              <a:rPr lang="en-US"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549022"/>
          </a:xfrm>
          <a:prstGeom prst="rect">
            <a:avLst/>
          </a:prstGeom>
        </p:spPr>
        <p:txBody>
          <a:bodyPr>
            <a:normAutofit/>
          </a:bodyPr>
          <a:lstStyle>
            <a:lvl1pPr>
              <a:defRPr/>
            </a:lvl1pPr>
          </a:lstStyle>
          <a:p>
            <a:r>
              <a:rPr lang="en-US" smtClean="0"/>
              <a:t>Title and Content</a:t>
            </a:r>
            <a:endParaRPr lang="en-US"/>
          </a:p>
        </p:txBody>
      </p:sp>
      <p:sp>
        <p:nvSpPr>
          <p:cNvPr id="3" name="Content Placeholder 2"/>
          <p:cNvSpPr>
            <a:spLocks noGrp="1"/>
          </p:cNvSpPr>
          <p:nvPr>
            <p:ph idx="1"/>
          </p:nvPr>
        </p:nvSpPr>
        <p:spPr>
          <a:xfrm>
            <a:off x="279401" y="1016000"/>
            <a:ext cx="8520354" cy="5448300"/>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549021"/>
          </a:xfrm>
          <a:prstGeom prst="rect">
            <a:avLst/>
          </a:prstGeom>
        </p:spPr>
        <p:txBody>
          <a:bodyPr>
            <a:normAutofit/>
          </a:bodyPr>
          <a:lstStyle>
            <a:lvl1pPr>
              <a:defRPr/>
            </a:lvl1pPr>
          </a:lstStyle>
          <a:p>
            <a:r>
              <a:rPr lang="en-US" smtClean="0"/>
              <a:t>Title and Graphic</a:t>
            </a:r>
            <a:endParaRPr lang="en-US"/>
          </a:p>
        </p:txBody>
      </p:sp>
      <p:sp>
        <p:nvSpPr>
          <p:cNvPr id="6" name="Content Placeholder 5"/>
          <p:cNvSpPr>
            <a:spLocks noGrp="1"/>
          </p:cNvSpPr>
          <p:nvPr>
            <p:ph sz="quarter" idx="10"/>
          </p:nvPr>
        </p:nvSpPr>
        <p:spPr>
          <a:xfrm>
            <a:off x="279400" y="1016000"/>
            <a:ext cx="8509000" cy="5524500"/>
          </a:xfrm>
        </p:spPr>
        <p:txBody>
          <a:bodyPr>
            <a:normAutofit/>
          </a:bodyPr>
          <a:lstStyle>
            <a:lvl1pPr algn="ctr">
              <a:buNone/>
              <a:defRPr/>
            </a:lvl1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22208" cy="549021"/>
          </a:xfrm>
          <a:prstGeom prst="rect">
            <a:avLst/>
          </a:prstGeom>
        </p:spPr>
        <p:txBody>
          <a:bodyPr>
            <a:normAutofit/>
          </a:bodyPr>
          <a:lstStyle>
            <a:lvl1pPr>
              <a:defRPr/>
            </a:lvl1pPr>
          </a:lstStyle>
          <a:p>
            <a:r>
              <a:rPr lang="en-US" smtClean="0"/>
              <a:t>2 Column Content</a:t>
            </a:r>
            <a:endParaRPr lang="en-US"/>
          </a:p>
        </p:txBody>
      </p:sp>
      <p:sp>
        <p:nvSpPr>
          <p:cNvPr id="6" name="Content Placeholder 2"/>
          <p:cNvSpPr>
            <a:spLocks noGrp="1"/>
          </p:cNvSpPr>
          <p:nvPr>
            <p:ph idx="1"/>
          </p:nvPr>
        </p:nvSpPr>
        <p:spPr>
          <a:xfrm>
            <a:off x="279401" y="1028700"/>
            <a:ext cx="4066688" cy="5499100"/>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7" name="Content Placeholder 2"/>
          <p:cNvSpPr>
            <a:spLocks noGrp="1"/>
          </p:cNvSpPr>
          <p:nvPr>
            <p:ph idx="10"/>
          </p:nvPr>
        </p:nvSpPr>
        <p:spPr>
          <a:xfrm>
            <a:off x="4702589" y="1028700"/>
            <a:ext cx="4066688" cy="5499100"/>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80"/>
            <a:ext cx="8521700" cy="549020"/>
          </a:xfrm>
          <a:prstGeom prst="rect">
            <a:avLst/>
          </a:prstGeom>
        </p:spPr>
        <p:txBody>
          <a:bodyPr>
            <a:normAutofit/>
          </a:bodyPr>
          <a:lstStyle>
            <a:lvl1pPr>
              <a:defRPr/>
            </a:lvl1pPr>
          </a:lstStyle>
          <a:p>
            <a:r>
              <a:rPr lang="en-US" smtClean="0"/>
              <a:t>Table</a:t>
            </a:r>
            <a:endParaRPr lang="en-US"/>
          </a:p>
        </p:txBody>
      </p:sp>
      <p:sp>
        <p:nvSpPr>
          <p:cNvPr id="3" name="Table Placeholder 2"/>
          <p:cNvSpPr>
            <a:spLocks noGrp="1"/>
          </p:cNvSpPr>
          <p:nvPr>
            <p:ph type="tbl" idx="1"/>
          </p:nvPr>
        </p:nvSpPr>
        <p:spPr>
          <a:xfrm>
            <a:off x="279400" y="2476500"/>
            <a:ext cx="8488082" cy="4013200"/>
          </a:xfrm>
        </p:spPr>
        <p:txBody>
          <a:bodyPr/>
          <a:lstStyle/>
          <a:p>
            <a:pPr lvl="0"/>
            <a:r>
              <a:rPr lang="en-US" noProof="0" smtClean="0"/>
              <a:t>Click icon to add table</a:t>
            </a:r>
          </a:p>
        </p:txBody>
      </p:sp>
      <p:sp>
        <p:nvSpPr>
          <p:cNvPr id="7" name="Text Placeholder 6"/>
          <p:cNvSpPr>
            <a:spLocks noGrp="1"/>
          </p:cNvSpPr>
          <p:nvPr>
            <p:ph type="body" sz="quarter" idx="10" hasCustomPrompt="1"/>
          </p:nvPr>
        </p:nvSpPr>
        <p:spPr>
          <a:xfrm>
            <a:off x="279400" y="1414463"/>
            <a:ext cx="8499475" cy="1001712"/>
          </a:xfrm>
          <a:ln w="19050">
            <a:solidFill>
              <a:schemeClr val="tx1"/>
            </a:solidFill>
          </a:ln>
        </p:spPr>
        <p:txBody>
          <a:bodyPr>
            <a:noAutofit/>
          </a:bodyPr>
          <a:lstStyle>
            <a:lvl1pPr marL="0" indent="0">
              <a:lnSpc>
                <a:spcPct val="100000"/>
              </a:lnSpc>
              <a:spcBef>
                <a:spcPts val="0"/>
              </a:spcBef>
              <a:spcAft>
                <a:spcPts val="0"/>
              </a:spcAft>
              <a:buNone/>
              <a:defRPr sz="1600" baseline="0">
                <a:latin typeface="Courier New" pitchFamily="49" charset="0"/>
                <a:cs typeface="Courier New" pitchFamily="49" charset="0"/>
              </a:defRPr>
            </a:lvl1pPr>
            <a:lvl2pPr>
              <a:buNone/>
              <a:defRPr sz="1600">
                <a:latin typeface="Courier New" pitchFamily="49" charset="0"/>
                <a:cs typeface="Courier New" pitchFamily="49" charset="0"/>
              </a:defRPr>
            </a:lvl2pPr>
            <a:lvl3pPr>
              <a:buNone/>
              <a:defRPr sz="1600">
                <a:latin typeface="Courier New" pitchFamily="49" charset="0"/>
                <a:cs typeface="Courier New" pitchFamily="49" charset="0"/>
              </a:defRPr>
            </a:lvl3pPr>
            <a:lvl4pPr>
              <a:buFont typeface="Arial" pitchFamily="34" charset="0"/>
              <a:buNone/>
              <a:defRPr sz="1600">
                <a:latin typeface="Courier New" pitchFamily="49" charset="0"/>
                <a:cs typeface="Courier New" pitchFamily="49" charset="0"/>
              </a:defRPr>
            </a:lvl4pPr>
            <a:lvl5pPr>
              <a:buFont typeface="Arial" pitchFamily="34" charset="0"/>
              <a:buNone/>
              <a:defRPr sz="1600">
                <a:latin typeface="Courier New" pitchFamily="49" charset="0"/>
                <a:cs typeface="Courier New" pitchFamily="49" charset="0"/>
              </a:defRPr>
            </a:lvl5pPr>
          </a:lstStyle>
          <a:p>
            <a:pPr lvl="0"/>
            <a:r>
              <a:rPr lang="en-US" smtClean="0"/>
              <a:t>Command keywords and parameters. Keywords in bold, parameters italic, not bold.</a:t>
            </a:r>
          </a:p>
        </p:txBody>
      </p:sp>
      <p:sp>
        <p:nvSpPr>
          <p:cNvPr id="9" name="Text Placeholder 8"/>
          <p:cNvSpPr>
            <a:spLocks noGrp="1"/>
          </p:cNvSpPr>
          <p:nvPr>
            <p:ph type="body" sz="quarter" idx="11" hasCustomPrompt="1"/>
          </p:nvPr>
        </p:nvSpPr>
        <p:spPr>
          <a:xfrm>
            <a:off x="279400" y="965200"/>
            <a:ext cx="5024438" cy="365125"/>
          </a:xfrm>
        </p:spPr>
        <p:txBody>
          <a:bodyPr>
            <a:normAutofit/>
          </a:bodyPr>
          <a:lstStyle>
            <a:lvl1pPr marL="0" indent="0">
              <a:lnSpc>
                <a:spcPct val="100000"/>
              </a:lnSpc>
              <a:spcBef>
                <a:spcPts val="0"/>
              </a:spcBef>
              <a:buNone/>
              <a:defRPr sz="1800" baseline="0">
                <a:latin typeface="Courier New" pitchFamily="49" charset="0"/>
                <a:cs typeface="Courier New" pitchFamily="49" charset="0"/>
              </a:defRPr>
            </a:lvl1pPr>
          </a:lstStyle>
          <a:p>
            <a:pPr lvl="0"/>
            <a:r>
              <a:rPr lang="en-US" sz="1800" smtClean="0">
                <a:latin typeface="Courier New" pitchFamily="49" charset="0"/>
                <a:cs typeface="Courier New" pitchFamily="49" charset="0"/>
              </a:rPr>
              <a:t>Router(config)#</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bl" preserve="1">
  <p:cSld name="Table Full P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80"/>
            <a:ext cx="8521700" cy="549020"/>
          </a:xfrm>
          <a:prstGeom prst="rect">
            <a:avLst/>
          </a:prstGeom>
        </p:spPr>
        <p:txBody>
          <a:bodyPr>
            <a:normAutofit/>
          </a:bodyPr>
          <a:lstStyle>
            <a:lvl1pPr>
              <a:defRPr/>
            </a:lvl1pPr>
          </a:lstStyle>
          <a:p>
            <a:r>
              <a:rPr lang="en-US" smtClean="0"/>
              <a:t>Table</a:t>
            </a:r>
            <a:endParaRPr lang="en-US"/>
          </a:p>
        </p:txBody>
      </p:sp>
      <p:sp>
        <p:nvSpPr>
          <p:cNvPr id="3" name="Table Placeholder 2"/>
          <p:cNvSpPr>
            <a:spLocks noGrp="1"/>
          </p:cNvSpPr>
          <p:nvPr>
            <p:ph type="tbl" idx="1"/>
          </p:nvPr>
        </p:nvSpPr>
        <p:spPr>
          <a:xfrm>
            <a:off x="279400" y="1028700"/>
            <a:ext cx="8521700" cy="5435600"/>
          </a:xfrm>
        </p:spPr>
        <p:txBody>
          <a:bodyPr/>
          <a:lstStyle/>
          <a:p>
            <a:pPr lvl="0"/>
            <a:r>
              <a:rPr lang="en-US" noProof="0" smtClean="0"/>
              <a:t>Click icon to add table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mmand Examp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22208" cy="549021"/>
          </a:xfrm>
          <a:prstGeom prst="rect">
            <a:avLst/>
          </a:prstGeom>
        </p:spPr>
        <p:txBody>
          <a:bodyPr>
            <a:normAutofit/>
          </a:bodyPr>
          <a:lstStyle>
            <a:lvl1pPr>
              <a:defRPr/>
            </a:lvl1pPr>
          </a:lstStyle>
          <a:p>
            <a:r>
              <a:rPr lang="en-US" smtClean="0"/>
              <a:t>Command Example</a:t>
            </a:r>
            <a:endParaRPr lang="en-US"/>
          </a:p>
        </p:txBody>
      </p:sp>
      <p:sp>
        <p:nvSpPr>
          <p:cNvPr id="7" name="Content Placeholder 2"/>
          <p:cNvSpPr>
            <a:spLocks noGrp="1"/>
          </p:cNvSpPr>
          <p:nvPr>
            <p:ph idx="1"/>
          </p:nvPr>
        </p:nvSpPr>
        <p:spPr>
          <a:xfrm>
            <a:off x="279400" y="977456"/>
            <a:ext cx="8496300" cy="491994"/>
          </a:xfrm>
        </p:spPr>
        <p:txBody>
          <a:bodyPr/>
          <a:lstStyle/>
          <a:p>
            <a:pPr lvl="0"/>
            <a:r>
              <a:rPr lang="en-US" smtClean="0"/>
              <a:t>Click to edit Master text styles</a:t>
            </a:r>
          </a:p>
        </p:txBody>
      </p:sp>
      <p:sp>
        <p:nvSpPr>
          <p:cNvPr id="10" name="Text Placeholder 9"/>
          <p:cNvSpPr>
            <a:spLocks noGrp="1"/>
          </p:cNvSpPr>
          <p:nvPr>
            <p:ph type="body" sz="quarter" idx="10" hasCustomPrompt="1"/>
          </p:nvPr>
        </p:nvSpPr>
        <p:spPr>
          <a:xfrm>
            <a:off x="613533" y="1528195"/>
            <a:ext cx="7745412" cy="377078"/>
          </a:xfrm>
        </p:spPr>
        <p:txBody>
          <a:bodyPr>
            <a:normAutofit/>
          </a:bodyPr>
          <a:lstStyle>
            <a:lvl1pPr>
              <a:buNone/>
              <a:defRPr sz="1800" b="0">
                <a:latin typeface="Courier New" pitchFamily="49" charset="0"/>
                <a:cs typeface="Courier New" pitchFamily="49" charset="0"/>
              </a:defRPr>
            </a:lvl1pPr>
            <a:lvl2pPr>
              <a:buFont typeface="Arial" pitchFamily="34" charset="0"/>
              <a:buNone/>
              <a:defRPr sz="1200">
                <a:latin typeface="Courier New" pitchFamily="49" charset="0"/>
                <a:cs typeface="Courier New" pitchFamily="49" charset="0"/>
              </a:defRPr>
            </a:lvl2pPr>
            <a:lvl3pPr>
              <a:buFont typeface="Arial" pitchFamily="34" charset="0"/>
              <a:buNone/>
              <a:defRPr sz="1200">
                <a:latin typeface="Courier New" pitchFamily="49" charset="0"/>
                <a:cs typeface="Courier New" pitchFamily="49" charset="0"/>
              </a:defRPr>
            </a:lvl3pPr>
            <a:lvl4pPr>
              <a:buFont typeface="Arial" pitchFamily="34" charset="0"/>
              <a:buNone/>
              <a:defRPr sz="1200">
                <a:latin typeface="Courier New" pitchFamily="49" charset="0"/>
                <a:cs typeface="Courier New" pitchFamily="49" charset="0"/>
              </a:defRPr>
            </a:lvl4pPr>
            <a:lvl5pPr>
              <a:buFont typeface="Arial" pitchFamily="34" charset="0"/>
              <a:buNone/>
              <a:defRPr sz="1200">
                <a:latin typeface="Courier New" pitchFamily="49" charset="0"/>
                <a:cs typeface="Courier New" pitchFamily="49" charset="0"/>
              </a:defRPr>
            </a:lvl5pPr>
          </a:lstStyle>
          <a:p>
            <a:pPr lvl="0"/>
            <a:r>
              <a:rPr lang="en-US" smtClean="0"/>
              <a:t>Router(config)#</a:t>
            </a:r>
          </a:p>
        </p:txBody>
      </p:sp>
      <p:sp>
        <p:nvSpPr>
          <p:cNvPr id="11" name="Text Placeholder 9"/>
          <p:cNvSpPr>
            <a:spLocks noGrp="1"/>
          </p:cNvSpPr>
          <p:nvPr>
            <p:ph type="body" sz="quarter" idx="11" hasCustomPrompt="1"/>
          </p:nvPr>
        </p:nvSpPr>
        <p:spPr>
          <a:xfrm>
            <a:off x="615326" y="1981200"/>
            <a:ext cx="7745412" cy="812800"/>
          </a:xfrm>
          <a:ln w="28575">
            <a:solidFill>
              <a:schemeClr val="tx1"/>
            </a:solidFill>
          </a:ln>
        </p:spPr>
        <p:txBody>
          <a:bodyPr>
            <a:normAutofit/>
          </a:bodyPr>
          <a:lstStyle>
            <a:lvl1pPr>
              <a:buNone/>
              <a:defRPr sz="1800" b="1" i="0">
                <a:latin typeface="Courier New" pitchFamily="49" charset="0"/>
                <a:cs typeface="Courier New" pitchFamily="49" charset="0"/>
              </a:defRPr>
            </a:lvl1pPr>
            <a:lvl2pPr>
              <a:buFont typeface="Arial" pitchFamily="34" charset="0"/>
              <a:buNone/>
              <a:defRPr sz="1200">
                <a:latin typeface="Courier New" pitchFamily="49" charset="0"/>
                <a:cs typeface="Courier New" pitchFamily="49" charset="0"/>
              </a:defRPr>
            </a:lvl2pPr>
            <a:lvl3pPr>
              <a:buFont typeface="Arial" pitchFamily="34" charset="0"/>
              <a:buNone/>
              <a:defRPr sz="1200">
                <a:latin typeface="Courier New" pitchFamily="49" charset="0"/>
                <a:cs typeface="Courier New" pitchFamily="49" charset="0"/>
              </a:defRPr>
            </a:lvl3pPr>
            <a:lvl4pPr>
              <a:buFont typeface="Arial" pitchFamily="34" charset="0"/>
              <a:buNone/>
              <a:defRPr sz="1200">
                <a:latin typeface="Courier New" pitchFamily="49" charset="0"/>
                <a:cs typeface="Courier New" pitchFamily="49" charset="0"/>
              </a:defRPr>
            </a:lvl4pPr>
            <a:lvl5pPr>
              <a:buFont typeface="Arial" pitchFamily="34" charset="0"/>
              <a:buNone/>
              <a:defRPr sz="1200">
                <a:latin typeface="Courier New" pitchFamily="49" charset="0"/>
                <a:cs typeface="Courier New" pitchFamily="49" charset="0"/>
              </a:defRPr>
            </a:lvl5pPr>
          </a:lstStyle>
          <a:p>
            <a:pPr lvl="0"/>
            <a:r>
              <a:rPr lang="en-US" smtClean="0"/>
              <a:t>Command parameters</a:t>
            </a:r>
          </a:p>
        </p:txBody>
      </p:sp>
      <p:sp>
        <p:nvSpPr>
          <p:cNvPr id="6" name="Content Placeholder 2"/>
          <p:cNvSpPr>
            <a:spLocks noGrp="1"/>
          </p:cNvSpPr>
          <p:nvPr>
            <p:ph idx="12"/>
          </p:nvPr>
        </p:nvSpPr>
        <p:spPr>
          <a:xfrm>
            <a:off x="279400" y="2852057"/>
            <a:ext cx="8483600" cy="3320143"/>
          </a:xfrm>
        </p:spPr>
        <p:txBody>
          <a:body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lumn horizont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549021"/>
          </a:xfrm>
          <a:prstGeom prst="rect">
            <a:avLst/>
          </a:prstGeom>
        </p:spPr>
        <p:txBody>
          <a:bodyPr>
            <a:normAutofit/>
          </a:bodyPr>
          <a:lstStyle>
            <a:lvl1pPr>
              <a:defRPr baseline="0"/>
            </a:lvl1pPr>
          </a:lstStyle>
          <a:p>
            <a:r>
              <a:rPr lang="en-US" smtClean="0"/>
              <a:t>2 Rows</a:t>
            </a:r>
            <a:endParaRPr lang="en-US"/>
          </a:p>
        </p:txBody>
      </p:sp>
      <p:sp>
        <p:nvSpPr>
          <p:cNvPr id="4" name="Content Placeholder 2"/>
          <p:cNvSpPr>
            <a:spLocks noGrp="1"/>
          </p:cNvSpPr>
          <p:nvPr>
            <p:ph idx="10"/>
          </p:nvPr>
        </p:nvSpPr>
        <p:spPr>
          <a:xfrm>
            <a:off x="279400" y="1003300"/>
            <a:ext cx="8520354" cy="2729609"/>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5" name="Content Placeholder 2"/>
          <p:cNvSpPr>
            <a:spLocks noGrp="1"/>
          </p:cNvSpPr>
          <p:nvPr>
            <p:ph idx="11"/>
          </p:nvPr>
        </p:nvSpPr>
        <p:spPr>
          <a:xfrm>
            <a:off x="279400" y="3797451"/>
            <a:ext cx="8520354" cy="2717649"/>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89220" name="Rectangle 4"/>
          <p:cNvSpPr>
            <a:spLocks noChangeArrowheads="1"/>
          </p:cNvSpPr>
          <p:nvPr/>
        </p:nvSpPr>
        <p:spPr bwMode="auto">
          <a:xfrm>
            <a:off x="193675" y="6562725"/>
            <a:ext cx="962025" cy="190646"/>
          </a:xfrm>
          <a:prstGeom prst="rect">
            <a:avLst/>
          </a:prstGeom>
          <a:noFill/>
          <a:ln w="9525">
            <a:noFill/>
            <a:miter lim="800000"/>
            <a:headEnd/>
            <a:tailEnd/>
          </a:ln>
          <a:effectLst/>
        </p:spPr>
        <p:txBody>
          <a:bodyPr lIns="82124" tIns="41061" rIns="82124" bIns="41061" anchor="b">
            <a:spAutoFit/>
          </a:bodyPr>
          <a:lstStyle/>
          <a:p>
            <a:pPr marL="0" marR="0" indent="0" algn="l" defTabSz="814388" rtl="0" eaLnBrk="0" fontAlgn="base" latinLnBrk="0" hangingPunct="0">
              <a:lnSpc>
                <a:spcPct val="100000"/>
              </a:lnSpc>
              <a:spcBef>
                <a:spcPct val="0"/>
              </a:spcBef>
              <a:spcAft>
                <a:spcPct val="0"/>
              </a:spcAft>
              <a:buClrTx/>
              <a:buSzTx/>
              <a:buFontTx/>
              <a:buNone/>
              <a:tabLst/>
              <a:defRPr/>
            </a:pPr>
            <a:r>
              <a:rPr lang="en-US" sz="700" dirty="0" smtClean="0">
                <a:solidFill>
                  <a:schemeClr val="tx1"/>
                </a:solidFill>
              </a:rPr>
              <a:t>IPv6 Intro – Part 2</a:t>
            </a:r>
          </a:p>
        </p:txBody>
      </p:sp>
      <p:sp>
        <p:nvSpPr>
          <p:cNvPr id="1289221" name="Rectangle 5"/>
          <p:cNvSpPr>
            <a:spLocks noChangeArrowheads="1"/>
          </p:cNvSpPr>
          <p:nvPr/>
        </p:nvSpPr>
        <p:spPr bwMode="auto">
          <a:xfrm>
            <a:off x="8596313" y="6626225"/>
            <a:ext cx="320675" cy="234950"/>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defRPr/>
            </a:pPr>
            <a:fld id="{BD5F09F1-C393-45BD-BF68-67F6E7FD2B5F}" type="slidenum">
              <a:rPr lang="en-US" sz="1000">
                <a:solidFill>
                  <a:schemeClr val="tx1"/>
                </a:solidFill>
              </a:rPr>
              <a:pPr algn="r" defTabSz="814388">
                <a:lnSpc>
                  <a:spcPct val="100000"/>
                </a:lnSpc>
                <a:defRPr/>
              </a:pPr>
              <a:t>‹#›</a:t>
            </a:fld>
            <a:endParaRPr lang="en-US" sz="1000">
              <a:solidFill>
                <a:schemeClr val="tx1"/>
              </a:solidFill>
            </a:endParaRPr>
          </a:p>
        </p:txBody>
      </p:sp>
      <p:sp>
        <p:nvSpPr>
          <p:cNvPr id="1029" name="Rectangle 6"/>
          <p:cNvSpPr>
            <a:spLocks noGrp="1" noChangeArrowheads="1"/>
          </p:cNvSpPr>
          <p:nvPr>
            <p:ph type="body" idx="1"/>
          </p:nvPr>
        </p:nvSpPr>
        <p:spPr bwMode="auto">
          <a:xfrm>
            <a:off x="279400" y="914400"/>
            <a:ext cx="8316914" cy="5400676"/>
          </a:xfrm>
          <a:prstGeom prst="rect">
            <a:avLst/>
          </a:prstGeom>
          <a:noFill/>
          <a:ln w="9525" algn="ctr">
            <a:noFill/>
            <a:miter lim="800000"/>
            <a:headEnd/>
            <a:tailEnd/>
          </a:ln>
        </p:spPr>
        <p:txBody>
          <a:bodyPr vert="horz" wrap="square" lIns="82124" tIns="41061" rIns="82124" bIns="41061" numCol="1" anchor="t" anchorCtr="0" compatLnSpc="1">
            <a:prstTxWarp prst="textNoShape">
              <a:avLst/>
            </a:prstTxWarp>
            <a:normAutofit/>
          </a:bodyPr>
          <a:lstStyle/>
          <a:p>
            <a:pPr lvl="0"/>
            <a:r>
              <a:rPr lang="en-US" dirty="0" smtClean="0"/>
              <a:t>Body Text</a:t>
            </a:r>
          </a:p>
          <a:p>
            <a:pPr lvl="1"/>
            <a:r>
              <a:rPr lang="en-US" dirty="0" smtClean="0"/>
              <a:t>Second Level</a:t>
            </a:r>
          </a:p>
          <a:p>
            <a:pPr lvl="2"/>
            <a:r>
              <a:rPr lang="en-US" dirty="0" smtClean="0"/>
              <a:t>Third Level</a:t>
            </a:r>
          </a:p>
        </p:txBody>
      </p:sp>
      <p:sp>
        <p:nvSpPr>
          <p:cNvPr id="1289224" name="Rectangle 8"/>
          <p:cNvSpPr>
            <a:spLocks noChangeArrowheads="1"/>
          </p:cNvSpPr>
          <p:nvPr/>
        </p:nvSpPr>
        <p:spPr bwMode="auto">
          <a:xfrm>
            <a:off x="4498975" y="6670675"/>
            <a:ext cx="2347913" cy="190500"/>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defRPr/>
            </a:pPr>
            <a:r>
              <a:rPr lang="en-US" sz="700" dirty="0">
                <a:solidFill>
                  <a:srgbClr val="D3D3D3"/>
                </a:solidFill>
              </a:rPr>
              <a:t>© 2007 – 2010, Cisco Systems, Inc. All rights reserved.</a:t>
            </a:r>
          </a:p>
        </p:txBody>
      </p:sp>
      <p:sp>
        <p:nvSpPr>
          <p:cNvPr id="1289225" name="Rectangle 9"/>
          <p:cNvSpPr>
            <a:spLocks noChangeArrowheads="1"/>
          </p:cNvSpPr>
          <p:nvPr/>
        </p:nvSpPr>
        <p:spPr bwMode="auto">
          <a:xfrm>
            <a:off x="7123113" y="6672263"/>
            <a:ext cx="650875"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defRPr/>
            </a:pPr>
            <a:r>
              <a:rPr lang="en-US" sz="700">
                <a:solidFill>
                  <a:srgbClr val="D3D3D3"/>
                </a:solidFill>
              </a:rPr>
              <a:t>Cisco Public</a:t>
            </a:r>
          </a:p>
        </p:txBody>
      </p:sp>
      <p:pic>
        <p:nvPicPr>
          <p:cNvPr id="12" name="Picture 8" descr="Rev08_Cisco_BrandBar10_060408.png"/>
          <p:cNvPicPr>
            <a:picLocks noChangeAspect="1"/>
          </p:cNvPicPr>
          <p:nvPr/>
        </p:nvPicPr>
        <p:blipFill>
          <a:blip r:embed="rId23" cstate="print"/>
          <a:srcRect/>
          <a:stretch>
            <a:fillRect/>
          </a:stretch>
        </p:blipFill>
        <p:spPr bwMode="auto">
          <a:xfrm>
            <a:off x="0" y="0"/>
            <a:ext cx="9144000" cy="3413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4" r:id="rId1"/>
    <p:sldLayoutId id="2147483965" r:id="rId2"/>
    <p:sldLayoutId id="2147483966" r:id="rId3"/>
    <p:sldLayoutId id="2147483967" r:id="rId4"/>
    <p:sldLayoutId id="2147483968" r:id="rId5"/>
    <p:sldLayoutId id="2147483969" r:id="rId6"/>
    <p:sldLayoutId id="2147483970" r:id="rId7"/>
    <p:sldLayoutId id="2147483971" r:id="rId8"/>
    <p:sldLayoutId id="2147483972" r:id="rId9"/>
    <p:sldLayoutId id="2147483973" r:id="rId10"/>
    <p:sldLayoutId id="2147483974" r:id="rId11"/>
    <p:sldLayoutId id="2147483975" r:id="rId12"/>
    <p:sldLayoutId id="2147483976" r:id="rId13"/>
    <p:sldLayoutId id="2147483977" r:id="rId14"/>
    <p:sldLayoutId id="2147483978" r:id="rId15"/>
    <p:sldLayoutId id="2147483979" r:id="rId16"/>
    <p:sldLayoutId id="2147483958" r:id="rId17"/>
    <p:sldLayoutId id="2147483879" r:id="rId18"/>
    <p:sldLayoutId id="2147483886" r:id="rId19"/>
    <p:sldLayoutId id="2147483888" r:id="rId20"/>
    <p:sldLayoutId id="2147483980" r:id="rId21"/>
  </p:sldLayoutIdLst>
  <p:timing>
    <p:tnLst>
      <p:par>
        <p:cTn id="1" dur="indefinite" restart="never" nodeType="tmRoot"/>
      </p:par>
    </p:tnLst>
  </p:timing>
  <p:txStyles>
    <p:titleStyle>
      <a:lvl1pPr algn="l" defTabSz="814388" rtl="0" eaLnBrk="1" fontAlgn="base" hangingPunct="1">
        <a:lnSpc>
          <a:spcPct val="90000"/>
        </a:lnSpc>
        <a:spcBef>
          <a:spcPct val="0"/>
        </a:spcBef>
        <a:spcAft>
          <a:spcPct val="0"/>
        </a:spcAft>
        <a:defRPr sz="3200" b="1">
          <a:solidFill>
            <a:srgbClr val="708CA1"/>
          </a:solidFill>
          <a:latin typeface="+mj-lt"/>
          <a:ea typeface="+mj-ea"/>
          <a:cs typeface="+mj-cs"/>
        </a:defRPr>
      </a:lvl1pPr>
      <a:lvl2pPr algn="l" defTabSz="814388" rtl="0" eaLnBrk="1" fontAlgn="base" hangingPunct="1">
        <a:lnSpc>
          <a:spcPct val="90000"/>
        </a:lnSpc>
        <a:spcBef>
          <a:spcPct val="0"/>
        </a:spcBef>
        <a:spcAft>
          <a:spcPct val="0"/>
        </a:spcAft>
        <a:defRPr sz="3200" b="1">
          <a:solidFill>
            <a:srgbClr val="708CA1"/>
          </a:solidFill>
          <a:latin typeface="Arial" charset="0"/>
        </a:defRPr>
      </a:lvl2pPr>
      <a:lvl3pPr algn="l" defTabSz="814388" rtl="0" eaLnBrk="1" fontAlgn="base" hangingPunct="1">
        <a:lnSpc>
          <a:spcPct val="90000"/>
        </a:lnSpc>
        <a:spcBef>
          <a:spcPct val="0"/>
        </a:spcBef>
        <a:spcAft>
          <a:spcPct val="0"/>
        </a:spcAft>
        <a:defRPr sz="3200" b="1">
          <a:solidFill>
            <a:srgbClr val="708CA1"/>
          </a:solidFill>
          <a:latin typeface="Arial" charset="0"/>
        </a:defRPr>
      </a:lvl3pPr>
      <a:lvl4pPr algn="l" defTabSz="814388" rtl="0" eaLnBrk="1" fontAlgn="base" hangingPunct="1">
        <a:lnSpc>
          <a:spcPct val="90000"/>
        </a:lnSpc>
        <a:spcBef>
          <a:spcPct val="0"/>
        </a:spcBef>
        <a:spcAft>
          <a:spcPct val="0"/>
        </a:spcAft>
        <a:defRPr sz="3200" b="1">
          <a:solidFill>
            <a:srgbClr val="708CA1"/>
          </a:solidFill>
          <a:latin typeface="Arial" charset="0"/>
        </a:defRPr>
      </a:lvl4pPr>
      <a:lvl5pPr algn="l" defTabSz="814388" rtl="0" eaLnBrk="1" fontAlgn="base" hangingPunct="1">
        <a:lnSpc>
          <a:spcPct val="90000"/>
        </a:lnSpc>
        <a:spcBef>
          <a:spcPct val="0"/>
        </a:spcBef>
        <a:spcAft>
          <a:spcPct val="0"/>
        </a:spcAft>
        <a:defRPr sz="3200" b="1">
          <a:solidFill>
            <a:srgbClr val="708CA1"/>
          </a:solidFill>
          <a:latin typeface="Arial" charset="0"/>
        </a:defRPr>
      </a:lvl5pPr>
      <a:lvl6pPr marL="457200" algn="l" defTabSz="814388" rtl="0" eaLnBrk="1" fontAlgn="base" hangingPunct="1">
        <a:lnSpc>
          <a:spcPct val="90000"/>
        </a:lnSpc>
        <a:spcBef>
          <a:spcPct val="0"/>
        </a:spcBef>
        <a:spcAft>
          <a:spcPct val="0"/>
        </a:spcAft>
        <a:defRPr sz="3200" b="1">
          <a:solidFill>
            <a:srgbClr val="708CA1"/>
          </a:solidFill>
          <a:latin typeface="Arial" charset="0"/>
        </a:defRPr>
      </a:lvl6pPr>
      <a:lvl7pPr marL="914400" algn="l" defTabSz="814388" rtl="0" eaLnBrk="1" fontAlgn="base" hangingPunct="1">
        <a:lnSpc>
          <a:spcPct val="90000"/>
        </a:lnSpc>
        <a:spcBef>
          <a:spcPct val="0"/>
        </a:spcBef>
        <a:spcAft>
          <a:spcPct val="0"/>
        </a:spcAft>
        <a:defRPr sz="3200" b="1">
          <a:solidFill>
            <a:srgbClr val="708CA1"/>
          </a:solidFill>
          <a:latin typeface="Arial" charset="0"/>
        </a:defRPr>
      </a:lvl7pPr>
      <a:lvl8pPr marL="1371600" algn="l" defTabSz="814388" rtl="0" eaLnBrk="1" fontAlgn="base" hangingPunct="1">
        <a:lnSpc>
          <a:spcPct val="90000"/>
        </a:lnSpc>
        <a:spcBef>
          <a:spcPct val="0"/>
        </a:spcBef>
        <a:spcAft>
          <a:spcPct val="0"/>
        </a:spcAft>
        <a:defRPr sz="3200" b="1">
          <a:solidFill>
            <a:srgbClr val="708CA1"/>
          </a:solidFill>
          <a:latin typeface="Arial" charset="0"/>
        </a:defRPr>
      </a:lvl8pPr>
      <a:lvl9pPr marL="1828800" algn="l" defTabSz="814388" rtl="0" eaLnBrk="1" fontAlgn="base" hangingPunct="1">
        <a:lnSpc>
          <a:spcPct val="90000"/>
        </a:lnSpc>
        <a:spcBef>
          <a:spcPct val="0"/>
        </a:spcBef>
        <a:spcAft>
          <a:spcPct val="0"/>
        </a:spcAft>
        <a:defRPr sz="3200" b="1">
          <a:solidFill>
            <a:srgbClr val="708CA1"/>
          </a:solidFill>
          <a:latin typeface="Arial" charset="0"/>
        </a:defRPr>
      </a:lvl9pPr>
    </p:titleStyle>
    <p:bodyStyle>
      <a:lvl1pPr marL="236538" indent="-236538" algn="l" defTabSz="814388" rtl="0" eaLnBrk="1" fontAlgn="base" hangingPunct="1">
        <a:lnSpc>
          <a:spcPct val="100000"/>
        </a:lnSpc>
        <a:spcBef>
          <a:spcPts val="0"/>
        </a:spcBef>
        <a:spcAft>
          <a:spcPts val="600"/>
        </a:spcAft>
        <a:buClr>
          <a:srgbClr val="708CA1"/>
        </a:buClr>
        <a:buFont typeface="Wingdings" pitchFamily="2" charset="2"/>
        <a:buChar char="§"/>
        <a:defRPr sz="2400">
          <a:solidFill>
            <a:schemeClr val="tx1"/>
          </a:solidFill>
          <a:latin typeface="+mn-lt"/>
          <a:ea typeface="+mn-ea"/>
          <a:cs typeface="+mn-cs"/>
        </a:defRPr>
      </a:lvl1pPr>
      <a:lvl2pPr marL="461963" indent="-236538" algn="l" defTabSz="814388" rtl="0" eaLnBrk="1" fontAlgn="base" hangingPunct="1">
        <a:lnSpc>
          <a:spcPct val="100000"/>
        </a:lnSpc>
        <a:spcBef>
          <a:spcPts val="0"/>
        </a:spcBef>
        <a:spcAft>
          <a:spcPts val="600"/>
        </a:spcAft>
        <a:buClr>
          <a:srgbClr val="708CA1"/>
        </a:buClr>
        <a:buFont typeface="Arial" pitchFamily="34" charset="0"/>
        <a:buChar char="•"/>
        <a:defRPr sz="2000">
          <a:solidFill>
            <a:schemeClr val="tx1"/>
          </a:solidFill>
          <a:latin typeface="+mn-lt"/>
        </a:defRPr>
      </a:lvl2pPr>
      <a:lvl3pPr marL="688975" indent="-227013" algn="l" defTabSz="814388" rtl="0" eaLnBrk="1" fontAlgn="base" hangingPunct="1">
        <a:lnSpc>
          <a:spcPct val="100000"/>
        </a:lnSpc>
        <a:spcBef>
          <a:spcPts val="0"/>
        </a:spcBef>
        <a:spcAft>
          <a:spcPts val="600"/>
        </a:spcAft>
        <a:buClr>
          <a:srgbClr val="708CA1"/>
        </a:buClr>
        <a:buFont typeface="Arial" pitchFamily="34" charset="0"/>
        <a:buChar char="•"/>
        <a:defRPr sz="1800">
          <a:solidFill>
            <a:schemeClr val="tx1"/>
          </a:solidFill>
          <a:latin typeface="+mn-lt"/>
        </a:defRPr>
      </a:lvl3pPr>
      <a:lvl4pPr marL="1254125" indent="117475" algn="l" defTabSz="814388" rtl="0" eaLnBrk="1" fontAlgn="base" hangingPunct="1">
        <a:lnSpc>
          <a:spcPct val="95000"/>
        </a:lnSpc>
        <a:spcBef>
          <a:spcPct val="35000"/>
        </a:spcBef>
        <a:spcAft>
          <a:spcPct val="0"/>
        </a:spcAft>
        <a:buClr>
          <a:srgbClr val="708CA1"/>
        </a:buClr>
        <a:defRPr sz="2000">
          <a:solidFill>
            <a:schemeClr val="tx1"/>
          </a:solidFill>
          <a:latin typeface="+mn-lt"/>
        </a:defRPr>
      </a:lvl4pPr>
      <a:lvl5pPr marL="1604963" indent="223838" algn="l" defTabSz="814388" rtl="0" eaLnBrk="1" fontAlgn="base" hangingPunct="1">
        <a:lnSpc>
          <a:spcPct val="95000"/>
        </a:lnSpc>
        <a:spcBef>
          <a:spcPct val="35000"/>
        </a:spcBef>
        <a:spcAft>
          <a:spcPct val="0"/>
        </a:spcAft>
        <a:buClr>
          <a:srgbClr val="708CA1"/>
        </a:buClr>
        <a:defRPr sz="2000">
          <a:solidFill>
            <a:schemeClr val="tx1"/>
          </a:solidFill>
          <a:latin typeface="+mn-lt"/>
        </a:defRPr>
      </a:lvl5pPr>
      <a:lvl6pPr marL="2062163" algn="l" defTabSz="814388" rtl="0" eaLnBrk="1" fontAlgn="base" hangingPunct="1">
        <a:lnSpc>
          <a:spcPct val="95000"/>
        </a:lnSpc>
        <a:spcBef>
          <a:spcPct val="35000"/>
        </a:spcBef>
        <a:spcAft>
          <a:spcPct val="0"/>
        </a:spcAft>
        <a:buClr>
          <a:srgbClr val="708CA1"/>
        </a:buClr>
        <a:defRPr sz="2000">
          <a:solidFill>
            <a:schemeClr val="tx1"/>
          </a:solidFill>
          <a:latin typeface="+mn-lt"/>
        </a:defRPr>
      </a:lvl6pPr>
      <a:lvl7pPr marL="2519363" algn="l" defTabSz="814388" rtl="0" eaLnBrk="1" fontAlgn="base" hangingPunct="1">
        <a:lnSpc>
          <a:spcPct val="95000"/>
        </a:lnSpc>
        <a:spcBef>
          <a:spcPct val="35000"/>
        </a:spcBef>
        <a:spcAft>
          <a:spcPct val="0"/>
        </a:spcAft>
        <a:buClr>
          <a:srgbClr val="708CA1"/>
        </a:buClr>
        <a:defRPr sz="2000">
          <a:solidFill>
            <a:schemeClr val="tx1"/>
          </a:solidFill>
          <a:latin typeface="+mn-lt"/>
        </a:defRPr>
      </a:lvl7pPr>
      <a:lvl8pPr marL="2976563" algn="l" defTabSz="814388" rtl="0" eaLnBrk="1" fontAlgn="base" hangingPunct="1">
        <a:lnSpc>
          <a:spcPct val="95000"/>
        </a:lnSpc>
        <a:spcBef>
          <a:spcPct val="35000"/>
        </a:spcBef>
        <a:spcAft>
          <a:spcPct val="0"/>
        </a:spcAft>
        <a:buClr>
          <a:srgbClr val="708CA1"/>
        </a:buClr>
        <a:defRPr sz="2000">
          <a:solidFill>
            <a:schemeClr val="tx1"/>
          </a:solidFill>
          <a:latin typeface="+mn-lt"/>
        </a:defRPr>
      </a:lvl8pPr>
      <a:lvl9pPr marL="3433763" algn="l" defTabSz="814388" rtl="0" eaLnBrk="1" fontAlgn="base" hangingPunct="1">
        <a:lnSpc>
          <a:spcPct val="95000"/>
        </a:lnSpc>
        <a:spcBef>
          <a:spcPct val="35000"/>
        </a:spcBef>
        <a:spcAft>
          <a:spcPct val="0"/>
        </a:spcAft>
        <a:buClr>
          <a:srgbClr val="708CA1"/>
        </a:buCl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2.xml"/><Relationship Id="rId1" Type="http://schemas.openxmlformats.org/officeDocument/2006/relationships/slideLayout" Target="../slideLayouts/slideLayout9.xml"/><Relationship Id="rId4" Type="http://schemas.openxmlformats.org/officeDocument/2006/relationships/image" Target="../media/image7.wmf"/></Relationships>
</file>

<file path=ppt/slides/_rels/slide2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3.xml"/><Relationship Id="rId1" Type="http://schemas.openxmlformats.org/officeDocument/2006/relationships/slideLayout" Target="../slideLayouts/slideLayout9.xml"/><Relationship Id="rId4" Type="http://schemas.openxmlformats.org/officeDocument/2006/relationships/image" Target="../media/image7.wmf"/></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7.w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7.xml"/><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2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8.xml"/><Relationship Id="rId1" Type="http://schemas.openxmlformats.org/officeDocument/2006/relationships/slideLayout" Target="../slideLayouts/slideLayout10.xml"/><Relationship Id="rId5" Type="http://schemas.openxmlformats.org/officeDocument/2006/relationships/image" Target="../media/image8.wmf"/><Relationship Id="rId4" Type="http://schemas.openxmlformats.org/officeDocument/2006/relationships/image" Target="../media/image7.wmf"/></Relationships>
</file>

<file path=ppt/slides/_rels/slide2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9.xml"/><Relationship Id="rId1" Type="http://schemas.openxmlformats.org/officeDocument/2006/relationships/slideLayout" Target="../slideLayouts/slideLayout10.xml"/><Relationship Id="rId4" Type="http://schemas.openxmlformats.org/officeDocument/2006/relationships/image" Target="../media/image7.wmf"/></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2.xml"/><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notesSlide" Target="../notesSlides/notesSlide38.xml"/><Relationship Id="rId1" Type="http://schemas.openxmlformats.org/officeDocument/2006/relationships/slideLayout" Target="../slideLayouts/slideLayout3.xml"/><Relationship Id="rId5" Type="http://schemas.openxmlformats.org/officeDocument/2006/relationships/image" Target="../media/image18.gif"/><Relationship Id="rId4" Type="http://schemas.openxmlformats.org/officeDocument/2006/relationships/image" Target="../media/image17.gif"/></Relationships>
</file>

<file path=ppt/slides/_rels/slide3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hyperlink" Target="http://techie.devnull.cz/ipv6/ipv6gen/" TargetMode="External"/><Relationship Id="rId2" Type="http://schemas.openxmlformats.org/officeDocument/2006/relationships/hyperlink" Target="http://nethead.de/index.php/ipat" TargetMode="External"/><Relationship Id="rId1" Type="http://schemas.openxmlformats.org/officeDocument/2006/relationships/slideLayout" Target="../slideLayouts/slideLayout3.xml"/><Relationship Id="rId5" Type="http://schemas.openxmlformats.org/officeDocument/2006/relationships/hyperlink" Target="http://home.globalcrossing.net/~freeipdb/" TargetMode="External"/><Relationship Id="rId4" Type="http://schemas.openxmlformats.org/officeDocument/2006/relationships/hyperlink" Target="http://www.routemeister.net/projects/sipcalc/"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42.xml"/><Relationship Id="rId1" Type="http://schemas.openxmlformats.org/officeDocument/2006/relationships/slideLayout" Target="../slideLayouts/slideLayout1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1.xml"/></Relationships>
</file>

<file path=ppt/slides/_rels/slide4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49.xml"/><Relationship Id="rId1" Type="http://schemas.openxmlformats.org/officeDocument/2006/relationships/slideLayout" Target="../slideLayouts/slideLayout10.xml"/></Relationships>
</file>

<file path=ppt/slides/_rels/slide5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50.xml"/><Relationship Id="rId1" Type="http://schemas.openxmlformats.org/officeDocument/2006/relationships/slideLayout" Target="../slideLayouts/slideLayout10.xml"/></Relationships>
</file>

<file path=ppt/slides/_rels/slide52.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51.xml"/><Relationship Id="rId1" Type="http://schemas.openxmlformats.org/officeDocument/2006/relationships/slideLayout" Target="../slideLayouts/slideLayout10.xml"/></Relationships>
</file>

<file path=ppt/slides/_rels/slide53.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52.xml"/><Relationship Id="rId1" Type="http://schemas.openxmlformats.org/officeDocument/2006/relationships/slideLayout" Target="../slideLayouts/slideLayout10.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0.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55.xml"/><Relationship Id="rId1" Type="http://schemas.openxmlformats.org/officeDocument/2006/relationships/slideLayout" Target="../slideLayouts/slideLayout10.xml"/></Relationships>
</file>

<file path=ppt/slides/_rels/slide57.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56.xml"/><Relationship Id="rId1" Type="http://schemas.openxmlformats.org/officeDocument/2006/relationships/slideLayout" Target="../slideLayouts/slideLayout10.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58.xml"/><Relationship Id="rId1" Type="http://schemas.openxmlformats.org/officeDocument/2006/relationships/slideLayout" Target="../slideLayouts/slideLayout10.xml"/></Relationships>
</file>

<file path=ppt/slides/_rels/slide6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59.xml"/><Relationship Id="rId1" Type="http://schemas.openxmlformats.org/officeDocument/2006/relationships/slideLayout" Target="../slideLayouts/slideLayout10.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1.xml"/></Relationships>
</file>

<file path=ppt/slides/_rels/slide6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63.xml"/><Relationship Id="rId1" Type="http://schemas.openxmlformats.org/officeDocument/2006/relationships/slideLayout" Target="../slideLayouts/slideLayout16.xml"/></Relationships>
</file>

<file path=ppt/slides/_rels/slide6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64.xml"/><Relationship Id="rId1" Type="http://schemas.openxmlformats.org/officeDocument/2006/relationships/slideLayout" Target="../slideLayouts/slideLayout16.xml"/></Relationships>
</file>

<file path=ppt/slides/_rels/slide6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65.xml"/><Relationship Id="rId1" Type="http://schemas.openxmlformats.org/officeDocument/2006/relationships/slideLayout" Target="../slideLayouts/slideLayout1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21.emf"/><Relationship Id="rId1" Type="http://schemas.openxmlformats.org/officeDocument/2006/relationships/slideLayout" Target="../slideLayouts/slideLayout10.xml"/></Relationships>
</file>

<file path=ppt/slides/_rels/slide71.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66.xml"/><Relationship Id="rId1" Type="http://schemas.openxmlformats.org/officeDocument/2006/relationships/slideLayout" Target="../slideLayouts/slideLayout10.xml"/><Relationship Id="rId4" Type="http://schemas.openxmlformats.org/officeDocument/2006/relationships/image" Target="../media/image8.wmf"/></Relationships>
</file>

<file path=ppt/slides/_rels/slide72.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67.xml"/><Relationship Id="rId1" Type="http://schemas.openxmlformats.org/officeDocument/2006/relationships/slideLayout" Target="../slideLayouts/slideLayout10.xml"/><Relationship Id="rId4" Type="http://schemas.openxmlformats.org/officeDocument/2006/relationships/image" Target="../media/image8.wmf"/></Relationships>
</file>

<file path=ppt/slides/_rels/slide73.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68.xml"/><Relationship Id="rId1" Type="http://schemas.openxmlformats.org/officeDocument/2006/relationships/slideLayout" Target="../slideLayouts/slideLayout10.xml"/><Relationship Id="rId4" Type="http://schemas.openxmlformats.org/officeDocument/2006/relationships/image" Target="../media/image8.wmf"/></Relationships>
</file>

<file path=ppt/slides/_rels/slide74.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69.xml"/><Relationship Id="rId1" Type="http://schemas.openxmlformats.org/officeDocument/2006/relationships/slideLayout" Target="../slideLayouts/slideLayout10.xml"/><Relationship Id="rId4" Type="http://schemas.openxmlformats.org/officeDocument/2006/relationships/image" Target="../media/image8.wmf"/></Relationships>
</file>

<file path=ppt/slides/_rels/slide75.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70.xml"/><Relationship Id="rId1" Type="http://schemas.openxmlformats.org/officeDocument/2006/relationships/slideLayout" Target="../slideLayouts/slideLayout10.xml"/><Relationship Id="rId4" Type="http://schemas.openxmlformats.org/officeDocument/2006/relationships/image" Target="../media/image8.wmf"/></Relationships>
</file>

<file path=ppt/slides/_rels/slide76.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71.xml"/><Relationship Id="rId1" Type="http://schemas.openxmlformats.org/officeDocument/2006/relationships/slideLayout" Target="../slideLayouts/slideLayout10.xml"/><Relationship Id="rId4" Type="http://schemas.openxmlformats.org/officeDocument/2006/relationships/image" Target="../media/image8.wmf"/></Relationships>
</file>

<file path=ppt/slides/_rels/slide77.xml.rels><?xml version="1.0" encoding="UTF-8" standalone="yes"?>
<Relationships xmlns="http://schemas.openxmlformats.org/package/2006/relationships"><Relationship Id="rId3" Type="http://schemas.openxmlformats.org/officeDocument/2006/relationships/hyperlink" Target="http://www.ipv6.org/" TargetMode="External"/><Relationship Id="rId2" Type="http://schemas.openxmlformats.org/officeDocument/2006/relationships/hyperlink" Target="http://www.sixxs.net/tools/grh/dfp/" TargetMode="External"/><Relationship Id="rId1" Type="http://schemas.openxmlformats.org/officeDocument/2006/relationships/slideLayout" Target="../slideLayouts/slideLayout3.xml"/><Relationship Id="rId4" Type="http://schemas.openxmlformats.org/officeDocument/2006/relationships/image" Target="../media/image20.png"/></Relationships>
</file>

<file path=ppt/slides/_rels/slide78.xml.rels><?xml version="1.0" encoding="UTF-8" standalone="yes"?>
<Relationships xmlns="http://schemas.openxmlformats.org/package/2006/relationships"><Relationship Id="rId3" Type="http://schemas.openxmlformats.org/officeDocument/2006/relationships/hyperlink" Target="http://www.ipv6.org/" TargetMode="External"/><Relationship Id="rId2" Type="http://schemas.openxmlformats.org/officeDocument/2006/relationships/hyperlink" Target="http://www.sixxs.net/tools/grh/dfp/" TargetMode="External"/><Relationship Id="rId1" Type="http://schemas.openxmlformats.org/officeDocument/2006/relationships/slideLayout" Target="../slideLayouts/slideLayout3.xml"/><Relationship Id="rId5" Type="http://schemas.openxmlformats.org/officeDocument/2006/relationships/image" Target="../media/image20.png"/><Relationship Id="rId4" Type="http://schemas.openxmlformats.org/officeDocument/2006/relationships/hyperlink" Target="http://www.arin.net/policy/nrpm.html#ipv6" TargetMode="External"/></Relationships>
</file>

<file path=ppt/slides/_rels/slide7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normAutofit fontScale="90000"/>
          </a:bodyPr>
          <a:lstStyle/>
          <a:p>
            <a:pPr lvl="0"/>
            <a:r>
              <a:rPr lang="en-US" sz="2800" b="1" dirty="0">
                <a:solidFill>
                  <a:schemeClr val="bg1"/>
                </a:solidFill>
              </a:rPr>
              <a:t>IPv6 Intro Part </a:t>
            </a:r>
            <a:r>
              <a:rPr lang="en-US" sz="2800" b="1" dirty="0" smtClean="0">
                <a:solidFill>
                  <a:schemeClr val="bg1"/>
                </a:solidFill>
              </a:rPr>
              <a:t>2: Address Types and Application</a:t>
            </a:r>
            <a:endParaRPr lang="en-US" sz="2800" dirty="0" smtClean="0">
              <a:solidFill>
                <a:schemeClr val="folHlink"/>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r>
              <a:rPr lang="en-US" dirty="0" smtClean="0"/>
              <a:t>IPv6 Global Unicast Address</a:t>
            </a:r>
            <a:endParaRPr lang="en-US" dirty="0">
              <a:solidFill>
                <a:srgbClr val="FF0000"/>
              </a:solidFill>
            </a:endParaRPr>
          </a:p>
        </p:txBody>
      </p:sp>
      <p:sp>
        <p:nvSpPr>
          <p:cNvPr id="3" name="Content Placeholder 2"/>
          <p:cNvSpPr>
            <a:spLocks noGrp="1"/>
          </p:cNvSpPr>
          <p:nvPr>
            <p:ph idx="10"/>
          </p:nvPr>
        </p:nvSpPr>
        <p:spPr/>
        <p:txBody>
          <a:bodyPr>
            <a:normAutofit/>
          </a:bodyPr>
          <a:lstStyle/>
          <a:p>
            <a:r>
              <a:rPr lang="en-US" dirty="0" smtClean="0"/>
              <a:t>A global unicast address is an IPv6 address from the global public unicast prefix (2001::/16).</a:t>
            </a:r>
          </a:p>
          <a:p>
            <a:r>
              <a:rPr lang="en-US" dirty="0" smtClean="0"/>
              <a:t>These addresses are routable on the global IPv6 Internet. </a:t>
            </a:r>
          </a:p>
          <a:p>
            <a:r>
              <a:rPr lang="en-US" dirty="0" smtClean="0"/>
              <a:t>Global unicast addresses are aggregated upward through organizations and eventually to the ISPs.</a:t>
            </a:r>
          </a:p>
        </p:txBody>
      </p:sp>
      <p:pic>
        <p:nvPicPr>
          <p:cNvPr id="1026" name="Picture 2"/>
          <p:cNvPicPr>
            <a:picLocks noGrp="1" noChangeAspect="1" noChangeArrowheads="1"/>
          </p:cNvPicPr>
          <p:nvPr>
            <p:ph sz="quarter" idx="11"/>
          </p:nvPr>
        </p:nvPicPr>
        <p:blipFill>
          <a:blip r:embed="rId3"/>
          <a:stretch>
            <a:fillRect/>
          </a:stretch>
        </p:blipFill>
        <p:spPr bwMode="auto">
          <a:xfrm>
            <a:off x="895840" y="3619500"/>
            <a:ext cx="7287233" cy="2921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Global Unicast Address</a:t>
            </a:r>
            <a:endParaRPr lang="en-US" dirty="0"/>
          </a:p>
        </p:txBody>
      </p:sp>
      <p:sp>
        <p:nvSpPr>
          <p:cNvPr id="3" name="Content Placeholder 2"/>
          <p:cNvSpPr>
            <a:spLocks noGrp="1"/>
          </p:cNvSpPr>
          <p:nvPr>
            <p:ph idx="10"/>
          </p:nvPr>
        </p:nvSpPr>
        <p:spPr/>
        <p:txBody>
          <a:bodyPr>
            <a:normAutofit/>
          </a:bodyPr>
          <a:lstStyle/>
          <a:p>
            <a:r>
              <a:rPr lang="en-US" dirty="0" smtClean="0"/>
              <a:t>The global unicast address consists of:</a:t>
            </a:r>
          </a:p>
          <a:p>
            <a:pPr lvl="1"/>
            <a:r>
              <a:rPr lang="en-US" dirty="0" smtClean="0"/>
              <a:t>A 48-bit global routing prefix</a:t>
            </a:r>
          </a:p>
          <a:p>
            <a:pPr lvl="1"/>
            <a:r>
              <a:rPr lang="en-US" dirty="0" smtClean="0"/>
              <a:t>A 16-bit subnet ID</a:t>
            </a:r>
          </a:p>
          <a:p>
            <a:pPr lvl="1"/>
            <a:r>
              <a:rPr lang="en-US" dirty="0" smtClean="0"/>
              <a:t>A 64-bit interface ID</a:t>
            </a:r>
          </a:p>
        </p:txBody>
      </p:sp>
      <p:sp>
        <p:nvSpPr>
          <p:cNvPr id="77" name="Line 22"/>
          <p:cNvSpPr>
            <a:spLocks noChangeShapeType="1"/>
          </p:cNvSpPr>
          <p:nvPr/>
        </p:nvSpPr>
        <p:spPr bwMode="auto">
          <a:xfrm>
            <a:off x="568325" y="3657600"/>
            <a:ext cx="2743200" cy="0"/>
          </a:xfrm>
          <a:prstGeom prst="line">
            <a:avLst/>
          </a:prstGeom>
          <a:noFill/>
          <a:ln w="38100">
            <a:solidFill>
              <a:schemeClr val="tx1"/>
            </a:solidFill>
            <a:round/>
            <a:headEnd type="triangle" w="med" len="med"/>
            <a:tailEnd type="triangle" w="med" len="med"/>
          </a:ln>
        </p:spPr>
        <p:txBody>
          <a:bodyPr wrap="none" anchor="ctr"/>
          <a:lstStyle/>
          <a:p>
            <a:endParaRPr lang="en-US" sz="1800" dirty="0"/>
          </a:p>
        </p:txBody>
      </p:sp>
      <p:sp>
        <p:nvSpPr>
          <p:cNvPr id="78" name="Text Box 23"/>
          <p:cNvSpPr txBox="1">
            <a:spLocks noChangeArrowheads="1"/>
          </p:cNvSpPr>
          <p:nvPr/>
        </p:nvSpPr>
        <p:spPr bwMode="auto">
          <a:xfrm>
            <a:off x="763588" y="3278188"/>
            <a:ext cx="2364751" cy="369332"/>
          </a:xfrm>
          <a:prstGeom prst="rect">
            <a:avLst/>
          </a:prstGeom>
          <a:noFill/>
          <a:ln w="38100">
            <a:noFill/>
            <a:miter lim="800000"/>
            <a:headEnd type="none" w="sm" len="sm"/>
            <a:tailEnd/>
          </a:ln>
        </p:spPr>
        <p:txBody>
          <a:bodyPr wrap="none">
            <a:spAutoFit/>
          </a:bodyPr>
          <a:lstStyle/>
          <a:p>
            <a:pPr algn="ctr">
              <a:lnSpc>
                <a:spcPct val="100000"/>
              </a:lnSpc>
              <a:spcBef>
                <a:spcPct val="0"/>
              </a:spcBef>
            </a:pPr>
            <a:r>
              <a:rPr lang="en-US" sz="1800" dirty="0" smtClean="0"/>
              <a:t>Global Routing Prefix</a:t>
            </a:r>
            <a:endParaRPr lang="en-US" sz="1800" dirty="0"/>
          </a:p>
        </p:txBody>
      </p:sp>
      <p:sp>
        <p:nvSpPr>
          <p:cNvPr id="79" name="Text Box 24"/>
          <p:cNvSpPr txBox="1">
            <a:spLocks noChangeArrowheads="1"/>
          </p:cNvSpPr>
          <p:nvPr/>
        </p:nvSpPr>
        <p:spPr bwMode="auto">
          <a:xfrm>
            <a:off x="3397250" y="3016250"/>
            <a:ext cx="915635" cy="646331"/>
          </a:xfrm>
          <a:prstGeom prst="rect">
            <a:avLst/>
          </a:prstGeom>
          <a:noFill/>
          <a:ln w="38100">
            <a:noFill/>
            <a:miter lim="800000"/>
            <a:headEnd type="none" w="sm" len="sm"/>
            <a:tailEnd/>
          </a:ln>
        </p:spPr>
        <p:txBody>
          <a:bodyPr wrap="none">
            <a:spAutoFit/>
          </a:bodyPr>
          <a:lstStyle/>
          <a:p>
            <a:pPr algn="ctr">
              <a:lnSpc>
                <a:spcPct val="100000"/>
              </a:lnSpc>
              <a:spcBef>
                <a:spcPct val="0"/>
              </a:spcBef>
            </a:pPr>
            <a:r>
              <a:rPr lang="en-US" sz="1800" dirty="0" smtClean="0"/>
              <a:t>Subnet</a:t>
            </a:r>
          </a:p>
          <a:p>
            <a:pPr algn="ctr">
              <a:lnSpc>
                <a:spcPct val="100000"/>
              </a:lnSpc>
              <a:spcBef>
                <a:spcPct val="0"/>
              </a:spcBef>
            </a:pPr>
            <a:r>
              <a:rPr lang="en-US" sz="1800" dirty="0" smtClean="0"/>
              <a:t>ID</a:t>
            </a:r>
            <a:endParaRPr lang="en-US" sz="1800" dirty="0"/>
          </a:p>
        </p:txBody>
      </p:sp>
      <p:sp>
        <p:nvSpPr>
          <p:cNvPr id="80" name="Text Box 25"/>
          <p:cNvSpPr txBox="1">
            <a:spLocks noChangeArrowheads="1"/>
          </p:cNvSpPr>
          <p:nvPr/>
        </p:nvSpPr>
        <p:spPr bwMode="auto">
          <a:xfrm>
            <a:off x="5889625" y="3316288"/>
            <a:ext cx="1377300" cy="369332"/>
          </a:xfrm>
          <a:prstGeom prst="rect">
            <a:avLst/>
          </a:prstGeom>
          <a:noFill/>
          <a:ln w="38100">
            <a:noFill/>
            <a:miter lim="800000"/>
            <a:headEnd type="none" w="sm" len="sm"/>
            <a:tailEnd/>
          </a:ln>
        </p:spPr>
        <p:txBody>
          <a:bodyPr wrap="none">
            <a:spAutoFit/>
          </a:bodyPr>
          <a:lstStyle/>
          <a:p>
            <a:pPr algn="ctr">
              <a:lnSpc>
                <a:spcPct val="100000"/>
              </a:lnSpc>
              <a:spcBef>
                <a:spcPct val="0"/>
              </a:spcBef>
            </a:pPr>
            <a:r>
              <a:rPr lang="en-US" sz="1800" dirty="0" smtClean="0"/>
              <a:t>Interface ID</a:t>
            </a:r>
            <a:endParaRPr lang="en-US" sz="1800" dirty="0"/>
          </a:p>
        </p:txBody>
      </p:sp>
      <p:sp>
        <p:nvSpPr>
          <p:cNvPr id="81" name="Line 26"/>
          <p:cNvSpPr>
            <a:spLocks noChangeShapeType="1"/>
          </p:cNvSpPr>
          <p:nvPr/>
        </p:nvSpPr>
        <p:spPr bwMode="auto">
          <a:xfrm>
            <a:off x="3365500" y="3657600"/>
            <a:ext cx="1188720" cy="0"/>
          </a:xfrm>
          <a:prstGeom prst="line">
            <a:avLst/>
          </a:prstGeom>
          <a:noFill/>
          <a:ln w="38100">
            <a:solidFill>
              <a:schemeClr val="tx1"/>
            </a:solidFill>
            <a:round/>
            <a:headEnd type="triangle" w="med" len="med"/>
            <a:tailEnd type="triangle" w="med" len="med"/>
          </a:ln>
        </p:spPr>
        <p:txBody>
          <a:bodyPr wrap="none" anchor="ctr"/>
          <a:lstStyle/>
          <a:p>
            <a:endParaRPr lang="en-US" sz="1800" dirty="0"/>
          </a:p>
        </p:txBody>
      </p:sp>
      <p:sp>
        <p:nvSpPr>
          <p:cNvPr id="82" name="Line 27"/>
          <p:cNvSpPr>
            <a:spLocks noChangeShapeType="1"/>
          </p:cNvSpPr>
          <p:nvPr/>
        </p:nvSpPr>
        <p:spPr bwMode="auto">
          <a:xfrm>
            <a:off x="4597400" y="3644900"/>
            <a:ext cx="3931920" cy="0"/>
          </a:xfrm>
          <a:prstGeom prst="line">
            <a:avLst/>
          </a:prstGeom>
          <a:noFill/>
          <a:ln w="38100">
            <a:solidFill>
              <a:schemeClr val="tx1"/>
            </a:solidFill>
            <a:round/>
            <a:headEnd type="triangle" w="med" len="med"/>
            <a:tailEnd type="triangle" w="med" len="med"/>
          </a:ln>
        </p:spPr>
        <p:txBody>
          <a:bodyPr wrap="none" anchor="ctr"/>
          <a:lstStyle/>
          <a:p>
            <a:endParaRPr lang="en-US" dirty="0"/>
          </a:p>
        </p:txBody>
      </p:sp>
      <p:graphicFrame>
        <p:nvGraphicFramePr>
          <p:cNvPr id="83" name="Table 82"/>
          <p:cNvGraphicFramePr>
            <a:graphicFrameLocks noGrp="1"/>
          </p:cNvGraphicFramePr>
          <p:nvPr/>
        </p:nvGraphicFramePr>
        <p:xfrm>
          <a:off x="558800" y="4229100"/>
          <a:ext cx="7975600" cy="579120"/>
        </p:xfrm>
        <a:graphic>
          <a:graphicData uri="http://schemas.openxmlformats.org/drawingml/2006/table">
            <a:tbl>
              <a:tblPr firstRow="1" bandRow="1">
                <a:tableStyleId>{2D5ABB26-0587-4C30-8999-92F81FD0307C}</a:tableStyleId>
              </a:tblPr>
              <a:tblGrid>
                <a:gridCol w="838200"/>
                <a:gridCol w="812800"/>
                <a:gridCol w="1104900"/>
                <a:gridCol w="1231900"/>
                <a:gridCol w="3987800"/>
              </a:tblGrid>
              <a:tr h="370840">
                <a:tc>
                  <a:txBody>
                    <a:bodyPr/>
                    <a:lstStyle/>
                    <a:p>
                      <a:pPr algn="ctr"/>
                      <a:r>
                        <a:rPr lang="en-US" sz="2000" b="1" dirty="0" smtClean="0">
                          <a:latin typeface="Courier New" pitchFamily="49" charset="0"/>
                          <a:cs typeface="Courier New" pitchFamily="49" charset="0"/>
                        </a:rPr>
                        <a:t>2001</a:t>
                      </a:r>
                    </a:p>
                    <a:p>
                      <a:pPr algn="l"/>
                      <a:r>
                        <a:rPr lang="en-US" sz="1200" b="1" dirty="0" smtClean="0">
                          <a:solidFill>
                            <a:schemeClr val="accent6"/>
                          </a:solidFill>
                          <a:latin typeface="Courier New" pitchFamily="49" charset="0"/>
                          <a:cs typeface="Courier New" pitchFamily="49" charset="0"/>
                        </a:rPr>
                        <a:t>001</a:t>
                      </a:r>
                      <a:r>
                        <a:rPr lang="en-US" sz="1200" b="0" dirty="0" smtClean="0">
                          <a:solidFill>
                            <a:schemeClr val="tx1"/>
                          </a:solidFill>
                          <a:latin typeface="Courier New" pitchFamily="49" charset="0"/>
                          <a:cs typeface="Courier New" pitchFamily="49" charset="0"/>
                        </a:rPr>
                        <a:t>0</a:t>
                      </a:r>
                      <a:endParaRPr lang="en-US" sz="2000" b="0" dirty="0">
                        <a:solidFill>
                          <a:schemeClr val="tx1"/>
                        </a:solidFill>
                        <a:latin typeface="Courier New" pitchFamily="49" charset="0"/>
                        <a:cs typeface="Courier New" pitchFamily="49"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r>
                        <a:rPr lang="en-US" sz="2000" b="1" dirty="0" smtClean="0">
                          <a:latin typeface="Courier New" pitchFamily="49" charset="0"/>
                          <a:cs typeface="Courier New" pitchFamily="49" charset="0"/>
                        </a:rPr>
                        <a:t>0008</a:t>
                      </a:r>
                      <a:endParaRPr lang="en-US" sz="2000" b="1" dirty="0">
                        <a:solidFill>
                          <a:schemeClr val="tx1"/>
                        </a:solidFill>
                        <a:latin typeface="Courier New" pitchFamily="49" charset="0"/>
                        <a:cs typeface="Courier New" pitchFamily="49"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endParaRPr lang="en-US" sz="2000" b="1" dirty="0">
                        <a:solidFill>
                          <a:schemeClr val="tx1"/>
                        </a:solidFill>
                        <a:latin typeface="Courier New" pitchFamily="49" charset="0"/>
                        <a:cs typeface="Courier New" pitchFamily="49"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endParaRPr lang="en-US" sz="2000" b="1" dirty="0">
                        <a:latin typeface="Courier New" pitchFamily="49" charset="0"/>
                        <a:cs typeface="Courier New" pitchFamily="49"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bg2"/>
                          </a:solidFill>
                          <a:latin typeface="Courier New" pitchFamily="49" charset="0"/>
                          <a:cs typeface="Courier New" pitchFamily="49" charset="0"/>
                        </a:rPr>
                        <a:t>21B:D5FF:FE5B:A408</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bl>
          </a:graphicData>
        </a:graphic>
      </p:graphicFrame>
      <p:sp>
        <p:nvSpPr>
          <p:cNvPr id="84" name="TextBox 83"/>
          <p:cNvSpPr txBox="1"/>
          <p:nvPr/>
        </p:nvSpPr>
        <p:spPr>
          <a:xfrm>
            <a:off x="1600200" y="3873500"/>
            <a:ext cx="397866" cy="258532"/>
          </a:xfrm>
          <a:prstGeom prst="rect">
            <a:avLst/>
          </a:prstGeom>
          <a:noFill/>
        </p:spPr>
        <p:txBody>
          <a:bodyPr wrap="none" rtlCol="0">
            <a:spAutoFit/>
          </a:bodyPr>
          <a:lstStyle/>
          <a:p>
            <a:r>
              <a:rPr lang="en-US" sz="1200" b="1" dirty="0" smtClean="0">
                <a:solidFill>
                  <a:schemeClr val="accent6"/>
                </a:solidFill>
              </a:rPr>
              <a:t>/23</a:t>
            </a:r>
            <a:endParaRPr lang="en-US" b="1" dirty="0">
              <a:solidFill>
                <a:schemeClr val="accent6"/>
              </a:solidFill>
            </a:endParaRPr>
          </a:p>
        </p:txBody>
      </p:sp>
      <p:sp>
        <p:nvSpPr>
          <p:cNvPr id="85" name="TextBox 84"/>
          <p:cNvSpPr txBox="1"/>
          <p:nvPr/>
        </p:nvSpPr>
        <p:spPr>
          <a:xfrm>
            <a:off x="533400" y="4965700"/>
            <a:ext cx="936475" cy="313932"/>
          </a:xfrm>
          <a:prstGeom prst="rect">
            <a:avLst/>
          </a:prstGeom>
          <a:noFill/>
        </p:spPr>
        <p:txBody>
          <a:bodyPr wrap="none" rtlCol="0">
            <a:spAutoFit/>
          </a:bodyPr>
          <a:lstStyle/>
          <a:p>
            <a:r>
              <a:rPr lang="en-US" sz="1600" dirty="0" smtClean="0">
                <a:solidFill>
                  <a:schemeClr val="accent6"/>
                </a:solidFill>
              </a:rPr>
              <a:t>Registry</a:t>
            </a:r>
            <a:endParaRPr lang="en-US" sz="2800" dirty="0">
              <a:solidFill>
                <a:schemeClr val="accent6"/>
              </a:solidFill>
            </a:endParaRPr>
          </a:p>
        </p:txBody>
      </p:sp>
      <p:cxnSp>
        <p:nvCxnSpPr>
          <p:cNvPr id="86" name="Elbow Connector 42"/>
          <p:cNvCxnSpPr>
            <a:stCxn id="84" idx="2"/>
            <a:endCxn id="85" idx="3"/>
          </p:cNvCxnSpPr>
          <p:nvPr/>
        </p:nvCxnSpPr>
        <p:spPr bwMode="auto">
          <a:xfrm rot="5400000">
            <a:off x="1139187" y="4462720"/>
            <a:ext cx="990634" cy="329258"/>
          </a:xfrm>
          <a:prstGeom prst="bentConnector2">
            <a:avLst/>
          </a:prstGeom>
          <a:solidFill>
            <a:schemeClr val="accent1"/>
          </a:solidFill>
          <a:ln w="28575" cap="flat" cmpd="sng" algn="ctr">
            <a:solidFill>
              <a:schemeClr val="accent6"/>
            </a:solidFill>
            <a:prstDash val="lgDash"/>
            <a:round/>
            <a:headEnd type="none" w="med" len="med"/>
            <a:tailEnd type="none" w="med" len="med"/>
          </a:ln>
          <a:effectLst/>
        </p:spPr>
      </p:cxnSp>
      <p:sp>
        <p:nvSpPr>
          <p:cNvPr id="87" name="TextBox 86"/>
          <p:cNvSpPr txBox="1"/>
          <p:nvPr/>
        </p:nvSpPr>
        <p:spPr>
          <a:xfrm>
            <a:off x="2184400" y="3873500"/>
            <a:ext cx="397866" cy="258532"/>
          </a:xfrm>
          <a:prstGeom prst="rect">
            <a:avLst/>
          </a:prstGeom>
          <a:noFill/>
        </p:spPr>
        <p:txBody>
          <a:bodyPr wrap="none" rtlCol="0">
            <a:spAutoFit/>
          </a:bodyPr>
          <a:lstStyle/>
          <a:p>
            <a:r>
              <a:rPr lang="en-US" sz="1200" b="1" dirty="0" smtClean="0">
                <a:solidFill>
                  <a:schemeClr val="accent6"/>
                </a:solidFill>
              </a:rPr>
              <a:t>/32</a:t>
            </a:r>
            <a:endParaRPr lang="en-US" b="1" dirty="0">
              <a:solidFill>
                <a:schemeClr val="accent6"/>
              </a:solidFill>
            </a:endParaRPr>
          </a:p>
        </p:txBody>
      </p:sp>
      <p:sp>
        <p:nvSpPr>
          <p:cNvPr id="88" name="TextBox 87"/>
          <p:cNvSpPr txBox="1"/>
          <p:nvPr/>
        </p:nvSpPr>
        <p:spPr>
          <a:xfrm>
            <a:off x="546100" y="5295900"/>
            <a:ext cx="1093056" cy="313932"/>
          </a:xfrm>
          <a:prstGeom prst="rect">
            <a:avLst/>
          </a:prstGeom>
          <a:noFill/>
        </p:spPr>
        <p:txBody>
          <a:bodyPr wrap="none" rtlCol="0">
            <a:spAutoFit/>
          </a:bodyPr>
          <a:lstStyle/>
          <a:p>
            <a:pPr algn="l"/>
            <a:r>
              <a:rPr lang="en-US" sz="1600" dirty="0" smtClean="0">
                <a:solidFill>
                  <a:schemeClr val="accent6"/>
                </a:solidFill>
              </a:rPr>
              <a:t>ISP Prefix</a:t>
            </a:r>
            <a:endParaRPr lang="en-US" sz="2800" dirty="0">
              <a:solidFill>
                <a:schemeClr val="accent6"/>
              </a:solidFill>
            </a:endParaRPr>
          </a:p>
        </p:txBody>
      </p:sp>
      <p:cxnSp>
        <p:nvCxnSpPr>
          <p:cNvPr id="89" name="Elbow Connector 42"/>
          <p:cNvCxnSpPr>
            <a:stCxn id="87" idx="2"/>
            <a:endCxn id="88" idx="3"/>
          </p:cNvCxnSpPr>
          <p:nvPr/>
        </p:nvCxnSpPr>
        <p:spPr bwMode="auto">
          <a:xfrm rot="5400000">
            <a:off x="1350828" y="4420361"/>
            <a:ext cx="1320834" cy="744177"/>
          </a:xfrm>
          <a:prstGeom prst="bentConnector2">
            <a:avLst/>
          </a:prstGeom>
          <a:solidFill>
            <a:schemeClr val="accent1"/>
          </a:solidFill>
          <a:ln w="28575" cap="flat" cmpd="sng" algn="ctr">
            <a:solidFill>
              <a:schemeClr val="accent6"/>
            </a:solidFill>
            <a:prstDash val="lgDash"/>
            <a:round/>
            <a:headEnd type="none" w="med" len="med"/>
            <a:tailEnd type="none" w="med" len="med"/>
          </a:ln>
          <a:effectLst/>
        </p:spPr>
      </p:cxnSp>
      <p:sp>
        <p:nvSpPr>
          <p:cNvPr id="90" name="TextBox 89"/>
          <p:cNvSpPr txBox="1"/>
          <p:nvPr/>
        </p:nvSpPr>
        <p:spPr>
          <a:xfrm>
            <a:off x="3111500" y="3873500"/>
            <a:ext cx="397866" cy="258532"/>
          </a:xfrm>
          <a:prstGeom prst="rect">
            <a:avLst/>
          </a:prstGeom>
          <a:noFill/>
        </p:spPr>
        <p:txBody>
          <a:bodyPr wrap="none" rtlCol="0">
            <a:spAutoFit/>
          </a:bodyPr>
          <a:lstStyle/>
          <a:p>
            <a:r>
              <a:rPr lang="en-US" sz="1200" b="1" dirty="0" smtClean="0">
                <a:solidFill>
                  <a:schemeClr val="accent6"/>
                </a:solidFill>
              </a:rPr>
              <a:t>/48</a:t>
            </a:r>
            <a:endParaRPr lang="en-US" b="1" dirty="0">
              <a:solidFill>
                <a:schemeClr val="accent6"/>
              </a:solidFill>
            </a:endParaRPr>
          </a:p>
        </p:txBody>
      </p:sp>
      <p:sp>
        <p:nvSpPr>
          <p:cNvPr id="91" name="TextBox 90"/>
          <p:cNvSpPr txBox="1"/>
          <p:nvPr/>
        </p:nvSpPr>
        <p:spPr>
          <a:xfrm>
            <a:off x="533400" y="5626100"/>
            <a:ext cx="1119217" cy="313932"/>
          </a:xfrm>
          <a:prstGeom prst="rect">
            <a:avLst/>
          </a:prstGeom>
          <a:noFill/>
        </p:spPr>
        <p:txBody>
          <a:bodyPr wrap="none" rtlCol="0">
            <a:spAutoFit/>
          </a:bodyPr>
          <a:lstStyle/>
          <a:p>
            <a:pPr algn="l"/>
            <a:r>
              <a:rPr lang="en-US" sz="1600" dirty="0" smtClean="0">
                <a:solidFill>
                  <a:schemeClr val="accent6"/>
                </a:solidFill>
              </a:rPr>
              <a:t>Site Prefix</a:t>
            </a:r>
            <a:endParaRPr lang="en-US" sz="2800" dirty="0">
              <a:solidFill>
                <a:schemeClr val="accent6"/>
              </a:solidFill>
            </a:endParaRPr>
          </a:p>
        </p:txBody>
      </p:sp>
      <p:cxnSp>
        <p:nvCxnSpPr>
          <p:cNvPr id="92" name="Elbow Connector 42"/>
          <p:cNvCxnSpPr>
            <a:stCxn id="90" idx="2"/>
            <a:endCxn id="91" idx="3"/>
          </p:cNvCxnSpPr>
          <p:nvPr/>
        </p:nvCxnSpPr>
        <p:spPr bwMode="auto">
          <a:xfrm rot="5400000">
            <a:off x="1656008" y="4128641"/>
            <a:ext cx="1651034" cy="1657816"/>
          </a:xfrm>
          <a:prstGeom prst="bentConnector2">
            <a:avLst/>
          </a:prstGeom>
          <a:solidFill>
            <a:schemeClr val="accent1"/>
          </a:solidFill>
          <a:ln w="28575" cap="flat" cmpd="sng" algn="ctr">
            <a:solidFill>
              <a:schemeClr val="accent6"/>
            </a:solidFill>
            <a:prstDash val="lgDash"/>
            <a:round/>
            <a:headEnd type="none" w="med" len="med"/>
            <a:tailEnd type="none" w="med" len="med"/>
          </a:ln>
          <a:effectLst/>
        </p:spPr>
      </p:cxnSp>
      <p:sp>
        <p:nvSpPr>
          <p:cNvPr id="93" name="TextBox 92"/>
          <p:cNvSpPr txBox="1"/>
          <p:nvPr/>
        </p:nvSpPr>
        <p:spPr>
          <a:xfrm>
            <a:off x="4343400" y="3873500"/>
            <a:ext cx="397866" cy="258532"/>
          </a:xfrm>
          <a:prstGeom prst="rect">
            <a:avLst/>
          </a:prstGeom>
          <a:noFill/>
        </p:spPr>
        <p:txBody>
          <a:bodyPr wrap="none" rtlCol="0">
            <a:spAutoFit/>
          </a:bodyPr>
          <a:lstStyle/>
          <a:p>
            <a:r>
              <a:rPr lang="en-US" sz="1200" b="1" dirty="0" smtClean="0">
                <a:solidFill>
                  <a:schemeClr val="accent6"/>
                </a:solidFill>
              </a:rPr>
              <a:t>/64</a:t>
            </a:r>
            <a:endParaRPr lang="en-US" b="1" dirty="0">
              <a:solidFill>
                <a:schemeClr val="accent6"/>
              </a:solidFill>
            </a:endParaRPr>
          </a:p>
        </p:txBody>
      </p:sp>
      <p:sp>
        <p:nvSpPr>
          <p:cNvPr id="94" name="TextBox 93"/>
          <p:cNvSpPr txBox="1"/>
          <p:nvPr/>
        </p:nvSpPr>
        <p:spPr>
          <a:xfrm>
            <a:off x="546100" y="5956300"/>
            <a:ext cx="1415772" cy="313932"/>
          </a:xfrm>
          <a:prstGeom prst="rect">
            <a:avLst/>
          </a:prstGeom>
          <a:noFill/>
        </p:spPr>
        <p:txBody>
          <a:bodyPr wrap="none" rtlCol="0">
            <a:spAutoFit/>
          </a:bodyPr>
          <a:lstStyle/>
          <a:p>
            <a:pPr algn="l"/>
            <a:r>
              <a:rPr lang="en-US" sz="1600" dirty="0" smtClean="0">
                <a:solidFill>
                  <a:schemeClr val="accent6"/>
                </a:solidFill>
              </a:rPr>
              <a:t>Subnet Prefix</a:t>
            </a:r>
            <a:endParaRPr lang="en-US" sz="2800" dirty="0">
              <a:solidFill>
                <a:schemeClr val="accent6"/>
              </a:solidFill>
            </a:endParaRPr>
          </a:p>
        </p:txBody>
      </p:sp>
      <p:cxnSp>
        <p:nvCxnSpPr>
          <p:cNvPr id="95" name="Elbow Connector 42"/>
          <p:cNvCxnSpPr>
            <a:stCxn id="93" idx="2"/>
            <a:endCxn id="94" idx="3"/>
          </p:cNvCxnSpPr>
          <p:nvPr/>
        </p:nvCxnSpPr>
        <p:spPr bwMode="auto">
          <a:xfrm rot="5400000">
            <a:off x="2261486" y="3832419"/>
            <a:ext cx="1981234" cy="2580461"/>
          </a:xfrm>
          <a:prstGeom prst="bentConnector2">
            <a:avLst/>
          </a:prstGeom>
          <a:solidFill>
            <a:schemeClr val="accent1"/>
          </a:solidFill>
          <a:ln w="28575" cap="flat" cmpd="sng" algn="ctr">
            <a:solidFill>
              <a:schemeClr val="accent6"/>
            </a:solidFill>
            <a:prstDash val="lgDash"/>
            <a:round/>
            <a:headEnd type="none" w="med" len="med"/>
            <a:tailEnd type="none" w="med" len="med"/>
          </a:ln>
          <a:effectLst/>
        </p:spPr>
      </p:cxn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Global Unicast Address</a:t>
            </a:r>
            <a:endParaRPr lang="en-US" dirty="0"/>
          </a:p>
        </p:txBody>
      </p:sp>
      <p:sp>
        <p:nvSpPr>
          <p:cNvPr id="3" name="Content Placeholder 2"/>
          <p:cNvSpPr>
            <a:spLocks noGrp="1"/>
          </p:cNvSpPr>
          <p:nvPr>
            <p:ph idx="10"/>
          </p:nvPr>
        </p:nvSpPr>
        <p:spPr/>
        <p:txBody>
          <a:bodyPr>
            <a:normAutofit/>
          </a:bodyPr>
          <a:lstStyle/>
          <a:p>
            <a:r>
              <a:rPr lang="en-US" dirty="0" smtClean="0"/>
              <a:t>The current IANA global routing prefix uses the range that starts with binary </a:t>
            </a:r>
            <a:r>
              <a:rPr lang="en-US" b="1" dirty="0" smtClean="0">
                <a:latin typeface="Courier New" pitchFamily="49" charset="0"/>
                <a:cs typeface="Courier New" pitchFamily="49" charset="0"/>
              </a:rPr>
              <a:t>0010 (2000::/3)</a:t>
            </a:r>
            <a:r>
              <a:rPr lang="en-US" b="1" dirty="0" smtClean="0"/>
              <a:t>.</a:t>
            </a:r>
          </a:p>
          <a:p>
            <a:pPr marL="0" indent="0">
              <a:buNone/>
            </a:pPr>
            <a:endParaRPr lang="en-US" dirty="0" smtClean="0"/>
          </a:p>
        </p:txBody>
      </p:sp>
      <p:sp>
        <p:nvSpPr>
          <p:cNvPr id="62" name="Line 22"/>
          <p:cNvSpPr>
            <a:spLocks noChangeShapeType="1"/>
          </p:cNvSpPr>
          <p:nvPr/>
        </p:nvSpPr>
        <p:spPr bwMode="auto">
          <a:xfrm>
            <a:off x="568325" y="3657600"/>
            <a:ext cx="2743200" cy="0"/>
          </a:xfrm>
          <a:prstGeom prst="line">
            <a:avLst/>
          </a:prstGeom>
          <a:noFill/>
          <a:ln w="38100">
            <a:solidFill>
              <a:schemeClr val="tx1"/>
            </a:solidFill>
            <a:round/>
            <a:headEnd type="triangle" w="med" len="med"/>
            <a:tailEnd type="triangle" w="med" len="med"/>
          </a:ln>
        </p:spPr>
        <p:txBody>
          <a:bodyPr wrap="none" anchor="ctr"/>
          <a:lstStyle/>
          <a:p>
            <a:endParaRPr lang="en-US" sz="1800" dirty="0"/>
          </a:p>
        </p:txBody>
      </p:sp>
      <p:sp>
        <p:nvSpPr>
          <p:cNvPr id="63" name="Text Box 23"/>
          <p:cNvSpPr txBox="1">
            <a:spLocks noChangeArrowheads="1"/>
          </p:cNvSpPr>
          <p:nvPr/>
        </p:nvSpPr>
        <p:spPr bwMode="auto">
          <a:xfrm>
            <a:off x="763588" y="3278188"/>
            <a:ext cx="2364751" cy="369332"/>
          </a:xfrm>
          <a:prstGeom prst="rect">
            <a:avLst/>
          </a:prstGeom>
          <a:noFill/>
          <a:ln w="38100">
            <a:noFill/>
            <a:miter lim="800000"/>
            <a:headEnd type="none" w="sm" len="sm"/>
            <a:tailEnd/>
          </a:ln>
        </p:spPr>
        <p:txBody>
          <a:bodyPr wrap="none">
            <a:spAutoFit/>
          </a:bodyPr>
          <a:lstStyle/>
          <a:p>
            <a:pPr algn="ctr">
              <a:lnSpc>
                <a:spcPct val="100000"/>
              </a:lnSpc>
              <a:spcBef>
                <a:spcPct val="0"/>
              </a:spcBef>
            </a:pPr>
            <a:r>
              <a:rPr lang="en-US" sz="1800" dirty="0" smtClean="0"/>
              <a:t>Global Routing Prefix</a:t>
            </a:r>
            <a:endParaRPr lang="en-US" sz="1800" dirty="0"/>
          </a:p>
        </p:txBody>
      </p:sp>
      <p:sp>
        <p:nvSpPr>
          <p:cNvPr id="64" name="Text Box 24"/>
          <p:cNvSpPr txBox="1">
            <a:spLocks noChangeArrowheads="1"/>
          </p:cNvSpPr>
          <p:nvPr/>
        </p:nvSpPr>
        <p:spPr bwMode="auto">
          <a:xfrm>
            <a:off x="3397250" y="3016250"/>
            <a:ext cx="915635" cy="646331"/>
          </a:xfrm>
          <a:prstGeom prst="rect">
            <a:avLst/>
          </a:prstGeom>
          <a:noFill/>
          <a:ln w="38100">
            <a:noFill/>
            <a:miter lim="800000"/>
            <a:headEnd type="none" w="sm" len="sm"/>
            <a:tailEnd/>
          </a:ln>
        </p:spPr>
        <p:txBody>
          <a:bodyPr wrap="none">
            <a:spAutoFit/>
          </a:bodyPr>
          <a:lstStyle/>
          <a:p>
            <a:pPr algn="ctr">
              <a:lnSpc>
                <a:spcPct val="100000"/>
              </a:lnSpc>
              <a:spcBef>
                <a:spcPct val="0"/>
              </a:spcBef>
            </a:pPr>
            <a:r>
              <a:rPr lang="en-US" sz="1800" dirty="0" smtClean="0"/>
              <a:t>Subnet</a:t>
            </a:r>
          </a:p>
          <a:p>
            <a:pPr algn="ctr">
              <a:lnSpc>
                <a:spcPct val="100000"/>
              </a:lnSpc>
              <a:spcBef>
                <a:spcPct val="0"/>
              </a:spcBef>
            </a:pPr>
            <a:r>
              <a:rPr lang="en-US" sz="1800" dirty="0" smtClean="0"/>
              <a:t>ID</a:t>
            </a:r>
            <a:endParaRPr lang="en-US" sz="1800" dirty="0"/>
          </a:p>
        </p:txBody>
      </p:sp>
      <p:sp>
        <p:nvSpPr>
          <p:cNvPr id="65" name="Text Box 25"/>
          <p:cNvSpPr txBox="1">
            <a:spLocks noChangeArrowheads="1"/>
          </p:cNvSpPr>
          <p:nvPr/>
        </p:nvSpPr>
        <p:spPr bwMode="auto">
          <a:xfrm>
            <a:off x="5889625" y="3316288"/>
            <a:ext cx="1377300" cy="369332"/>
          </a:xfrm>
          <a:prstGeom prst="rect">
            <a:avLst/>
          </a:prstGeom>
          <a:noFill/>
          <a:ln w="38100">
            <a:noFill/>
            <a:miter lim="800000"/>
            <a:headEnd type="none" w="sm" len="sm"/>
            <a:tailEnd/>
          </a:ln>
        </p:spPr>
        <p:txBody>
          <a:bodyPr wrap="none">
            <a:spAutoFit/>
          </a:bodyPr>
          <a:lstStyle/>
          <a:p>
            <a:pPr algn="ctr">
              <a:lnSpc>
                <a:spcPct val="100000"/>
              </a:lnSpc>
              <a:spcBef>
                <a:spcPct val="0"/>
              </a:spcBef>
            </a:pPr>
            <a:r>
              <a:rPr lang="en-US" sz="1800" dirty="0" smtClean="0"/>
              <a:t>Interface ID</a:t>
            </a:r>
            <a:endParaRPr lang="en-US" sz="1800" dirty="0"/>
          </a:p>
        </p:txBody>
      </p:sp>
      <p:sp>
        <p:nvSpPr>
          <p:cNvPr id="66" name="Line 26"/>
          <p:cNvSpPr>
            <a:spLocks noChangeShapeType="1"/>
          </p:cNvSpPr>
          <p:nvPr/>
        </p:nvSpPr>
        <p:spPr bwMode="auto">
          <a:xfrm>
            <a:off x="3365500" y="3657600"/>
            <a:ext cx="1188720" cy="0"/>
          </a:xfrm>
          <a:prstGeom prst="line">
            <a:avLst/>
          </a:prstGeom>
          <a:noFill/>
          <a:ln w="38100">
            <a:solidFill>
              <a:schemeClr val="tx1"/>
            </a:solidFill>
            <a:round/>
            <a:headEnd type="triangle" w="med" len="med"/>
            <a:tailEnd type="triangle" w="med" len="med"/>
          </a:ln>
        </p:spPr>
        <p:txBody>
          <a:bodyPr wrap="none" anchor="ctr"/>
          <a:lstStyle/>
          <a:p>
            <a:endParaRPr lang="en-US" sz="1800" dirty="0"/>
          </a:p>
        </p:txBody>
      </p:sp>
      <p:sp>
        <p:nvSpPr>
          <p:cNvPr id="67" name="Line 27"/>
          <p:cNvSpPr>
            <a:spLocks noChangeShapeType="1"/>
          </p:cNvSpPr>
          <p:nvPr/>
        </p:nvSpPr>
        <p:spPr bwMode="auto">
          <a:xfrm>
            <a:off x="4597400" y="3644900"/>
            <a:ext cx="3931920" cy="0"/>
          </a:xfrm>
          <a:prstGeom prst="line">
            <a:avLst/>
          </a:prstGeom>
          <a:noFill/>
          <a:ln w="38100">
            <a:solidFill>
              <a:schemeClr val="tx1"/>
            </a:solidFill>
            <a:round/>
            <a:headEnd type="triangle" w="med" len="med"/>
            <a:tailEnd type="triangle" w="med" len="med"/>
          </a:ln>
        </p:spPr>
        <p:txBody>
          <a:bodyPr wrap="none" anchor="ctr"/>
          <a:lstStyle/>
          <a:p>
            <a:endParaRPr lang="en-US" dirty="0"/>
          </a:p>
        </p:txBody>
      </p:sp>
      <p:graphicFrame>
        <p:nvGraphicFramePr>
          <p:cNvPr id="68" name="Table 67"/>
          <p:cNvGraphicFramePr>
            <a:graphicFrameLocks noGrp="1"/>
          </p:cNvGraphicFramePr>
          <p:nvPr/>
        </p:nvGraphicFramePr>
        <p:xfrm>
          <a:off x="558800" y="4229100"/>
          <a:ext cx="7975600" cy="579120"/>
        </p:xfrm>
        <a:graphic>
          <a:graphicData uri="http://schemas.openxmlformats.org/drawingml/2006/table">
            <a:tbl>
              <a:tblPr firstRow="1" bandRow="1">
                <a:tableStyleId>{2D5ABB26-0587-4C30-8999-92F81FD0307C}</a:tableStyleId>
              </a:tblPr>
              <a:tblGrid>
                <a:gridCol w="838200"/>
                <a:gridCol w="812800"/>
                <a:gridCol w="1104900"/>
                <a:gridCol w="1231900"/>
                <a:gridCol w="3987800"/>
              </a:tblGrid>
              <a:tr h="370840">
                <a:tc>
                  <a:txBody>
                    <a:bodyPr/>
                    <a:lstStyle/>
                    <a:p>
                      <a:pPr algn="ctr"/>
                      <a:r>
                        <a:rPr lang="en-US" sz="2000" b="1" dirty="0" smtClean="0">
                          <a:latin typeface="Courier New" pitchFamily="49" charset="0"/>
                          <a:cs typeface="Courier New" pitchFamily="49" charset="0"/>
                        </a:rPr>
                        <a:t>2001</a:t>
                      </a:r>
                    </a:p>
                    <a:p>
                      <a:pPr algn="l"/>
                      <a:r>
                        <a:rPr lang="en-US" sz="1200" b="1" dirty="0" smtClean="0">
                          <a:solidFill>
                            <a:schemeClr val="accent6"/>
                          </a:solidFill>
                          <a:latin typeface="Courier New" pitchFamily="49" charset="0"/>
                          <a:cs typeface="Courier New" pitchFamily="49" charset="0"/>
                        </a:rPr>
                        <a:t>001</a:t>
                      </a:r>
                      <a:r>
                        <a:rPr lang="en-US" sz="1200" b="0" dirty="0" smtClean="0">
                          <a:solidFill>
                            <a:schemeClr val="tx1"/>
                          </a:solidFill>
                          <a:latin typeface="Courier New" pitchFamily="49" charset="0"/>
                          <a:cs typeface="Courier New" pitchFamily="49" charset="0"/>
                        </a:rPr>
                        <a:t>0</a:t>
                      </a:r>
                      <a:endParaRPr lang="en-US" sz="2000" b="0" dirty="0">
                        <a:solidFill>
                          <a:schemeClr val="tx1"/>
                        </a:solidFill>
                        <a:latin typeface="Courier New" pitchFamily="49" charset="0"/>
                        <a:cs typeface="Courier New" pitchFamily="49"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r>
                        <a:rPr lang="en-US" sz="2000" b="1" dirty="0" smtClean="0">
                          <a:latin typeface="Courier New" pitchFamily="49" charset="0"/>
                          <a:cs typeface="Courier New" pitchFamily="49" charset="0"/>
                        </a:rPr>
                        <a:t>0008</a:t>
                      </a:r>
                      <a:endParaRPr lang="en-US" sz="2000" b="1" dirty="0">
                        <a:solidFill>
                          <a:schemeClr val="tx1"/>
                        </a:solidFill>
                        <a:latin typeface="Courier New" pitchFamily="49" charset="0"/>
                        <a:cs typeface="Courier New" pitchFamily="49"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endParaRPr lang="en-US" sz="2000" b="1" dirty="0">
                        <a:solidFill>
                          <a:schemeClr val="tx1"/>
                        </a:solidFill>
                        <a:latin typeface="Courier New" pitchFamily="49" charset="0"/>
                        <a:cs typeface="Courier New" pitchFamily="49"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endParaRPr lang="en-US" sz="2000" b="1" dirty="0">
                        <a:latin typeface="Courier New" pitchFamily="49" charset="0"/>
                        <a:cs typeface="Courier New" pitchFamily="49"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bg2"/>
                          </a:solidFill>
                          <a:latin typeface="Courier New" pitchFamily="49" charset="0"/>
                          <a:cs typeface="Courier New" pitchFamily="49" charset="0"/>
                        </a:rPr>
                        <a:t>21B:D5FF:FE5B:A408</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bl>
          </a:graphicData>
        </a:graphic>
      </p:graphicFrame>
      <p:sp>
        <p:nvSpPr>
          <p:cNvPr id="69" name="TextBox 68"/>
          <p:cNvSpPr txBox="1"/>
          <p:nvPr/>
        </p:nvSpPr>
        <p:spPr>
          <a:xfrm>
            <a:off x="1600200" y="3873500"/>
            <a:ext cx="397866" cy="258532"/>
          </a:xfrm>
          <a:prstGeom prst="rect">
            <a:avLst/>
          </a:prstGeom>
          <a:noFill/>
        </p:spPr>
        <p:txBody>
          <a:bodyPr wrap="none" rtlCol="0">
            <a:spAutoFit/>
          </a:bodyPr>
          <a:lstStyle/>
          <a:p>
            <a:r>
              <a:rPr lang="en-US" sz="1200" b="1" dirty="0" smtClean="0">
                <a:solidFill>
                  <a:schemeClr val="accent6"/>
                </a:solidFill>
              </a:rPr>
              <a:t>/23</a:t>
            </a:r>
            <a:endParaRPr lang="en-US" b="1" dirty="0">
              <a:solidFill>
                <a:schemeClr val="accent6"/>
              </a:solidFill>
            </a:endParaRPr>
          </a:p>
        </p:txBody>
      </p:sp>
      <p:sp>
        <p:nvSpPr>
          <p:cNvPr id="70" name="TextBox 69"/>
          <p:cNvSpPr txBox="1"/>
          <p:nvPr/>
        </p:nvSpPr>
        <p:spPr>
          <a:xfrm>
            <a:off x="533400" y="4965700"/>
            <a:ext cx="936475" cy="313932"/>
          </a:xfrm>
          <a:prstGeom prst="rect">
            <a:avLst/>
          </a:prstGeom>
          <a:noFill/>
        </p:spPr>
        <p:txBody>
          <a:bodyPr wrap="none" rtlCol="0">
            <a:spAutoFit/>
          </a:bodyPr>
          <a:lstStyle/>
          <a:p>
            <a:r>
              <a:rPr lang="en-US" sz="1600" dirty="0" smtClean="0">
                <a:solidFill>
                  <a:schemeClr val="accent6"/>
                </a:solidFill>
              </a:rPr>
              <a:t>Registry</a:t>
            </a:r>
            <a:endParaRPr lang="en-US" sz="2800" dirty="0">
              <a:solidFill>
                <a:schemeClr val="accent6"/>
              </a:solidFill>
            </a:endParaRPr>
          </a:p>
        </p:txBody>
      </p:sp>
      <p:cxnSp>
        <p:nvCxnSpPr>
          <p:cNvPr id="71" name="Elbow Connector 42"/>
          <p:cNvCxnSpPr>
            <a:stCxn id="69" idx="2"/>
            <a:endCxn id="70" idx="3"/>
          </p:cNvCxnSpPr>
          <p:nvPr/>
        </p:nvCxnSpPr>
        <p:spPr bwMode="auto">
          <a:xfrm rot="5400000">
            <a:off x="1139187" y="4462720"/>
            <a:ext cx="990634" cy="329258"/>
          </a:xfrm>
          <a:prstGeom prst="bentConnector2">
            <a:avLst/>
          </a:prstGeom>
          <a:solidFill>
            <a:schemeClr val="accent1"/>
          </a:solidFill>
          <a:ln w="28575" cap="flat" cmpd="sng" algn="ctr">
            <a:solidFill>
              <a:schemeClr val="accent6"/>
            </a:solidFill>
            <a:prstDash val="lgDash"/>
            <a:round/>
            <a:headEnd type="none" w="med" len="med"/>
            <a:tailEnd type="none" w="med" len="med"/>
          </a:ln>
          <a:effectLst/>
        </p:spPr>
      </p:cxnSp>
      <p:sp>
        <p:nvSpPr>
          <p:cNvPr id="72" name="TextBox 71"/>
          <p:cNvSpPr txBox="1"/>
          <p:nvPr/>
        </p:nvSpPr>
        <p:spPr>
          <a:xfrm>
            <a:off x="2184400" y="3873500"/>
            <a:ext cx="397866" cy="258532"/>
          </a:xfrm>
          <a:prstGeom prst="rect">
            <a:avLst/>
          </a:prstGeom>
          <a:noFill/>
        </p:spPr>
        <p:txBody>
          <a:bodyPr wrap="none" rtlCol="0">
            <a:spAutoFit/>
          </a:bodyPr>
          <a:lstStyle/>
          <a:p>
            <a:r>
              <a:rPr lang="en-US" sz="1200" b="1" dirty="0" smtClean="0">
                <a:solidFill>
                  <a:schemeClr val="accent6"/>
                </a:solidFill>
              </a:rPr>
              <a:t>/32</a:t>
            </a:r>
            <a:endParaRPr lang="en-US" b="1" dirty="0">
              <a:solidFill>
                <a:schemeClr val="accent6"/>
              </a:solidFill>
            </a:endParaRPr>
          </a:p>
        </p:txBody>
      </p:sp>
      <p:sp>
        <p:nvSpPr>
          <p:cNvPr id="73" name="TextBox 72"/>
          <p:cNvSpPr txBox="1"/>
          <p:nvPr/>
        </p:nvSpPr>
        <p:spPr>
          <a:xfrm>
            <a:off x="546100" y="5295900"/>
            <a:ext cx="1093056" cy="313932"/>
          </a:xfrm>
          <a:prstGeom prst="rect">
            <a:avLst/>
          </a:prstGeom>
          <a:noFill/>
        </p:spPr>
        <p:txBody>
          <a:bodyPr wrap="none" rtlCol="0">
            <a:spAutoFit/>
          </a:bodyPr>
          <a:lstStyle/>
          <a:p>
            <a:pPr algn="l"/>
            <a:r>
              <a:rPr lang="en-US" sz="1600" dirty="0" smtClean="0">
                <a:solidFill>
                  <a:schemeClr val="accent6"/>
                </a:solidFill>
              </a:rPr>
              <a:t>ISP Prefix</a:t>
            </a:r>
            <a:endParaRPr lang="en-US" sz="2800" dirty="0">
              <a:solidFill>
                <a:schemeClr val="accent6"/>
              </a:solidFill>
            </a:endParaRPr>
          </a:p>
        </p:txBody>
      </p:sp>
      <p:cxnSp>
        <p:nvCxnSpPr>
          <p:cNvPr id="74" name="Elbow Connector 42"/>
          <p:cNvCxnSpPr>
            <a:stCxn id="72" idx="2"/>
            <a:endCxn id="73" idx="3"/>
          </p:cNvCxnSpPr>
          <p:nvPr/>
        </p:nvCxnSpPr>
        <p:spPr bwMode="auto">
          <a:xfrm rot="5400000">
            <a:off x="1350828" y="4420361"/>
            <a:ext cx="1320834" cy="744177"/>
          </a:xfrm>
          <a:prstGeom prst="bentConnector2">
            <a:avLst/>
          </a:prstGeom>
          <a:solidFill>
            <a:schemeClr val="accent1"/>
          </a:solidFill>
          <a:ln w="28575" cap="flat" cmpd="sng" algn="ctr">
            <a:solidFill>
              <a:schemeClr val="accent6"/>
            </a:solidFill>
            <a:prstDash val="lgDash"/>
            <a:round/>
            <a:headEnd type="none" w="med" len="med"/>
            <a:tailEnd type="none" w="med" len="med"/>
          </a:ln>
          <a:effectLst/>
        </p:spPr>
      </p:cxnSp>
      <p:sp>
        <p:nvSpPr>
          <p:cNvPr id="75" name="TextBox 74"/>
          <p:cNvSpPr txBox="1"/>
          <p:nvPr/>
        </p:nvSpPr>
        <p:spPr>
          <a:xfrm>
            <a:off x="3111500" y="3873500"/>
            <a:ext cx="397866" cy="258532"/>
          </a:xfrm>
          <a:prstGeom prst="rect">
            <a:avLst/>
          </a:prstGeom>
          <a:noFill/>
        </p:spPr>
        <p:txBody>
          <a:bodyPr wrap="none" rtlCol="0">
            <a:spAutoFit/>
          </a:bodyPr>
          <a:lstStyle/>
          <a:p>
            <a:r>
              <a:rPr lang="en-US" sz="1200" b="1" dirty="0" smtClean="0">
                <a:solidFill>
                  <a:schemeClr val="accent6"/>
                </a:solidFill>
              </a:rPr>
              <a:t>/48</a:t>
            </a:r>
            <a:endParaRPr lang="en-US" b="1" dirty="0">
              <a:solidFill>
                <a:schemeClr val="accent6"/>
              </a:solidFill>
            </a:endParaRPr>
          </a:p>
        </p:txBody>
      </p:sp>
      <p:sp>
        <p:nvSpPr>
          <p:cNvPr id="76" name="TextBox 75"/>
          <p:cNvSpPr txBox="1"/>
          <p:nvPr/>
        </p:nvSpPr>
        <p:spPr>
          <a:xfrm>
            <a:off x="533400" y="5626100"/>
            <a:ext cx="1119217" cy="313932"/>
          </a:xfrm>
          <a:prstGeom prst="rect">
            <a:avLst/>
          </a:prstGeom>
          <a:noFill/>
        </p:spPr>
        <p:txBody>
          <a:bodyPr wrap="none" rtlCol="0">
            <a:spAutoFit/>
          </a:bodyPr>
          <a:lstStyle/>
          <a:p>
            <a:pPr algn="l"/>
            <a:r>
              <a:rPr lang="en-US" sz="1600" dirty="0" smtClean="0">
                <a:solidFill>
                  <a:schemeClr val="accent6"/>
                </a:solidFill>
              </a:rPr>
              <a:t>Site Prefix</a:t>
            </a:r>
            <a:endParaRPr lang="en-US" sz="2800" dirty="0">
              <a:solidFill>
                <a:schemeClr val="accent6"/>
              </a:solidFill>
            </a:endParaRPr>
          </a:p>
        </p:txBody>
      </p:sp>
      <p:cxnSp>
        <p:nvCxnSpPr>
          <p:cNvPr id="77" name="Elbow Connector 42"/>
          <p:cNvCxnSpPr>
            <a:stCxn id="75" idx="2"/>
            <a:endCxn id="76" idx="3"/>
          </p:cNvCxnSpPr>
          <p:nvPr/>
        </p:nvCxnSpPr>
        <p:spPr bwMode="auto">
          <a:xfrm rot="5400000">
            <a:off x="1656008" y="4128641"/>
            <a:ext cx="1651034" cy="1657816"/>
          </a:xfrm>
          <a:prstGeom prst="bentConnector2">
            <a:avLst/>
          </a:prstGeom>
          <a:solidFill>
            <a:schemeClr val="accent1"/>
          </a:solidFill>
          <a:ln w="28575" cap="flat" cmpd="sng" algn="ctr">
            <a:solidFill>
              <a:schemeClr val="accent6"/>
            </a:solidFill>
            <a:prstDash val="lgDash"/>
            <a:round/>
            <a:headEnd type="none" w="med" len="med"/>
            <a:tailEnd type="none" w="med" len="med"/>
          </a:ln>
          <a:effectLst/>
        </p:spPr>
      </p:cxnSp>
      <p:sp>
        <p:nvSpPr>
          <p:cNvPr id="78" name="TextBox 77"/>
          <p:cNvSpPr txBox="1"/>
          <p:nvPr/>
        </p:nvSpPr>
        <p:spPr>
          <a:xfrm>
            <a:off x="4343400" y="3873500"/>
            <a:ext cx="397866" cy="258532"/>
          </a:xfrm>
          <a:prstGeom prst="rect">
            <a:avLst/>
          </a:prstGeom>
          <a:noFill/>
        </p:spPr>
        <p:txBody>
          <a:bodyPr wrap="none" rtlCol="0">
            <a:spAutoFit/>
          </a:bodyPr>
          <a:lstStyle/>
          <a:p>
            <a:r>
              <a:rPr lang="en-US" sz="1200" b="1" dirty="0" smtClean="0">
                <a:solidFill>
                  <a:schemeClr val="accent6"/>
                </a:solidFill>
              </a:rPr>
              <a:t>/64</a:t>
            </a:r>
            <a:endParaRPr lang="en-US" b="1" dirty="0">
              <a:solidFill>
                <a:schemeClr val="accent6"/>
              </a:solidFill>
            </a:endParaRPr>
          </a:p>
        </p:txBody>
      </p:sp>
      <p:sp>
        <p:nvSpPr>
          <p:cNvPr id="79" name="TextBox 78"/>
          <p:cNvSpPr txBox="1"/>
          <p:nvPr/>
        </p:nvSpPr>
        <p:spPr>
          <a:xfrm>
            <a:off x="546100" y="5956300"/>
            <a:ext cx="1415772" cy="313932"/>
          </a:xfrm>
          <a:prstGeom prst="rect">
            <a:avLst/>
          </a:prstGeom>
          <a:noFill/>
        </p:spPr>
        <p:txBody>
          <a:bodyPr wrap="none" rtlCol="0">
            <a:spAutoFit/>
          </a:bodyPr>
          <a:lstStyle/>
          <a:p>
            <a:pPr algn="l"/>
            <a:r>
              <a:rPr lang="en-US" sz="1600" dirty="0" smtClean="0">
                <a:solidFill>
                  <a:schemeClr val="accent6"/>
                </a:solidFill>
              </a:rPr>
              <a:t>Subnet Prefix</a:t>
            </a:r>
            <a:endParaRPr lang="en-US" sz="2800" dirty="0">
              <a:solidFill>
                <a:schemeClr val="accent6"/>
              </a:solidFill>
            </a:endParaRPr>
          </a:p>
        </p:txBody>
      </p:sp>
      <p:cxnSp>
        <p:nvCxnSpPr>
          <p:cNvPr id="80" name="Elbow Connector 42"/>
          <p:cNvCxnSpPr>
            <a:stCxn id="78" idx="2"/>
            <a:endCxn id="79" idx="3"/>
          </p:cNvCxnSpPr>
          <p:nvPr/>
        </p:nvCxnSpPr>
        <p:spPr bwMode="auto">
          <a:xfrm rot="5400000">
            <a:off x="2261486" y="3832419"/>
            <a:ext cx="1981234" cy="2580461"/>
          </a:xfrm>
          <a:prstGeom prst="bentConnector2">
            <a:avLst/>
          </a:prstGeom>
          <a:solidFill>
            <a:schemeClr val="accent1"/>
          </a:solidFill>
          <a:ln w="28575" cap="flat" cmpd="sng" algn="ctr">
            <a:solidFill>
              <a:schemeClr val="accent6"/>
            </a:solidFill>
            <a:prstDash val="lgDash"/>
            <a:round/>
            <a:headEnd type="none" w="med" len="med"/>
            <a:tailEnd type="none" w="med" len="med"/>
          </a:ln>
          <a:effectLst/>
        </p:spPr>
      </p:cxn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Global Unicast Address</a:t>
            </a:r>
            <a:endParaRPr lang="en-US" dirty="0"/>
          </a:p>
        </p:txBody>
      </p:sp>
      <p:sp>
        <p:nvSpPr>
          <p:cNvPr id="3" name="Content Placeholder 2"/>
          <p:cNvSpPr>
            <a:spLocks noGrp="1"/>
          </p:cNvSpPr>
          <p:nvPr>
            <p:ph idx="10"/>
          </p:nvPr>
        </p:nvSpPr>
        <p:spPr/>
        <p:txBody>
          <a:bodyPr>
            <a:normAutofit/>
          </a:bodyPr>
          <a:lstStyle/>
          <a:p>
            <a:r>
              <a:rPr lang="en-US" dirty="0" smtClean="0"/>
              <a:t>The subnet ID can be used by an organization to create their own local addressing hierarchy. </a:t>
            </a:r>
          </a:p>
        </p:txBody>
      </p:sp>
      <p:sp>
        <p:nvSpPr>
          <p:cNvPr id="61" name="Line 22"/>
          <p:cNvSpPr>
            <a:spLocks noChangeShapeType="1"/>
          </p:cNvSpPr>
          <p:nvPr/>
        </p:nvSpPr>
        <p:spPr bwMode="auto">
          <a:xfrm>
            <a:off x="568325" y="3657600"/>
            <a:ext cx="2743200" cy="0"/>
          </a:xfrm>
          <a:prstGeom prst="line">
            <a:avLst/>
          </a:prstGeom>
          <a:noFill/>
          <a:ln w="38100">
            <a:solidFill>
              <a:schemeClr val="tx1"/>
            </a:solidFill>
            <a:round/>
            <a:headEnd type="triangle" w="med" len="med"/>
            <a:tailEnd type="triangle" w="med" len="med"/>
          </a:ln>
        </p:spPr>
        <p:txBody>
          <a:bodyPr wrap="none" anchor="ctr"/>
          <a:lstStyle/>
          <a:p>
            <a:endParaRPr lang="en-US" sz="1800" dirty="0"/>
          </a:p>
        </p:txBody>
      </p:sp>
      <p:sp>
        <p:nvSpPr>
          <p:cNvPr id="62" name="Text Box 23"/>
          <p:cNvSpPr txBox="1">
            <a:spLocks noChangeArrowheads="1"/>
          </p:cNvSpPr>
          <p:nvPr/>
        </p:nvSpPr>
        <p:spPr bwMode="auto">
          <a:xfrm>
            <a:off x="763588" y="3278188"/>
            <a:ext cx="2364751" cy="369332"/>
          </a:xfrm>
          <a:prstGeom prst="rect">
            <a:avLst/>
          </a:prstGeom>
          <a:noFill/>
          <a:ln w="38100">
            <a:noFill/>
            <a:miter lim="800000"/>
            <a:headEnd type="none" w="sm" len="sm"/>
            <a:tailEnd/>
          </a:ln>
        </p:spPr>
        <p:txBody>
          <a:bodyPr wrap="none">
            <a:spAutoFit/>
          </a:bodyPr>
          <a:lstStyle/>
          <a:p>
            <a:pPr algn="ctr">
              <a:lnSpc>
                <a:spcPct val="100000"/>
              </a:lnSpc>
              <a:spcBef>
                <a:spcPct val="0"/>
              </a:spcBef>
            </a:pPr>
            <a:r>
              <a:rPr lang="en-US" sz="1800" dirty="0" smtClean="0"/>
              <a:t>Global Routing Prefix</a:t>
            </a:r>
            <a:endParaRPr lang="en-US" sz="1800" dirty="0"/>
          </a:p>
        </p:txBody>
      </p:sp>
      <p:sp>
        <p:nvSpPr>
          <p:cNvPr id="63" name="Text Box 24"/>
          <p:cNvSpPr txBox="1">
            <a:spLocks noChangeArrowheads="1"/>
          </p:cNvSpPr>
          <p:nvPr/>
        </p:nvSpPr>
        <p:spPr bwMode="auto">
          <a:xfrm>
            <a:off x="3397250" y="3016250"/>
            <a:ext cx="915635" cy="646331"/>
          </a:xfrm>
          <a:prstGeom prst="rect">
            <a:avLst/>
          </a:prstGeom>
          <a:noFill/>
          <a:ln w="38100">
            <a:noFill/>
            <a:miter lim="800000"/>
            <a:headEnd type="none" w="sm" len="sm"/>
            <a:tailEnd/>
          </a:ln>
        </p:spPr>
        <p:txBody>
          <a:bodyPr wrap="none">
            <a:spAutoFit/>
          </a:bodyPr>
          <a:lstStyle/>
          <a:p>
            <a:pPr algn="ctr">
              <a:lnSpc>
                <a:spcPct val="100000"/>
              </a:lnSpc>
              <a:spcBef>
                <a:spcPct val="0"/>
              </a:spcBef>
            </a:pPr>
            <a:r>
              <a:rPr lang="en-US" sz="1800" dirty="0" smtClean="0"/>
              <a:t>Subnet</a:t>
            </a:r>
          </a:p>
          <a:p>
            <a:pPr algn="ctr">
              <a:lnSpc>
                <a:spcPct val="100000"/>
              </a:lnSpc>
              <a:spcBef>
                <a:spcPct val="0"/>
              </a:spcBef>
            </a:pPr>
            <a:r>
              <a:rPr lang="en-US" sz="1800" dirty="0" smtClean="0"/>
              <a:t>ID</a:t>
            </a:r>
            <a:endParaRPr lang="en-US" sz="1800" dirty="0"/>
          </a:p>
        </p:txBody>
      </p:sp>
      <p:sp>
        <p:nvSpPr>
          <p:cNvPr id="64" name="Text Box 25"/>
          <p:cNvSpPr txBox="1">
            <a:spLocks noChangeArrowheads="1"/>
          </p:cNvSpPr>
          <p:nvPr/>
        </p:nvSpPr>
        <p:spPr bwMode="auto">
          <a:xfrm>
            <a:off x="5889625" y="3316288"/>
            <a:ext cx="1377300" cy="369332"/>
          </a:xfrm>
          <a:prstGeom prst="rect">
            <a:avLst/>
          </a:prstGeom>
          <a:noFill/>
          <a:ln w="38100">
            <a:noFill/>
            <a:miter lim="800000"/>
            <a:headEnd type="none" w="sm" len="sm"/>
            <a:tailEnd/>
          </a:ln>
        </p:spPr>
        <p:txBody>
          <a:bodyPr wrap="none">
            <a:spAutoFit/>
          </a:bodyPr>
          <a:lstStyle/>
          <a:p>
            <a:pPr algn="ctr">
              <a:lnSpc>
                <a:spcPct val="100000"/>
              </a:lnSpc>
              <a:spcBef>
                <a:spcPct val="0"/>
              </a:spcBef>
            </a:pPr>
            <a:r>
              <a:rPr lang="en-US" sz="1800" dirty="0" smtClean="0"/>
              <a:t>Interface ID</a:t>
            </a:r>
            <a:endParaRPr lang="en-US" sz="1800" dirty="0"/>
          </a:p>
        </p:txBody>
      </p:sp>
      <p:sp>
        <p:nvSpPr>
          <p:cNvPr id="65" name="Line 26"/>
          <p:cNvSpPr>
            <a:spLocks noChangeShapeType="1"/>
          </p:cNvSpPr>
          <p:nvPr/>
        </p:nvSpPr>
        <p:spPr bwMode="auto">
          <a:xfrm>
            <a:off x="3365500" y="3657600"/>
            <a:ext cx="1188720" cy="0"/>
          </a:xfrm>
          <a:prstGeom prst="line">
            <a:avLst/>
          </a:prstGeom>
          <a:noFill/>
          <a:ln w="38100">
            <a:solidFill>
              <a:schemeClr val="tx1"/>
            </a:solidFill>
            <a:round/>
            <a:headEnd type="triangle" w="med" len="med"/>
            <a:tailEnd type="triangle" w="med" len="med"/>
          </a:ln>
        </p:spPr>
        <p:txBody>
          <a:bodyPr wrap="none" anchor="ctr"/>
          <a:lstStyle/>
          <a:p>
            <a:endParaRPr lang="en-US" sz="1800" dirty="0"/>
          </a:p>
        </p:txBody>
      </p:sp>
      <p:sp>
        <p:nvSpPr>
          <p:cNvPr id="66" name="Line 27"/>
          <p:cNvSpPr>
            <a:spLocks noChangeShapeType="1"/>
          </p:cNvSpPr>
          <p:nvPr/>
        </p:nvSpPr>
        <p:spPr bwMode="auto">
          <a:xfrm>
            <a:off x="4597400" y="3644900"/>
            <a:ext cx="3931920" cy="0"/>
          </a:xfrm>
          <a:prstGeom prst="line">
            <a:avLst/>
          </a:prstGeom>
          <a:noFill/>
          <a:ln w="38100">
            <a:solidFill>
              <a:schemeClr val="tx1"/>
            </a:solidFill>
            <a:round/>
            <a:headEnd type="triangle" w="med" len="med"/>
            <a:tailEnd type="triangle" w="med" len="med"/>
          </a:ln>
        </p:spPr>
        <p:txBody>
          <a:bodyPr wrap="none" anchor="ctr"/>
          <a:lstStyle/>
          <a:p>
            <a:endParaRPr lang="en-US" dirty="0"/>
          </a:p>
        </p:txBody>
      </p:sp>
      <p:graphicFrame>
        <p:nvGraphicFramePr>
          <p:cNvPr id="67" name="Table 66"/>
          <p:cNvGraphicFramePr>
            <a:graphicFrameLocks noGrp="1"/>
          </p:cNvGraphicFramePr>
          <p:nvPr/>
        </p:nvGraphicFramePr>
        <p:xfrm>
          <a:off x="558800" y="4229100"/>
          <a:ext cx="7975600" cy="579120"/>
        </p:xfrm>
        <a:graphic>
          <a:graphicData uri="http://schemas.openxmlformats.org/drawingml/2006/table">
            <a:tbl>
              <a:tblPr firstRow="1" bandRow="1">
                <a:tableStyleId>{2D5ABB26-0587-4C30-8999-92F81FD0307C}</a:tableStyleId>
              </a:tblPr>
              <a:tblGrid>
                <a:gridCol w="838200"/>
                <a:gridCol w="812800"/>
                <a:gridCol w="1104900"/>
                <a:gridCol w="1231900"/>
                <a:gridCol w="3987800"/>
              </a:tblGrid>
              <a:tr h="370840">
                <a:tc>
                  <a:txBody>
                    <a:bodyPr/>
                    <a:lstStyle/>
                    <a:p>
                      <a:pPr algn="ctr"/>
                      <a:r>
                        <a:rPr lang="en-US" sz="2000" b="1" dirty="0" smtClean="0">
                          <a:latin typeface="Courier New" pitchFamily="49" charset="0"/>
                          <a:cs typeface="Courier New" pitchFamily="49" charset="0"/>
                        </a:rPr>
                        <a:t>2001</a:t>
                      </a:r>
                    </a:p>
                    <a:p>
                      <a:pPr algn="l"/>
                      <a:r>
                        <a:rPr lang="en-US" sz="1200" b="1" dirty="0" smtClean="0">
                          <a:solidFill>
                            <a:schemeClr val="accent6"/>
                          </a:solidFill>
                          <a:latin typeface="Courier New" pitchFamily="49" charset="0"/>
                          <a:cs typeface="Courier New" pitchFamily="49" charset="0"/>
                        </a:rPr>
                        <a:t>001</a:t>
                      </a:r>
                      <a:r>
                        <a:rPr lang="en-US" sz="1200" b="0" dirty="0" smtClean="0">
                          <a:solidFill>
                            <a:schemeClr val="tx1"/>
                          </a:solidFill>
                          <a:latin typeface="Courier New" pitchFamily="49" charset="0"/>
                          <a:cs typeface="Courier New" pitchFamily="49" charset="0"/>
                        </a:rPr>
                        <a:t>0</a:t>
                      </a:r>
                      <a:endParaRPr lang="en-US" sz="2000" b="0" dirty="0">
                        <a:solidFill>
                          <a:schemeClr val="tx1"/>
                        </a:solidFill>
                        <a:latin typeface="Courier New" pitchFamily="49" charset="0"/>
                        <a:cs typeface="Courier New" pitchFamily="49"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r>
                        <a:rPr lang="en-US" sz="2000" b="1" dirty="0" smtClean="0">
                          <a:latin typeface="Courier New" pitchFamily="49" charset="0"/>
                          <a:cs typeface="Courier New" pitchFamily="49" charset="0"/>
                        </a:rPr>
                        <a:t>0008</a:t>
                      </a:r>
                      <a:endParaRPr lang="en-US" sz="2000" b="1" dirty="0">
                        <a:solidFill>
                          <a:schemeClr val="tx1"/>
                        </a:solidFill>
                        <a:latin typeface="Courier New" pitchFamily="49" charset="0"/>
                        <a:cs typeface="Courier New" pitchFamily="49"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ctr"/>
                      <a:endParaRPr lang="en-US" sz="2000" b="1" dirty="0">
                        <a:solidFill>
                          <a:schemeClr val="tx1"/>
                        </a:solidFill>
                        <a:latin typeface="Courier New" pitchFamily="49" charset="0"/>
                        <a:cs typeface="Courier New" pitchFamily="49"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endParaRPr lang="en-US" sz="2000" b="1" dirty="0">
                        <a:latin typeface="Courier New" pitchFamily="49" charset="0"/>
                        <a:cs typeface="Courier New" pitchFamily="49"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bg2"/>
                          </a:solidFill>
                          <a:latin typeface="Courier New" pitchFamily="49" charset="0"/>
                          <a:cs typeface="Courier New" pitchFamily="49" charset="0"/>
                        </a:rPr>
                        <a:t>21B:D5FF:FE5B:A408</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bl>
          </a:graphicData>
        </a:graphic>
      </p:graphicFrame>
      <p:sp>
        <p:nvSpPr>
          <p:cNvPr id="68" name="TextBox 67"/>
          <p:cNvSpPr txBox="1"/>
          <p:nvPr/>
        </p:nvSpPr>
        <p:spPr>
          <a:xfrm>
            <a:off x="1600200" y="3873500"/>
            <a:ext cx="397866" cy="258532"/>
          </a:xfrm>
          <a:prstGeom prst="rect">
            <a:avLst/>
          </a:prstGeom>
          <a:noFill/>
        </p:spPr>
        <p:txBody>
          <a:bodyPr wrap="none" rtlCol="0">
            <a:spAutoFit/>
          </a:bodyPr>
          <a:lstStyle/>
          <a:p>
            <a:r>
              <a:rPr lang="en-US" sz="1200" b="1" dirty="0" smtClean="0">
                <a:solidFill>
                  <a:schemeClr val="accent6"/>
                </a:solidFill>
              </a:rPr>
              <a:t>/23</a:t>
            </a:r>
            <a:endParaRPr lang="en-US" b="1" dirty="0">
              <a:solidFill>
                <a:schemeClr val="accent6"/>
              </a:solidFill>
            </a:endParaRPr>
          </a:p>
        </p:txBody>
      </p:sp>
      <p:sp>
        <p:nvSpPr>
          <p:cNvPr id="69" name="TextBox 68"/>
          <p:cNvSpPr txBox="1"/>
          <p:nvPr/>
        </p:nvSpPr>
        <p:spPr>
          <a:xfrm>
            <a:off x="533400" y="4965700"/>
            <a:ext cx="936475" cy="313932"/>
          </a:xfrm>
          <a:prstGeom prst="rect">
            <a:avLst/>
          </a:prstGeom>
          <a:noFill/>
        </p:spPr>
        <p:txBody>
          <a:bodyPr wrap="none" rtlCol="0">
            <a:spAutoFit/>
          </a:bodyPr>
          <a:lstStyle/>
          <a:p>
            <a:r>
              <a:rPr lang="en-US" sz="1600" dirty="0" smtClean="0">
                <a:solidFill>
                  <a:schemeClr val="accent6"/>
                </a:solidFill>
              </a:rPr>
              <a:t>Registry</a:t>
            </a:r>
            <a:endParaRPr lang="en-US" sz="2800" dirty="0">
              <a:solidFill>
                <a:schemeClr val="accent6"/>
              </a:solidFill>
            </a:endParaRPr>
          </a:p>
        </p:txBody>
      </p:sp>
      <p:cxnSp>
        <p:nvCxnSpPr>
          <p:cNvPr id="70" name="Elbow Connector 42"/>
          <p:cNvCxnSpPr>
            <a:stCxn id="68" idx="2"/>
            <a:endCxn id="69" idx="3"/>
          </p:cNvCxnSpPr>
          <p:nvPr/>
        </p:nvCxnSpPr>
        <p:spPr bwMode="auto">
          <a:xfrm rot="5400000">
            <a:off x="1139187" y="4462720"/>
            <a:ext cx="990634" cy="329258"/>
          </a:xfrm>
          <a:prstGeom prst="bentConnector2">
            <a:avLst/>
          </a:prstGeom>
          <a:solidFill>
            <a:schemeClr val="accent1"/>
          </a:solidFill>
          <a:ln w="28575" cap="flat" cmpd="sng" algn="ctr">
            <a:solidFill>
              <a:schemeClr val="accent6"/>
            </a:solidFill>
            <a:prstDash val="lgDash"/>
            <a:round/>
            <a:headEnd type="none" w="med" len="med"/>
            <a:tailEnd type="none" w="med" len="med"/>
          </a:ln>
          <a:effectLst/>
        </p:spPr>
      </p:cxnSp>
      <p:sp>
        <p:nvSpPr>
          <p:cNvPr id="71" name="TextBox 70"/>
          <p:cNvSpPr txBox="1"/>
          <p:nvPr/>
        </p:nvSpPr>
        <p:spPr>
          <a:xfrm>
            <a:off x="2184400" y="3873500"/>
            <a:ext cx="397866" cy="258532"/>
          </a:xfrm>
          <a:prstGeom prst="rect">
            <a:avLst/>
          </a:prstGeom>
          <a:noFill/>
        </p:spPr>
        <p:txBody>
          <a:bodyPr wrap="none" rtlCol="0">
            <a:spAutoFit/>
          </a:bodyPr>
          <a:lstStyle/>
          <a:p>
            <a:r>
              <a:rPr lang="en-US" sz="1200" b="1" dirty="0" smtClean="0">
                <a:solidFill>
                  <a:schemeClr val="accent6"/>
                </a:solidFill>
              </a:rPr>
              <a:t>/32</a:t>
            </a:r>
            <a:endParaRPr lang="en-US" b="1" dirty="0">
              <a:solidFill>
                <a:schemeClr val="accent6"/>
              </a:solidFill>
            </a:endParaRPr>
          </a:p>
        </p:txBody>
      </p:sp>
      <p:sp>
        <p:nvSpPr>
          <p:cNvPr id="72" name="TextBox 71"/>
          <p:cNvSpPr txBox="1"/>
          <p:nvPr/>
        </p:nvSpPr>
        <p:spPr>
          <a:xfrm>
            <a:off x="546100" y="5295900"/>
            <a:ext cx="1093056" cy="313932"/>
          </a:xfrm>
          <a:prstGeom prst="rect">
            <a:avLst/>
          </a:prstGeom>
          <a:noFill/>
        </p:spPr>
        <p:txBody>
          <a:bodyPr wrap="none" rtlCol="0">
            <a:spAutoFit/>
          </a:bodyPr>
          <a:lstStyle/>
          <a:p>
            <a:pPr algn="l"/>
            <a:r>
              <a:rPr lang="en-US" sz="1600" dirty="0" smtClean="0">
                <a:solidFill>
                  <a:schemeClr val="accent6"/>
                </a:solidFill>
              </a:rPr>
              <a:t>ISP Prefix</a:t>
            </a:r>
            <a:endParaRPr lang="en-US" sz="2800" dirty="0">
              <a:solidFill>
                <a:schemeClr val="accent6"/>
              </a:solidFill>
            </a:endParaRPr>
          </a:p>
        </p:txBody>
      </p:sp>
      <p:cxnSp>
        <p:nvCxnSpPr>
          <p:cNvPr id="73" name="Elbow Connector 42"/>
          <p:cNvCxnSpPr>
            <a:stCxn id="71" idx="2"/>
            <a:endCxn id="72" idx="3"/>
          </p:cNvCxnSpPr>
          <p:nvPr/>
        </p:nvCxnSpPr>
        <p:spPr bwMode="auto">
          <a:xfrm rot="5400000">
            <a:off x="1350828" y="4420361"/>
            <a:ext cx="1320834" cy="744177"/>
          </a:xfrm>
          <a:prstGeom prst="bentConnector2">
            <a:avLst/>
          </a:prstGeom>
          <a:solidFill>
            <a:schemeClr val="accent1"/>
          </a:solidFill>
          <a:ln w="28575" cap="flat" cmpd="sng" algn="ctr">
            <a:solidFill>
              <a:schemeClr val="accent6"/>
            </a:solidFill>
            <a:prstDash val="lgDash"/>
            <a:round/>
            <a:headEnd type="none" w="med" len="med"/>
            <a:tailEnd type="none" w="med" len="med"/>
          </a:ln>
          <a:effectLst/>
        </p:spPr>
      </p:cxnSp>
      <p:sp>
        <p:nvSpPr>
          <p:cNvPr id="74" name="TextBox 73"/>
          <p:cNvSpPr txBox="1"/>
          <p:nvPr/>
        </p:nvSpPr>
        <p:spPr>
          <a:xfrm>
            <a:off x="3111500" y="3873500"/>
            <a:ext cx="397866" cy="258532"/>
          </a:xfrm>
          <a:prstGeom prst="rect">
            <a:avLst/>
          </a:prstGeom>
          <a:noFill/>
        </p:spPr>
        <p:txBody>
          <a:bodyPr wrap="none" rtlCol="0">
            <a:spAutoFit/>
          </a:bodyPr>
          <a:lstStyle/>
          <a:p>
            <a:r>
              <a:rPr lang="en-US" sz="1200" b="1" dirty="0" smtClean="0">
                <a:solidFill>
                  <a:schemeClr val="accent6"/>
                </a:solidFill>
              </a:rPr>
              <a:t>/48</a:t>
            </a:r>
            <a:endParaRPr lang="en-US" b="1" dirty="0">
              <a:solidFill>
                <a:schemeClr val="accent6"/>
              </a:solidFill>
            </a:endParaRPr>
          </a:p>
        </p:txBody>
      </p:sp>
      <p:sp>
        <p:nvSpPr>
          <p:cNvPr id="75" name="TextBox 74"/>
          <p:cNvSpPr txBox="1"/>
          <p:nvPr/>
        </p:nvSpPr>
        <p:spPr>
          <a:xfrm>
            <a:off x="533400" y="5626100"/>
            <a:ext cx="1119217" cy="313932"/>
          </a:xfrm>
          <a:prstGeom prst="rect">
            <a:avLst/>
          </a:prstGeom>
          <a:noFill/>
        </p:spPr>
        <p:txBody>
          <a:bodyPr wrap="none" rtlCol="0">
            <a:spAutoFit/>
          </a:bodyPr>
          <a:lstStyle/>
          <a:p>
            <a:pPr algn="l"/>
            <a:r>
              <a:rPr lang="en-US" sz="1600" dirty="0" smtClean="0">
                <a:solidFill>
                  <a:schemeClr val="accent6"/>
                </a:solidFill>
              </a:rPr>
              <a:t>Site Prefix</a:t>
            </a:r>
            <a:endParaRPr lang="en-US" sz="2800" dirty="0">
              <a:solidFill>
                <a:schemeClr val="accent6"/>
              </a:solidFill>
            </a:endParaRPr>
          </a:p>
        </p:txBody>
      </p:sp>
      <p:cxnSp>
        <p:nvCxnSpPr>
          <p:cNvPr id="76" name="Elbow Connector 42"/>
          <p:cNvCxnSpPr>
            <a:stCxn id="74" idx="2"/>
            <a:endCxn id="75" idx="3"/>
          </p:cNvCxnSpPr>
          <p:nvPr/>
        </p:nvCxnSpPr>
        <p:spPr bwMode="auto">
          <a:xfrm rot="5400000">
            <a:off x="1656008" y="4128641"/>
            <a:ext cx="1651034" cy="1657816"/>
          </a:xfrm>
          <a:prstGeom prst="bentConnector2">
            <a:avLst/>
          </a:prstGeom>
          <a:solidFill>
            <a:schemeClr val="accent1"/>
          </a:solidFill>
          <a:ln w="28575" cap="flat" cmpd="sng" algn="ctr">
            <a:solidFill>
              <a:schemeClr val="accent6"/>
            </a:solidFill>
            <a:prstDash val="lgDash"/>
            <a:round/>
            <a:headEnd type="none" w="med" len="med"/>
            <a:tailEnd type="none" w="med" len="med"/>
          </a:ln>
          <a:effectLst/>
        </p:spPr>
      </p:cxnSp>
      <p:sp>
        <p:nvSpPr>
          <p:cNvPr id="77" name="TextBox 76"/>
          <p:cNvSpPr txBox="1"/>
          <p:nvPr/>
        </p:nvSpPr>
        <p:spPr>
          <a:xfrm>
            <a:off x="4343400" y="3873500"/>
            <a:ext cx="397866" cy="258532"/>
          </a:xfrm>
          <a:prstGeom prst="rect">
            <a:avLst/>
          </a:prstGeom>
          <a:noFill/>
        </p:spPr>
        <p:txBody>
          <a:bodyPr wrap="none" rtlCol="0">
            <a:spAutoFit/>
          </a:bodyPr>
          <a:lstStyle/>
          <a:p>
            <a:r>
              <a:rPr lang="en-US" sz="1200" b="1" dirty="0" smtClean="0">
                <a:solidFill>
                  <a:schemeClr val="accent6"/>
                </a:solidFill>
              </a:rPr>
              <a:t>/64</a:t>
            </a:r>
            <a:endParaRPr lang="en-US" b="1" dirty="0">
              <a:solidFill>
                <a:schemeClr val="accent6"/>
              </a:solidFill>
            </a:endParaRPr>
          </a:p>
        </p:txBody>
      </p:sp>
      <p:sp>
        <p:nvSpPr>
          <p:cNvPr id="78" name="TextBox 77"/>
          <p:cNvSpPr txBox="1"/>
          <p:nvPr/>
        </p:nvSpPr>
        <p:spPr>
          <a:xfrm>
            <a:off x="546100" y="5956300"/>
            <a:ext cx="1415772" cy="313932"/>
          </a:xfrm>
          <a:prstGeom prst="rect">
            <a:avLst/>
          </a:prstGeom>
          <a:noFill/>
        </p:spPr>
        <p:txBody>
          <a:bodyPr wrap="none" rtlCol="0">
            <a:spAutoFit/>
          </a:bodyPr>
          <a:lstStyle/>
          <a:p>
            <a:pPr algn="l"/>
            <a:r>
              <a:rPr lang="en-US" sz="1600" dirty="0" smtClean="0">
                <a:solidFill>
                  <a:schemeClr val="accent6"/>
                </a:solidFill>
              </a:rPr>
              <a:t>Subnet Prefix</a:t>
            </a:r>
            <a:endParaRPr lang="en-US" sz="2800" dirty="0">
              <a:solidFill>
                <a:schemeClr val="accent6"/>
              </a:solidFill>
            </a:endParaRPr>
          </a:p>
        </p:txBody>
      </p:sp>
      <p:cxnSp>
        <p:nvCxnSpPr>
          <p:cNvPr id="79" name="Elbow Connector 42"/>
          <p:cNvCxnSpPr>
            <a:stCxn id="77" idx="2"/>
            <a:endCxn id="78" idx="3"/>
          </p:cNvCxnSpPr>
          <p:nvPr/>
        </p:nvCxnSpPr>
        <p:spPr bwMode="auto">
          <a:xfrm rot="5400000">
            <a:off x="2261486" y="3832419"/>
            <a:ext cx="1981234" cy="2580461"/>
          </a:xfrm>
          <a:prstGeom prst="bentConnector2">
            <a:avLst/>
          </a:prstGeom>
          <a:solidFill>
            <a:schemeClr val="accent1"/>
          </a:solidFill>
          <a:ln w="28575" cap="flat" cmpd="sng" algn="ctr">
            <a:solidFill>
              <a:schemeClr val="accent6"/>
            </a:solidFill>
            <a:prstDash val="lgDash"/>
            <a:round/>
            <a:headEnd type="none" w="med" len="med"/>
            <a:tailEnd type="none" w="med" len="med"/>
          </a:ln>
          <a:effectLst/>
        </p:spPr>
      </p:cxn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bwMode="auto">
          <a:xfrm>
            <a:off x="2590708" y="2242821"/>
            <a:ext cx="1920240" cy="228600"/>
          </a:xfrm>
          <a:prstGeom prst="rect">
            <a:avLst/>
          </a:pr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14" name="Rectangle 13"/>
          <p:cNvSpPr/>
          <p:nvPr/>
        </p:nvSpPr>
        <p:spPr bwMode="auto">
          <a:xfrm>
            <a:off x="2031908" y="2242821"/>
            <a:ext cx="457200" cy="228600"/>
          </a:xfrm>
          <a:prstGeom prst="rect">
            <a:avLst/>
          </a:pr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6" name="Rectangle 5"/>
          <p:cNvSpPr/>
          <p:nvPr/>
        </p:nvSpPr>
        <p:spPr bwMode="auto">
          <a:xfrm>
            <a:off x="736508" y="2242821"/>
            <a:ext cx="1188720" cy="228600"/>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967682" name="Rectangle 2"/>
          <p:cNvSpPr>
            <a:spLocks noGrp="1" noChangeArrowheads="1"/>
          </p:cNvSpPr>
          <p:nvPr>
            <p:ph type="title"/>
          </p:nvPr>
        </p:nvSpPr>
        <p:spPr/>
        <p:txBody>
          <a:bodyPr/>
          <a:lstStyle/>
          <a:p>
            <a:r>
              <a:rPr lang="en-US" dirty="0" smtClean="0"/>
              <a:t>IPv6 Global Unicast Address Example</a:t>
            </a:r>
            <a:endParaRPr lang="en-US" dirty="0">
              <a:latin typeface="Courier New" pitchFamily="49" charset="0"/>
              <a:cs typeface="Courier New" pitchFamily="49" charset="0"/>
            </a:endParaRPr>
          </a:p>
        </p:txBody>
      </p:sp>
      <p:sp>
        <p:nvSpPr>
          <p:cNvPr id="7" name="Rectangle 6"/>
          <p:cNvSpPr/>
          <p:nvPr/>
        </p:nvSpPr>
        <p:spPr bwMode="auto">
          <a:xfrm>
            <a:off x="4697803" y="2242821"/>
            <a:ext cx="3942614" cy="228600"/>
          </a:xfrm>
          <a:prstGeom prst="rect">
            <a:avLst/>
          </a:prstGeom>
          <a:solidFill>
            <a:srgbClr val="CEF8C4"/>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15" name="Text Placeholder 14"/>
          <p:cNvSpPr>
            <a:spLocks noGrp="1"/>
          </p:cNvSpPr>
          <p:nvPr>
            <p:ph type="body" sz="quarter" idx="10"/>
          </p:nvPr>
        </p:nvSpPr>
        <p:spPr/>
        <p:txBody>
          <a:bodyPr>
            <a:noAutofit/>
          </a:bodyPr>
          <a:lstStyle/>
          <a:p>
            <a:pPr>
              <a:lnSpc>
                <a:spcPct val="110000"/>
              </a:lnSpc>
            </a:pPr>
            <a:r>
              <a:rPr lang="en-US" dirty="0" smtClean="0"/>
              <a:t>R1# </a:t>
            </a:r>
            <a:r>
              <a:rPr lang="en-US" b="1" dirty="0" smtClean="0"/>
              <a:t>show ipv6 interface loopback 100</a:t>
            </a:r>
          </a:p>
          <a:p>
            <a:pPr>
              <a:lnSpc>
                <a:spcPct val="110000"/>
              </a:lnSpc>
            </a:pPr>
            <a:r>
              <a:rPr lang="en-US" dirty="0" smtClean="0"/>
              <a:t>Loopback100 is up, line protocol is up</a:t>
            </a:r>
          </a:p>
          <a:p>
            <a:pPr>
              <a:lnSpc>
                <a:spcPct val="110000"/>
              </a:lnSpc>
            </a:pPr>
            <a:r>
              <a:rPr lang="en-US" dirty="0" smtClean="0"/>
              <a:t>  IPv6 is enabled, link-local address is FE80::222:55FF:FE18:7DE8</a:t>
            </a:r>
          </a:p>
          <a:p>
            <a:pPr>
              <a:lnSpc>
                <a:spcPct val="110000"/>
              </a:lnSpc>
            </a:pPr>
            <a:r>
              <a:rPr lang="en-US" dirty="0" smtClean="0"/>
              <a:t>  No Virtual link-local address(es):</a:t>
            </a:r>
          </a:p>
          <a:p>
            <a:pPr>
              <a:lnSpc>
                <a:spcPct val="110000"/>
              </a:lnSpc>
            </a:pPr>
            <a:r>
              <a:rPr lang="en-US" dirty="0" smtClean="0"/>
              <a:t>  Global unicast address(es):</a:t>
            </a:r>
          </a:p>
          <a:p>
            <a:pPr>
              <a:lnSpc>
                <a:spcPct val="110000"/>
              </a:lnSpc>
            </a:pPr>
            <a:r>
              <a:rPr lang="en-US" dirty="0" smtClean="0"/>
              <a:t>    2001:8:85A3:4290:222:55FF:FE18:7DE8, subnet is 2001:8:85A3:4290::/64 [EUI]</a:t>
            </a:r>
          </a:p>
          <a:p>
            <a:pPr>
              <a:lnSpc>
                <a:spcPct val="110000"/>
              </a:lnSpc>
            </a:pPr>
            <a:r>
              <a:rPr lang="en-US" dirty="0" smtClean="0"/>
              <a:t>  Joined group address(es):</a:t>
            </a:r>
          </a:p>
          <a:p>
            <a:pPr>
              <a:lnSpc>
                <a:spcPct val="110000"/>
              </a:lnSpc>
            </a:pPr>
            <a:r>
              <a:rPr lang="en-US" dirty="0" smtClean="0"/>
              <a:t>    FF02::1</a:t>
            </a:r>
          </a:p>
          <a:p>
            <a:pPr>
              <a:lnSpc>
                <a:spcPct val="110000"/>
              </a:lnSpc>
            </a:pPr>
            <a:r>
              <a:rPr lang="en-US" dirty="0" smtClean="0"/>
              <a:t>    FF02::2</a:t>
            </a:r>
          </a:p>
          <a:p>
            <a:pPr>
              <a:lnSpc>
                <a:spcPct val="110000"/>
              </a:lnSpc>
            </a:pPr>
            <a:r>
              <a:rPr lang="en-US" dirty="0" smtClean="0"/>
              <a:t>    FF02::1:FF18:7DE8</a:t>
            </a:r>
          </a:p>
          <a:p>
            <a:pPr>
              <a:lnSpc>
                <a:spcPct val="110000"/>
              </a:lnSpc>
            </a:pPr>
            <a:r>
              <a:rPr lang="en-US" dirty="0" smtClean="0"/>
              <a:t>  MTU is 1514 bytes</a:t>
            </a:r>
          </a:p>
          <a:p>
            <a:pPr>
              <a:lnSpc>
                <a:spcPct val="110000"/>
              </a:lnSpc>
            </a:pPr>
            <a:r>
              <a:rPr lang="en-US" dirty="0" smtClean="0"/>
              <a:t>  ICMP error messages limited to one every 100 milliseconds</a:t>
            </a:r>
          </a:p>
          <a:p>
            <a:pPr>
              <a:lnSpc>
                <a:spcPct val="110000"/>
              </a:lnSpc>
            </a:pPr>
            <a:r>
              <a:rPr lang="en-US" dirty="0" smtClean="0"/>
              <a:t>  ICMP redirects are enabled</a:t>
            </a:r>
          </a:p>
          <a:p>
            <a:pPr>
              <a:lnSpc>
                <a:spcPct val="110000"/>
              </a:lnSpc>
            </a:pPr>
            <a:r>
              <a:rPr lang="en-US" dirty="0" smtClean="0"/>
              <a:t>  ICMP unreachables are sent</a:t>
            </a:r>
          </a:p>
          <a:p>
            <a:pPr>
              <a:lnSpc>
                <a:spcPct val="110000"/>
              </a:lnSpc>
            </a:pPr>
            <a:r>
              <a:rPr lang="en-US" dirty="0" smtClean="0"/>
              <a:t>  ND DAD is not supported</a:t>
            </a:r>
          </a:p>
          <a:p>
            <a:pPr>
              <a:lnSpc>
                <a:spcPct val="110000"/>
              </a:lnSpc>
            </a:pPr>
            <a:r>
              <a:rPr lang="en-US" dirty="0" smtClean="0"/>
              <a:t>  ND reachable time is 30000 milliseconds (using 31238)</a:t>
            </a:r>
          </a:p>
          <a:p>
            <a:pPr>
              <a:lnSpc>
                <a:spcPct val="110000"/>
              </a:lnSpc>
            </a:pPr>
            <a:r>
              <a:rPr lang="en-US" dirty="0" smtClean="0"/>
              <a:t>  Hosts use stateless autoconfig for addresses.</a:t>
            </a:r>
          </a:p>
          <a:p>
            <a:pPr>
              <a:lnSpc>
                <a:spcPct val="110000"/>
              </a:lnSpc>
            </a:pPr>
            <a:r>
              <a:rPr lang="en-US" dirty="0" smtClean="0"/>
              <a:t>R1#</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4834" name="Rectangle 2"/>
          <p:cNvSpPr>
            <a:spLocks noGrp="1" noChangeArrowheads="1"/>
          </p:cNvSpPr>
          <p:nvPr>
            <p:ph type="title"/>
          </p:nvPr>
        </p:nvSpPr>
        <p:spPr/>
        <p:txBody>
          <a:bodyPr/>
          <a:lstStyle/>
          <a:p>
            <a:r>
              <a:rPr lang="en-US" dirty="0" smtClean="0"/>
              <a:t>IPv6 Multicast Addresses</a:t>
            </a:r>
          </a:p>
        </p:txBody>
      </p:sp>
      <p:sp>
        <p:nvSpPr>
          <p:cNvPr id="1784835" name="Rectangle 3"/>
          <p:cNvSpPr>
            <a:spLocks noGrp="1" noChangeArrowheads="1"/>
          </p:cNvSpPr>
          <p:nvPr>
            <p:ph idx="1"/>
          </p:nvPr>
        </p:nvSpPr>
        <p:spPr>
          <a:xfrm>
            <a:off x="279401" y="1183341"/>
            <a:ext cx="8520354" cy="2410760"/>
          </a:xfrm>
        </p:spPr>
        <p:txBody>
          <a:bodyPr/>
          <a:lstStyle/>
          <a:p>
            <a:r>
              <a:rPr lang="en-US" dirty="0" smtClean="0"/>
              <a:t>Multicasting is at the core of many IPv6 functions and is a replacement for the broadcast address. </a:t>
            </a:r>
          </a:p>
          <a:p>
            <a:r>
              <a:rPr lang="en-US" dirty="0" smtClean="0"/>
              <a:t>They are defined by the prefix</a:t>
            </a:r>
            <a:r>
              <a:rPr lang="en-US" b="1" dirty="0" smtClean="0">
                <a:latin typeface="Courier New" pitchFamily="49" charset="0"/>
                <a:cs typeface="Courier New" pitchFamily="49" charset="0"/>
              </a:rPr>
              <a:t> FF00::/8</a:t>
            </a:r>
            <a:r>
              <a:rPr lang="en-US" dirty="0" smtClean="0"/>
              <a:t>.</a:t>
            </a:r>
          </a:p>
        </p:txBody>
      </p:sp>
      <p:sp>
        <p:nvSpPr>
          <p:cNvPr id="17" name="TextBox 16"/>
          <p:cNvSpPr txBox="1"/>
          <p:nvPr/>
        </p:nvSpPr>
        <p:spPr>
          <a:xfrm>
            <a:off x="2133600" y="3467100"/>
            <a:ext cx="397866" cy="258532"/>
          </a:xfrm>
          <a:prstGeom prst="rect">
            <a:avLst/>
          </a:prstGeom>
          <a:noFill/>
        </p:spPr>
        <p:txBody>
          <a:bodyPr wrap="none" rtlCol="0">
            <a:spAutoFit/>
          </a:bodyPr>
          <a:lstStyle/>
          <a:p>
            <a:r>
              <a:rPr lang="en-US" sz="1200" b="1" dirty="0" smtClean="0">
                <a:solidFill>
                  <a:schemeClr val="accent6"/>
                </a:solidFill>
              </a:rPr>
              <a:t>/16</a:t>
            </a:r>
            <a:endParaRPr lang="en-US" b="1" dirty="0">
              <a:solidFill>
                <a:schemeClr val="accent6"/>
              </a:solidFill>
            </a:endParaRPr>
          </a:p>
        </p:txBody>
      </p:sp>
      <p:sp>
        <p:nvSpPr>
          <p:cNvPr id="18" name="TextBox 17"/>
          <p:cNvSpPr txBox="1"/>
          <p:nvPr/>
        </p:nvSpPr>
        <p:spPr>
          <a:xfrm>
            <a:off x="1282700" y="3467100"/>
            <a:ext cx="312906" cy="258532"/>
          </a:xfrm>
          <a:prstGeom prst="rect">
            <a:avLst/>
          </a:prstGeom>
          <a:noFill/>
        </p:spPr>
        <p:txBody>
          <a:bodyPr wrap="none" rtlCol="0">
            <a:spAutoFit/>
          </a:bodyPr>
          <a:lstStyle/>
          <a:p>
            <a:r>
              <a:rPr lang="en-US" sz="1200" b="1" dirty="0" smtClean="0">
                <a:solidFill>
                  <a:schemeClr val="accent6"/>
                </a:solidFill>
              </a:rPr>
              <a:t>/8</a:t>
            </a:r>
            <a:endParaRPr lang="en-US" b="1" dirty="0">
              <a:solidFill>
                <a:schemeClr val="accent6"/>
              </a:solidFill>
            </a:endParaRPr>
          </a:p>
        </p:txBody>
      </p:sp>
      <p:sp>
        <p:nvSpPr>
          <p:cNvPr id="19" name="TextBox 18"/>
          <p:cNvSpPr txBox="1"/>
          <p:nvPr/>
        </p:nvSpPr>
        <p:spPr>
          <a:xfrm>
            <a:off x="76200" y="4813300"/>
            <a:ext cx="1172116" cy="320088"/>
          </a:xfrm>
          <a:prstGeom prst="rect">
            <a:avLst/>
          </a:prstGeom>
          <a:noFill/>
        </p:spPr>
        <p:txBody>
          <a:bodyPr wrap="none" rtlCol="0">
            <a:spAutoFit/>
          </a:bodyPr>
          <a:lstStyle/>
          <a:p>
            <a:r>
              <a:rPr lang="en-US" sz="1600" b="1" dirty="0" smtClean="0">
                <a:solidFill>
                  <a:schemeClr val="bg2"/>
                </a:solidFill>
                <a:latin typeface="Courier New" pitchFamily="49" charset="0"/>
                <a:cs typeface="Courier New" pitchFamily="49" charset="0"/>
              </a:rPr>
              <a:t>FF00::/8</a:t>
            </a:r>
            <a:endParaRPr lang="en-US" sz="2800" b="1" dirty="0">
              <a:solidFill>
                <a:schemeClr val="bg2"/>
              </a:solidFill>
              <a:latin typeface="Courier New" pitchFamily="49" charset="0"/>
              <a:cs typeface="Courier New" pitchFamily="49" charset="0"/>
            </a:endParaRPr>
          </a:p>
        </p:txBody>
      </p:sp>
      <p:cxnSp>
        <p:nvCxnSpPr>
          <p:cNvPr id="20" name="Elbow Connector 42"/>
          <p:cNvCxnSpPr>
            <a:stCxn id="18" idx="2"/>
            <a:endCxn id="19" idx="3"/>
          </p:cNvCxnSpPr>
          <p:nvPr/>
        </p:nvCxnSpPr>
        <p:spPr bwMode="auto">
          <a:xfrm rot="5400000">
            <a:off x="719879" y="4254070"/>
            <a:ext cx="1247712" cy="190837"/>
          </a:xfrm>
          <a:prstGeom prst="bentConnector2">
            <a:avLst/>
          </a:prstGeom>
          <a:solidFill>
            <a:schemeClr val="accent1"/>
          </a:solidFill>
          <a:ln w="28575" cap="flat" cmpd="sng" algn="ctr">
            <a:solidFill>
              <a:schemeClr val="accent6"/>
            </a:solidFill>
            <a:prstDash val="lgDash"/>
            <a:round/>
            <a:headEnd type="none" w="med" len="med"/>
            <a:tailEnd type="none" w="med" len="med"/>
          </a:ln>
          <a:effectLst/>
        </p:spPr>
      </p:cxnSp>
      <p:sp>
        <p:nvSpPr>
          <p:cNvPr id="23" name="Line 22"/>
          <p:cNvSpPr>
            <a:spLocks noChangeShapeType="1"/>
          </p:cNvSpPr>
          <p:nvPr/>
        </p:nvSpPr>
        <p:spPr bwMode="auto">
          <a:xfrm>
            <a:off x="568325" y="3314700"/>
            <a:ext cx="7955280" cy="0"/>
          </a:xfrm>
          <a:prstGeom prst="line">
            <a:avLst/>
          </a:prstGeom>
          <a:noFill/>
          <a:ln w="38100">
            <a:solidFill>
              <a:schemeClr val="tx1"/>
            </a:solidFill>
            <a:round/>
            <a:headEnd type="triangle" w="med" len="med"/>
            <a:tailEnd type="triangle" w="med" len="med"/>
          </a:ln>
        </p:spPr>
        <p:txBody>
          <a:bodyPr wrap="none" anchor="ctr"/>
          <a:lstStyle/>
          <a:p>
            <a:endParaRPr lang="en-US" sz="1800" dirty="0"/>
          </a:p>
        </p:txBody>
      </p:sp>
      <p:sp>
        <p:nvSpPr>
          <p:cNvPr id="24" name="Text Box 23"/>
          <p:cNvSpPr txBox="1">
            <a:spLocks noChangeArrowheads="1"/>
          </p:cNvSpPr>
          <p:nvPr/>
        </p:nvSpPr>
        <p:spPr bwMode="auto">
          <a:xfrm>
            <a:off x="3879227" y="3138488"/>
            <a:ext cx="1264274" cy="307777"/>
          </a:xfrm>
          <a:prstGeom prst="rect">
            <a:avLst/>
          </a:prstGeom>
          <a:solidFill>
            <a:schemeClr val="bg1"/>
          </a:solidFill>
          <a:ln w="38100">
            <a:noFill/>
            <a:miter lim="800000"/>
            <a:headEnd type="none" w="sm" len="sm"/>
            <a:tailEnd/>
          </a:ln>
        </p:spPr>
        <p:txBody>
          <a:bodyPr wrap="square">
            <a:spAutoFit/>
          </a:bodyPr>
          <a:lstStyle/>
          <a:p>
            <a:pPr algn="ctr">
              <a:lnSpc>
                <a:spcPct val="100000"/>
              </a:lnSpc>
              <a:spcBef>
                <a:spcPct val="0"/>
              </a:spcBef>
            </a:pPr>
            <a:r>
              <a:rPr lang="en-US" sz="1400" dirty="0" smtClean="0"/>
              <a:t>128 bits</a:t>
            </a:r>
            <a:endParaRPr lang="en-US" sz="1800" dirty="0"/>
          </a:p>
        </p:txBody>
      </p:sp>
      <p:graphicFrame>
        <p:nvGraphicFramePr>
          <p:cNvPr id="26" name="Table 25"/>
          <p:cNvGraphicFramePr>
            <a:graphicFrameLocks noGrp="1"/>
          </p:cNvGraphicFramePr>
          <p:nvPr/>
        </p:nvGraphicFramePr>
        <p:xfrm>
          <a:off x="558800" y="3873500"/>
          <a:ext cx="7975600" cy="548640"/>
        </p:xfrm>
        <a:graphic>
          <a:graphicData uri="http://schemas.openxmlformats.org/drawingml/2006/table">
            <a:tbl>
              <a:tblPr firstRow="1" bandRow="1">
                <a:tableStyleId>{2D5ABB26-0587-4C30-8999-92F81FD0307C}</a:tableStyleId>
              </a:tblPr>
              <a:tblGrid>
                <a:gridCol w="876300"/>
                <a:gridCol w="901700"/>
                <a:gridCol w="6197600"/>
              </a:tblGrid>
              <a:tr h="370840">
                <a:tc>
                  <a:txBody>
                    <a:bodyPr/>
                    <a:lstStyle/>
                    <a:p>
                      <a:pPr algn="l">
                        <a:tabLst>
                          <a:tab pos="342900" algn="l"/>
                        </a:tabLst>
                      </a:pPr>
                      <a:r>
                        <a:rPr lang="en-US" sz="2000" b="1" dirty="0" smtClean="0">
                          <a:solidFill>
                            <a:schemeClr val="tx1"/>
                          </a:solidFill>
                          <a:latin typeface="Courier New" pitchFamily="49" charset="0"/>
                          <a:cs typeface="Courier New" pitchFamily="49" charset="0"/>
                        </a:rPr>
                        <a:t>F</a:t>
                      </a:r>
                      <a:r>
                        <a:rPr lang="en-US" sz="2000" dirty="0" smtClean="0"/>
                        <a:t>	</a:t>
                      </a:r>
                      <a:r>
                        <a:rPr lang="en-US" sz="2000" b="1" dirty="0" smtClean="0">
                          <a:solidFill>
                            <a:schemeClr val="tx1"/>
                          </a:solidFill>
                          <a:latin typeface="Courier New" pitchFamily="49" charset="0"/>
                          <a:cs typeface="Courier New" pitchFamily="49" charset="0"/>
                        </a:rPr>
                        <a:t>F</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accent6"/>
                          </a:solidFill>
                          <a:latin typeface="Courier New" pitchFamily="49" charset="0"/>
                          <a:cs typeface="Courier New" pitchFamily="49" charset="0"/>
                        </a:rPr>
                        <a:t>1111 1111</a:t>
                      </a:r>
                      <a:endParaRPr lang="en-US" sz="1000" b="1" kern="1200" dirty="0" smtClean="0">
                        <a:solidFill>
                          <a:schemeClr val="tx1"/>
                        </a:solidFill>
                        <a:latin typeface="Courier New" pitchFamily="49" charset="0"/>
                        <a:ea typeface="+mn-ea"/>
                        <a:cs typeface="Courier New" pitchFamily="49"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l">
                        <a:tabLst>
                          <a:tab pos="342900" algn="l"/>
                        </a:tabLst>
                      </a:pPr>
                      <a:r>
                        <a:rPr lang="en-US" sz="2000" b="1" dirty="0" smtClean="0">
                          <a:solidFill>
                            <a:schemeClr val="tx1"/>
                          </a:solidFill>
                          <a:latin typeface="Courier New" pitchFamily="49" charset="0"/>
                          <a:cs typeface="Courier New" pitchFamily="49" charset="0"/>
                        </a:rPr>
                        <a:t>0</a:t>
                      </a:r>
                      <a:r>
                        <a:rPr lang="en-US" sz="2000" dirty="0" smtClean="0"/>
                        <a:t>	</a:t>
                      </a:r>
                      <a:r>
                        <a:rPr lang="en-US" sz="2000" b="1" dirty="0" smtClean="0">
                          <a:solidFill>
                            <a:schemeClr val="tx1"/>
                          </a:solidFill>
                          <a:latin typeface="Courier New" pitchFamily="49" charset="0"/>
                          <a:cs typeface="Courier New" pitchFamily="49" charset="0"/>
                        </a:rPr>
                        <a:t>0</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solidFill>
                            <a:schemeClr val="tx1"/>
                          </a:solidFill>
                          <a:latin typeface="Courier New" pitchFamily="49" charset="0"/>
                          <a:ea typeface="+mn-ea"/>
                          <a:cs typeface="Courier New" pitchFamily="49" charset="0"/>
                        </a:rPr>
                        <a:t>00</a:t>
                      </a:r>
                      <a:r>
                        <a:rPr lang="en-US" sz="1000" b="1" kern="1200" dirty="0" smtClean="0">
                          <a:solidFill>
                            <a:srgbClr val="002060"/>
                          </a:solidFill>
                          <a:latin typeface="Courier New" pitchFamily="49" charset="0"/>
                          <a:ea typeface="+mn-ea"/>
                          <a:cs typeface="Courier New" pitchFamily="49" charset="0"/>
                        </a:rPr>
                        <a:t>x</a:t>
                      </a:r>
                      <a:r>
                        <a:rPr lang="en-US" sz="1000" b="1" kern="1200" dirty="0" smtClean="0">
                          <a:solidFill>
                            <a:schemeClr val="accent6"/>
                          </a:solidFill>
                          <a:latin typeface="Courier New" pitchFamily="49" charset="0"/>
                          <a:ea typeface="+mn-ea"/>
                          <a:cs typeface="Courier New" pitchFamily="49" charset="0"/>
                        </a:rPr>
                        <a:t>x</a:t>
                      </a:r>
                      <a:r>
                        <a:rPr lang="en-US" sz="1000" b="1" kern="1200" dirty="0" smtClean="0">
                          <a:solidFill>
                            <a:schemeClr val="tx1"/>
                          </a:solidFill>
                          <a:latin typeface="Courier New" pitchFamily="49" charset="0"/>
                          <a:ea typeface="+mn-ea"/>
                          <a:cs typeface="Courier New" pitchFamily="49" charset="0"/>
                        </a:rPr>
                        <a:t> </a:t>
                      </a:r>
                      <a:r>
                        <a:rPr lang="en-US" sz="1000" b="1" kern="1200" dirty="0" smtClean="0">
                          <a:solidFill>
                            <a:srgbClr val="339933"/>
                          </a:solidFill>
                          <a:latin typeface="Courier New" pitchFamily="49" charset="0"/>
                          <a:ea typeface="+mn-ea"/>
                          <a:cs typeface="Courier New" pitchFamily="49" charset="0"/>
                        </a:rPr>
                        <a:t>xxxx</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bg2"/>
                          </a:solidFill>
                          <a:latin typeface="+mn-lt"/>
                          <a:cs typeface="Courier New" pitchFamily="49" charset="0"/>
                        </a:rPr>
                        <a:t>Group ID</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bl>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Table 28"/>
          <p:cNvGraphicFramePr>
            <a:graphicFrameLocks noGrp="1"/>
          </p:cNvGraphicFramePr>
          <p:nvPr/>
        </p:nvGraphicFramePr>
        <p:xfrm>
          <a:off x="558800" y="3873500"/>
          <a:ext cx="7975600" cy="548640"/>
        </p:xfrm>
        <a:graphic>
          <a:graphicData uri="http://schemas.openxmlformats.org/drawingml/2006/table">
            <a:tbl>
              <a:tblPr firstRow="1" bandRow="1">
                <a:tableStyleId>{2D5ABB26-0587-4C30-8999-92F81FD0307C}</a:tableStyleId>
              </a:tblPr>
              <a:tblGrid>
                <a:gridCol w="876300"/>
                <a:gridCol w="901700"/>
                <a:gridCol w="6197600"/>
              </a:tblGrid>
              <a:tr h="370840">
                <a:tc>
                  <a:txBody>
                    <a:bodyPr/>
                    <a:lstStyle/>
                    <a:p>
                      <a:pPr algn="l">
                        <a:tabLst>
                          <a:tab pos="342900" algn="l"/>
                        </a:tabLst>
                      </a:pPr>
                      <a:r>
                        <a:rPr lang="en-US" sz="2000" b="1" dirty="0" smtClean="0">
                          <a:solidFill>
                            <a:schemeClr val="tx1"/>
                          </a:solidFill>
                          <a:latin typeface="Courier New" pitchFamily="49" charset="0"/>
                          <a:cs typeface="Courier New" pitchFamily="49" charset="0"/>
                        </a:rPr>
                        <a:t>F</a:t>
                      </a:r>
                      <a:r>
                        <a:rPr lang="en-US" sz="2000" dirty="0" smtClean="0"/>
                        <a:t>	</a:t>
                      </a:r>
                      <a:r>
                        <a:rPr lang="en-US" sz="2000" b="1" dirty="0" smtClean="0">
                          <a:solidFill>
                            <a:schemeClr val="tx1"/>
                          </a:solidFill>
                          <a:latin typeface="Courier New" pitchFamily="49" charset="0"/>
                          <a:cs typeface="Courier New" pitchFamily="49" charset="0"/>
                        </a:rPr>
                        <a:t>F</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accent6"/>
                          </a:solidFill>
                          <a:latin typeface="Courier New" pitchFamily="49" charset="0"/>
                          <a:cs typeface="Courier New" pitchFamily="49" charset="0"/>
                        </a:rPr>
                        <a:t>1111 1111</a:t>
                      </a:r>
                      <a:endParaRPr lang="en-US" sz="1000" b="1" kern="1200" dirty="0" smtClean="0">
                        <a:solidFill>
                          <a:schemeClr val="tx1"/>
                        </a:solidFill>
                        <a:latin typeface="Courier New" pitchFamily="49" charset="0"/>
                        <a:ea typeface="+mn-ea"/>
                        <a:cs typeface="Courier New" pitchFamily="49"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l">
                        <a:tabLst>
                          <a:tab pos="342900" algn="l"/>
                        </a:tabLst>
                      </a:pPr>
                      <a:r>
                        <a:rPr lang="en-US" sz="2000" b="1" dirty="0" smtClean="0">
                          <a:solidFill>
                            <a:schemeClr val="tx1"/>
                          </a:solidFill>
                          <a:latin typeface="Courier New" pitchFamily="49" charset="0"/>
                          <a:cs typeface="Courier New" pitchFamily="49" charset="0"/>
                        </a:rPr>
                        <a:t>0</a:t>
                      </a:r>
                      <a:r>
                        <a:rPr lang="en-US" sz="2000" dirty="0" smtClean="0"/>
                        <a:t>	</a:t>
                      </a:r>
                      <a:r>
                        <a:rPr lang="en-US" sz="2000" b="1" dirty="0" smtClean="0">
                          <a:solidFill>
                            <a:schemeClr val="tx1"/>
                          </a:solidFill>
                          <a:latin typeface="Courier New" pitchFamily="49" charset="0"/>
                          <a:cs typeface="Courier New" pitchFamily="49" charset="0"/>
                        </a:rPr>
                        <a:t>0</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solidFill>
                            <a:schemeClr val="tx1"/>
                          </a:solidFill>
                          <a:latin typeface="Courier New" pitchFamily="49" charset="0"/>
                          <a:ea typeface="+mn-ea"/>
                          <a:cs typeface="Courier New" pitchFamily="49" charset="0"/>
                        </a:rPr>
                        <a:t>00</a:t>
                      </a:r>
                      <a:r>
                        <a:rPr lang="en-US" sz="1000" b="1" kern="1200" dirty="0" smtClean="0">
                          <a:solidFill>
                            <a:srgbClr val="002060"/>
                          </a:solidFill>
                          <a:latin typeface="Courier New" pitchFamily="49" charset="0"/>
                          <a:ea typeface="+mn-ea"/>
                          <a:cs typeface="Courier New" pitchFamily="49" charset="0"/>
                        </a:rPr>
                        <a:t>x</a:t>
                      </a:r>
                      <a:r>
                        <a:rPr lang="en-US" sz="1000" b="1" kern="1200" dirty="0" smtClean="0">
                          <a:solidFill>
                            <a:schemeClr val="accent6"/>
                          </a:solidFill>
                          <a:latin typeface="Courier New" pitchFamily="49" charset="0"/>
                          <a:ea typeface="+mn-ea"/>
                          <a:cs typeface="Courier New" pitchFamily="49" charset="0"/>
                        </a:rPr>
                        <a:t>x</a:t>
                      </a:r>
                      <a:r>
                        <a:rPr lang="en-US" sz="1000" b="1" kern="1200" dirty="0" smtClean="0">
                          <a:solidFill>
                            <a:schemeClr val="tx1"/>
                          </a:solidFill>
                          <a:latin typeface="Courier New" pitchFamily="49" charset="0"/>
                          <a:ea typeface="+mn-ea"/>
                          <a:cs typeface="Courier New" pitchFamily="49" charset="0"/>
                        </a:rPr>
                        <a:t> </a:t>
                      </a:r>
                      <a:r>
                        <a:rPr lang="en-US" sz="1000" b="1" kern="1200" dirty="0" smtClean="0">
                          <a:solidFill>
                            <a:srgbClr val="339933"/>
                          </a:solidFill>
                          <a:latin typeface="Courier New" pitchFamily="49" charset="0"/>
                          <a:ea typeface="+mn-ea"/>
                          <a:cs typeface="Courier New" pitchFamily="49" charset="0"/>
                        </a:rPr>
                        <a:t>xxxx</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bg2"/>
                          </a:solidFill>
                          <a:latin typeface="+mn-lt"/>
                          <a:cs typeface="Courier New" pitchFamily="49" charset="0"/>
                        </a:rPr>
                        <a:t>Group ID</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bl>
          </a:graphicData>
        </a:graphic>
      </p:graphicFrame>
      <p:sp>
        <p:nvSpPr>
          <p:cNvPr id="1784834" name="Rectangle 2"/>
          <p:cNvSpPr>
            <a:spLocks noGrp="1" noChangeArrowheads="1"/>
          </p:cNvSpPr>
          <p:nvPr>
            <p:ph type="title"/>
          </p:nvPr>
        </p:nvSpPr>
        <p:spPr/>
        <p:txBody>
          <a:bodyPr/>
          <a:lstStyle/>
          <a:p>
            <a:r>
              <a:rPr lang="en-US" dirty="0" smtClean="0"/>
              <a:t>IPv6 Multicast Address</a:t>
            </a:r>
          </a:p>
        </p:txBody>
      </p:sp>
      <p:sp>
        <p:nvSpPr>
          <p:cNvPr id="1784835" name="Rectangle 3"/>
          <p:cNvSpPr>
            <a:spLocks noGrp="1" noChangeArrowheads="1"/>
          </p:cNvSpPr>
          <p:nvPr>
            <p:ph idx="1"/>
          </p:nvPr>
        </p:nvSpPr>
        <p:spPr>
          <a:xfrm>
            <a:off x="279401" y="1183341"/>
            <a:ext cx="8520354" cy="2410760"/>
          </a:xfrm>
        </p:spPr>
        <p:txBody>
          <a:bodyPr/>
          <a:lstStyle/>
          <a:p>
            <a:r>
              <a:rPr lang="en-US" dirty="0" smtClean="0"/>
              <a:t>The second octet of the address contains the prefix and transient (lifetime) flags, and the scope of the multicast address.</a:t>
            </a:r>
          </a:p>
        </p:txBody>
      </p:sp>
      <p:graphicFrame>
        <p:nvGraphicFramePr>
          <p:cNvPr id="11" name="Table 10"/>
          <p:cNvGraphicFramePr>
            <a:graphicFrameLocks noGrp="1"/>
          </p:cNvGraphicFramePr>
          <p:nvPr/>
        </p:nvGraphicFramePr>
        <p:xfrm>
          <a:off x="876300" y="4953000"/>
          <a:ext cx="2019302" cy="741680"/>
        </p:xfrm>
        <a:graphic>
          <a:graphicData uri="http://schemas.openxmlformats.org/drawingml/2006/table">
            <a:tbl>
              <a:tblPr firstRow="1" bandRow="1">
                <a:tableStyleId>{2D5ABB26-0587-4C30-8999-92F81FD0307C}</a:tableStyleId>
              </a:tblPr>
              <a:tblGrid>
                <a:gridCol w="252413"/>
                <a:gridCol w="252413"/>
                <a:gridCol w="252413"/>
                <a:gridCol w="252413"/>
                <a:gridCol w="1009650"/>
              </a:tblGrid>
              <a:tr h="370840">
                <a:tc gridSpan="4">
                  <a:txBody>
                    <a:bodyPr/>
                    <a:lstStyle/>
                    <a:p>
                      <a:pPr algn="ctr"/>
                      <a:r>
                        <a:rPr lang="en-US" sz="1600" b="1" dirty="0" smtClean="0"/>
                        <a:t>Flags</a:t>
                      </a:r>
                      <a:endParaRPr 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hMerge="1">
                  <a:txBody>
                    <a:bodyPr/>
                    <a:lstStyle/>
                    <a:p>
                      <a:pPr algn="ctr"/>
                      <a:endParaRPr lang="en-US"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hMerge="1">
                  <a:txBody>
                    <a:bodyPr/>
                    <a:lstStyle/>
                    <a:p>
                      <a:pPr algn="ctr"/>
                      <a:endParaRPr lang="en-US"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hMerge="1">
                  <a:txBody>
                    <a:bodyPr/>
                    <a:lstStyle/>
                    <a:p>
                      <a:pPr algn="ctr"/>
                      <a:endParaRPr lang="en-US"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600" b="1" dirty="0" smtClean="0"/>
                        <a:t>Scope</a:t>
                      </a:r>
                      <a:endParaRPr 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r h="370840">
                <a:tc>
                  <a:txBody>
                    <a:bodyPr/>
                    <a:lstStyle/>
                    <a:p>
                      <a:pPr algn="ctr"/>
                      <a:r>
                        <a:rPr lang="en-US" sz="1600" b="0" dirty="0" smtClean="0">
                          <a:latin typeface="Courier New" pitchFamily="49" charset="0"/>
                          <a:cs typeface="Courier New" pitchFamily="49" charset="0"/>
                        </a:rPr>
                        <a:t>0</a:t>
                      </a:r>
                      <a:endParaRPr lang="en-US" sz="1600" b="0" dirty="0">
                        <a:latin typeface="Courier New" pitchFamily="49" charset="0"/>
                        <a:cs typeface="Courier New" pitchFamily="49"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600" b="0" dirty="0" smtClean="0">
                          <a:latin typeface="Courier New" pitchFamily="49" charset="0"/>
                          <a:cs typeface="Courier New" pitchFamily="49" charset="0"/>
                        </a:rPr>
                        <a:t>0</a:t>
                      </a:r>
                      <a:endParaRPr lang="en-US" sz="1600" b="0" dirty="0">
                        <a:latin typeface="Courier New" pitchFamily="49" charset="0"/>
                        <a:cs typeface="Courier New" pitchFamily="49"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400" b="1" dirty="0" smtClean="0">
                          <a:solidFill>
                            <a:srgbClr val="002060"/>
                          </a:solidFill>
                          <a:latin typeface="Courier New" pitchFamily="49" charset="0"/>
                          <a:cs typeface="Courier New" pitchFamily="49" charset="0"/>
                        </a:rPr>
                        <a:t>P</a:t>
                      </a:r>
                      <a:endParaRPr lang="en-US" sz="1400" b="1" dirty="0">
                        <a:solidFill>
                          <a:srgbClr val="002060"/>
                        </a:solidFill>
                        <a:latin typeface="Courier New" pitchFamily="49" charset="0"/>
                        <a:cs typeface="Courier New" pitchFamily="49"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400" b="1" dirty="0" smtClean="0">
                          <a:solidFill>
                            <a:schemeClr val="accent6"/>
                          </a:solidFill>
                          <a:latin typeface="Courier New" pitchFamily="49" charset="0"/>
                          <a:cs typeface="Courier New" pitchFamily="49" charset="0"/>
                        </a:rPr>
                        <a:t>T</a:t>
                      </a:r>
                      <a:endParaRPr lang="en-US" sz="1400" b="1" dirty="0">
                        <a:solidFill>
                          <a:schemeClr val="accent6"/>
                        </a:solidFill>
                        <a:latin typeface="Courier New" pitchFamily="49" charset="0"/>
                        <a:cs typeface="Courier New" pitchFamily="49"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600" b="1" dirty="0" smtClean="0">
                          <a:solidFill>
                            <a:srgbClr val="339933"/>
                          </a:solidFill>
                          <a:latin typeface="Courier New" pitchFamily="49" charset="0"/>
                          <a:cs typeface="Courier New" pitchFamily="49" charset="0"/>
                        </a:rPr>
                        <a:t>xxxx</a:t>
                      </a:r>
                      <a:endParaRPr lang="en-US" b="1" dirty="0">
                        <a:solidFill>
                          <a:srgbClr val="339933"/>
                        </a:solidFill>
                        <a:latin typeface="Courier New" pitchFamily="49" charset="0"/>
                        <a:cs typeface="Courier New" pitchFamily="49"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bl>
          </a:graphicData>
        </a:graphic>
      </p:graphicFrame>
      <p:sp>
        <p:nvSpPr>
          <p:cNvPr id="12" name="Line 22"/>
          <p:cNvSpPr>
            <a:spLocks noChangeShapeType="1"/>
          </p:cNvSpPr>
          <p:nvPr/>
        </p:nvSpPr>
        <p:spPr bwMode="auto">
          <a:xfrm>
            <a:off x="885825" y="6007100"/>
            <a:ext cx="2103120" cy="0"/>
          </a:xfrm>
          <a:prstGeom prst="line">
            <a:avLst/>
          </a:prstGeom>
          <a:noFill/>
          <a:ln w="38100">
            <a:solidFill>
              <a:schemeClr val="tx1"/>
            </a:solidFill>
            <a:round/>
            <a:headEnd type="triangle" w="med" len="med"/>
            <a:tailEnd type="triangle" w="med" len="med"/>
          </a:ln>
        </p:spPr>
        <p:txBody>
          <a:bodyPr wrap="none" anchor="ctr"/>
          <a:lstStyle/>
          <a:p>
            <a:endParaRPr lang="en-US" sz="1800" dirty="0"/>
          </a:p>
        </p:txBody>
      </p:sp>
      <p:sp>
        <p:nvSpPr>
          <p:cNvPr id="14" name="Text Box 23"/>
          <p:cNvSpPr txBox="1">
            <a:spLocks noChangeArrowheads="1"/>
          </p:cNvSpPr>
          <p:nvPr/>
        </p:nvSpPr>
        <p:spPr bwMode="auto">
          <a:xfrm>
            <a:off x="1669428" y="5848153"/>
            <a:ext cx="680072" cy="307777"/>
          </a:xfrm>
          <a:prstGeom prst="rect">
            <a:avLst/>
          </a:prstGeom>
          <a:solidFill>
            <a:schemeClr val="bg1"/>
          </a:solidFill>
          <a:ln w="38100">
            <a:noFill/>
            <a:miter lim="800000"/>
            <a:headEnd type="none" w="sm" len="sm"/>
            <a:tailEnd/>
          </a:ln>
        </p:spPr>
        <p:txBody>
          <a:bodyPr wrap="square">
            <a:spAutoFit/>
          </a:bodyPr>
          <a:lstStyle/>
          <a:p>
            <a:pPr algn="ctr">
              <a:lnSpc>
                <a:spcPct val="100000"/>
              </a:lnSpc>
              <a:spcBef>
                <a:spcPct val="0"/>
              </a:spcBef>
            </a:pPr>
            <a:r>
              <a:rPr lang="en-US" sz="1400" dirty="0" smtClean="0"/>
              <a:t>8 bits</a:t>
            </a:r>
            <a:endParaRPr lang="en-US" sz="1800" dirty="0"/>
          </a:p>
        </p:txBody>
      </p:sp>
      <p:sp>
        <p:nvSpPr>
          <p:cNvPr id="21" name="TextBox 20"/>
          <p:cNvSpPr txBox="1"/>
          <p:nvPr/>
        </p:nvSpPr>
        <p:spPr>
          <a:xfrm>
            <a:off x="3479800" y="4495800"/>
            <a:ext cx="6706516" cy="1089529"/>
          </a:xfrm>
          <a:prstGeom prst="rect">
            <a:avLst/>
          </a:prstGeom>
          <a:noFill/>
        </p:spPr>
        <p:txBody>
          <a:bodyPr wrap="none" rtlCol="0" anchor="t" anchorCtr="0">
            <a:noAutofit/>
          </a:bodyPr>
          <a:lstStyle/>
          <a:p>
            <a:pPr algn="l"/>
            <a:r>
              <a:rPr lang="en-US" sz="1600" b="1" dirty="0" smtClean="0"/>
              <a:t>Flags:</a:t>
            </a:r>
          </a:p>
          <a:p>
            <a:pPr marL="342900" indent="-177800" algn="l">
              <a:buFont typeface="Arial" pitchFamily="34" charset="0"/>
              <a:buChar char="•"/>
            </a:pPr>
            <a:r>
              <a:rPr lang="en-US" sz="1800" b="1" dirty="0" smtClean="0">
                <a:solidFill>
                  <a:srgbClr val="002060"/>
                </a:solidFill>
                <a:latin typeface="Courier New" pitchFamily="49" charset="0"/>
                <a:cs typeface="Courier New" pitchFamily="49" charset="0"/>
              </a:rPr>
              <a:t>P</a:t>
            </a:r>
            <a:r>
              <a:rPr lang="en-US" sz="1400" dirty="0" smtClean="0"/>
              <a:t> = Prefix for unicast-based assignments</a:t>
            </a:r>
          </a:p>
          <a:p>
            <a:pPr marL="342900" indent="-177800" algn="l">
              <a:buFont typeface="Arial" pitchFamily="34" charset="0"/>
              <a:buChar char="•"/>
            </a:pPr>
            <a:r>
              <a:rPr lang="en-US" sz="1800" b="1" dirty="0" smtClean="0">
                <a:solidFill>
                  <a:schemeClr val="accent6"/>
                </a:solidFill>
                <a:latin typeface="Courier New" pitchFamily="49" charset="0"/>
                <a:cs typeface="Courier New" pitchFamily="49" charset="0"/>
              </a:rPr>
              <a:t>T</a:t>
            </a:r>
            <a:r>
              <a:rPr lang="en-US" sz="1400" dirty="0" smtClean="0"/>
              <a:t> = </a:t>
            </a:r>
            <a:r>
              <a:rPr lang="en-US" sz="1800" b="1" dirty="0" smtClean="0">
                <a:solidFill>
                  <a:schemeClr val="accent6"/>
                </a:solidFill>
                <a:latin typeface="Courier New" pitchFamily="49" charset="0"/>
                <a:cs typeface="Courier New" pitchFamily="49" charset="0"/>
              </a:rPr>
              <a:t>0</a:t>
            </a:r>
            <a:r>
              <a:rPr lang="en-US" sz="1400" dirty="0" smtClean="0"/>
              <a:t> if permanent, </a:t>
            </a:r>
            <a:r>
              <a:rPr lang="en-US" sz="1800" b="1" dirty="0" smtClean="0">
                <a:solidFill>
                  <a:schemeClr val="accent6"/>
                </a:solidFill>
                <a:latin typeface="Courier New" pitchFamily="49" charset="0"/>
                <a:cs typeface="Courier New" pitchFamily="49" charset="0"/>
              </a:rPr>
              <a:t>1</a:t>
            </a:r>
            <a:r>
              <a:rPr lang="en-US" sz="1400" dirty="0" smtClean="0"/>
              <a:t> if temporary</a:t>
            </a:r>
          </a:p>
          <a:p>
            <a:pPr marL="342900" indent="-177800" algn="l">
              <a:buFont typeface="Arial" pitchFamily="34" charset="0"/>
              <a:buChar char="•"/>
            </a:pPr>
            <a:endParaRPr lang="en-US" sz="1400" dirty="0" smtClean="0"/>
          </a:p>
          <a:p>
            <a:pPr algn="l"/>
            <a:r>
              <a:rPr lang="en-US" sz="1600" b="1" dirty="0" smtClean="0"/>
              <a:t>Scope:</a:t>
            </a:r>
          </a:p>
          <a:p>
            <a:pPr marL="342900" indent="-177800" algn="l">
              <a:buFont typeface="Arial" pitchFamily="34" charset="0"/>
              <a:buChar char="•"/>
            </a:pPr>
            <a:r>
              <a:rPr lang="en-US" sz="1400" b="1" dirty="0" smtClean="0">
                <a:latin typeface="Courier New" pitchFamily="49" charset="0"/>
                <a:cs typeface="Courier New" pitchFamily="49" charset="0"/>
              </a:rPr>
              <a:t>1 (</a:t>
            </a:r>
            <a:r>
              <a:rPr lang="en-US" sz="1400" b="1" dirty="0" smtClean="0">
                <a:solidFill>
                  <a:srgbClr val="339933"/>
                </a:solidFill>
                <a:latin typeface="Courier New" pitchFamily="49" charset="0"/>
                <a:cs typeface="Courier New" pitchFamily="49" charset="0"/>
              </a:rPr>
              <a:t>0001</a:t>
            </a:r>
            <a:r>
              <a:rPr lang="en-US" sz="1400" b="1" dirty="0" smtClean="0">
                <a:latin typeface="Courier New" pitchFamily="49" charset="0"/>
                <a:cs typeface="Courier New" pitchFamily="49" charset="0"/>
              </a:rPr>
              <a:t>) </a:t>
            </a:r>
            <a:r>
              <a:rPr lang="en-US" sz="1400" dirty="0" smtClean="0"/>
              <a:t>= Node</a:t>
            </a:r>
          </a:p>
          <a:p>
            <a:pPr marL="342900" indent="-177800" algn="l">
              <a:buFont typeface="Arial" pitchFamily="34" charset="0"/>
              <a:buChar char="•"/>
            </a:pPr>
            <a:r>
              <a:rPr lang="en-US" sz="1400" b="1" dirty="0" smtClean="0">
                <a:latin typeface="Courier New" pitchFamily="49" charset="0"/>
                <a:cs typeface="Courier New" pitchFamily="49" charset="0"/>
              </a:rPr>
              <a:t>2 (</a:t>
            </a:r>
            <a:r>
              <a:rPr lang="en-US" sz="1400" b="1" dirty="0" smtClean="0">
                <a:solidFill>
                  <a:srgbClr val="339933"/>
                </a:solidFill>
                <a:latin typeface="Courier New" pitchFamily="49" charset="0"/>
                <a:cs typeface="Courier New" pitchFamily="49" charset="0"/>
              </a:rPr>
              <a:t>0010</a:t>
            </a:r>
            <a:r>
              <a:rPr lang="en-US" sz="1400" b="1" dirty="0" smtClean="0">
                <a:latin typeface="Courier New" pitchFamily="49" charset="0"/>
                <a:cs typeface="Courier New" pitchFamily="49" charset="0"/>
              </a:rPr>
              <a:t>) </a:t>
            </a:r>
            <a:r>
              <a:rPr lang="en-US" sz="1400" dirty="0" smtClean="0"/>
              <a:t>= Link</a:t>
            </a:r>
          </a:p>
          <a:p>
            <a:pPr marL="342900" indent="-177800" algn="l">
              <a:buFont typeface="Arial" pitchFamily="34" charset="0"/>
              <a:buChar char="•"/>
            </a:pPr>
            <a:r>
              <a:rPr lang="en-US" sz="1400" b="1" dirty="0" smtClean="0">
                <a:latin typeface="Courier New" pitchFamily="49" charset="0"/>
                <a:cs typeface="Courier New" pitchFamily="49" charset="0"/>
              </a:rPr>
              <a:t>5 (</a:t>
            </a:r>
            <a:r>
              <a:rPr lang="en-US" sz="1400" b="1" dirty="0" smtClean="0">
                <a:solidFill>
                  <a:srgbClr val="339933"/>
                </a:solidFill>
                <a:latin typeface="Courier New" pitchFamily="49" charset="0"/>
                <a:cs typeface="Courier New" pitchFamily="49" charset="0"/>
              </a:rPr>
              <a:t>0101</a:t>
            </a:r>
            <a:r>
              <a:rPr lang="en-US" sz="1400" b="1" dirty="0" smtClean="0">
                <a:latin typeface="Courier New" pitchFamily="49" charset="0"/>
                <a:cs typeface="Courier New" pitchFamily="49" charset="0"/>
              </a:rPr>
              <a:t>) </a:t>
            </a:r>
            <a:r>
              <a:rPr lang="en-US" sz="1400" dirty="0" smtClean="0"/>
              <a:t>= Site</a:t>
            </a:r>
          </a:p>
          <a:p>
            <a:pPr marL="342900" indent="-177800" algn="l">
              <a:buFont typeface="Arial" pitchFamily="34" charset="0"/>
              <a:buChar char="•"/>
            </a:pPr>
            <a:r>
              <a:rPr lang="en-US" sz="1400" b="1" dirty="0" smtClean="0">
                <a:latin typeface="Courier New" pitchFamily="49" charset="0"/>
                <a:cs typeface="Courier New" pitchFamily="49" charset="0"/>
              </a:rPr>
              <a:t>8 (</a:t>
            </a:r>
            <a:r>
              <a:rPr lang="en-US" sz="1400" b="1" dirty="0" smtClean="0">
                <a:solidFill>
                  <a:srgbClr val="339933"/>
                </a:solidFill>
                <a:latin typeface="Courier New" pitchFamily="49" charset="0"/>
                <a:cs typeface="Courier New" pitchFamily="49" charset="0"/>
              </a:rPr>
              <a:t>1000</a:t>
            </a:r>
            <a:r>
              <a:rPr lang="en-US" sz="1400" b="1" dirty="0" smtClean="0">
                <a:latin typeface="Courier New" pitchFamily="49" charset="0"/>
                <a:cs typeface="Courier New" pitchFamily="49" charset="0"/>
              </a:rPr>
              <a:t>) </a:t>
            </a:r>
            <a:r>
              <a:rPr lang="en-US" sz="1400" dirty="0" smtClean="0"/>
              <a:t>= Organization</a:t>
            </a:r>
          </a:p>
          <a:p>
            <a:pPr marL="342900" indent="-177800" algn="l">
              <a:buFont typeface="Arial" pitchFamily="34" charset="0"/>
              <a:buChar char="•"/>
            </a:pPr>
            <a:r>
              <a:rPr lang="en-US" sz="1400" b="1" dirty="0" smtClean="0">
                <a:latin typeface="Courier New" pitchFamily="49" charset="0"/>
                <a:cs typeface="Courier New" pitchFamily="49" charset="0"/>
              </a:rPr>
              <a:t>E (</a:t>
            </a:r>
            <a:r>
              <a:rPr lang="en-US" sz="1400" b="1" dirty="0" smtClean="0">
                <a:solidFill>
                  <a:srgbClr val="339933"/>
                </a:solidFill>
                <a:latin typeface="Courier New" pitchFamily="49" charset="0"/>
                <a:cs typeface="Courier New" pitchFamily="49" charset="0"/>
              </a:rPr>
              <a:t>1110</a:t>
            </a:r>
            <a:r>
              <a:rPr lang="en-US" sz="1400" b="1" dirty="0" smtClean="0">
                <a:latin typeface="Courier New" pitchFamily="49" charset="0"/>
                <a:cs typeface="Courier New" pitchFamily="49" charset="0"/>
              </a:rPr>
              <a:t>) </a:t>
            </a:r>
            <a:r>
              <a:rPr lang="en-US" sz="1400" dirty="0" smtClean="0"/>
              <a:t>= Global</a:t>
            </a:r>
            <a:endParaRPr lang="en-US" sz="1400" dirty="0"/>
          </a:p>
        </p:txBody>
      </p:sp>
      <p:sp>
        <p:nvSpPr>
          <p:cNvPr id="25" name="TextBox 24"/>
          <p:cNvSpPr txBox="1"/>
          <p:nvPr/>
        </p:nvSpPr>
        <p:spPr>
          <a:xfrm>
            <a:off x="2133600" y="3467100"/>
            <a:ext cx="397866" cy="258532"/>
          </a:xfrm>
          <a:prstGeom prst="rect">
            <a:avLst/>
          </a:prstGeom>
          <a:noFill/>
        </p:spPr>
        <p:txBody>
          <a:bodyPr wrap="none" rtlCol="0">
            <a:spAutoFit/>
          </a:bodyPr>
          <a:lstStyle/>
          <a:p>
            <a:r>
              <a:rPr lang="en-US" sz="1200" b="1" dirty="0" smtClean="0">
                <a:solidFill>
                  <a:schemeClr val="accent6"/>
                </a:solidFill>
              </a:rPr>
              <a:t>/16</a:t>
            </a:r>
            <a:endParaRPr lang="en-US" b="1" dirty="0">
              <a:solidFill>
                <a:schemeClr val="accent6"/>
              </a:solidFill>
            </a:endParaRPr>
          </a:p>
        </p:txBody>
      </p:sp>
      <p:sp>
        <p:nvSpPr>
          <p:cNvPr id="26" name="TextBox 25"/>
          <p:cNvSpPr txBox="1"/>
          <p:nvPr/>
        </p:nvSpPr>
        <p:spPr>
          <a:xfrm>
            <a:off x="1282700" y="3467100"/>
            <a:ext cx="312906" cy="258532"/>
          </a:xfrm>
          <a:prstGeom prst="rect">
            <a:avLst/>
          </a:prstGeom>
          <a:noFill/>
        </p:spPr>
        <p:txBody>
          <a:bodyPr wrap="none" rtlCol="0">
            <a:spAutoFit/>
          </a:bodyPr>
          <a:lstStyle/>
          <a:p>
            <a:r>
              <a:rPr lang="en-US" sz="1200" b="1" dirty="0" smtClean="0">
                <a:solidFill>
                  <a:schemeClr val="accent6"/>
                </a:solidFill>
              </a:rPr>
              <a:t>/8</a:t>
            </a:r>
            <a:endParaRPr lang="en-US" b="1" dirty="0">
              <a:solidFill>
                <a:schemeClr val="accent6"/>
              </a:solidFill>
            </a:endParaRPr>
          </a:p>
        </p:txBody>
      </p:sp>
      <p:sp>
        <p:nvSpPr>
          <p:cNvPr id="27" name="Line 22"/>
          <p:cNvSpPr>
            <a:spLocks noChangeShapeType="1"/>
          </p:cNvSpPr>
          <p:nvPr/>
        </p:nvSpPr>
        <p:spPr bwMode="auto">
          <a:xfrm>
            <a:off x="568325" y="3314700"/>
            <a:ext cx="7955280" cy="0"/>
          </a:xfrm>
          <a:prstGeom prst="line">
            <a:avLst/>
          </a:prstGeom>
          <a:noFill/>
          <a:ln w="38100">
            <a:solidFill>
              <a:schemeClr val="tx1"/>
            </a:solidFill>
            <a:round/>
            <a:headEnd type="triangle" w="med" len="med"/>
            <a:tailEnd type="triangle" w="med" len="med"/>
          </a:ln>
        </p:spPr>
        <p:txBody>
          <a:bodyPr wrap="none" anchor="ctr"/>
          <a:lstStyle/>
          <a:p>
            <a:endParaRPr lang="en-US" sz="1800" dirty="0"/>
          </a:p>
        </p:txBody>
      </p:sp>
      <p:sp>
        <p:nvSpPr>
          <p:cNvPr id="28" name="Text Box 23"/>
          <p:cNvSpPr txBox="1">
            <a:spLocks noChangeArrowheads="1"/>
          </p:cNvSpPr>
          <p:nvPr/>
        </p:nvSpPr>
        <p:spPr bwMode="auto">
          <a:xfrm>
            <a:off x="3879227" y="3138488"/>
            <a:ext cx="1264274" cy="307777"/>
          </a:xfrm>
          <a:prstGeom prst="rect">
            <a:avLst/>
          </a:prstGeom>
          <a:solidFill>
            <a:schemeClr val="bg1"/>
          </a:solidFill>
          <a:ln w="38100">
            <a:noFill/>
            <a:miter lim="800000"/>
            <a:headEnd type="none" w="sm" len="sm"/>
            <a:tailEnd/>
          </a:ln>
        </p:spPr>
        <p:txBody>
          <a:bodyPr wrap="square">
            <a:spAutoFit/>
          </a:bodyPr>
          <a:lstStyle/>
          <a:p>
            <a:pPr algn="ctr">
              <a:lnSpc>
                <a:spcPct val="100000"/>
              </a:lnSpc>
              <a:spcBef>
                <a:spcPct val="0"/>
              </a:spcBef>
            </a:pPr>
            <a:r>
              <a:rPr lang="en-US" sz="1400" dirty="0" smtClean="0"/>
              <a:t>128 bits</a:t>
            </a:r>
            <a:endParaRPr lang="en-US" sz="1800" dirty="0"/>
          </a:p>
        </p:txBody>
      </p:sp>
      <p:sp>
        <p:nvSpPr>
          <p:cNvPr id="15" name="Trapezoid 14"/>
          <p:cNvSpPr/>
          <p:nvPr/>
        </p:nvSpPr>
        <p:spPr bwMode="auto">
          <a:xfrm>
            <a:off x="863600" y="4432300"/>
            <a:ext cx="2032000" cy="508000"/>
          </a:xfrm>
          <a:prstGeom prst="trapezoid">
            <a:avLst>
              <a:gd name="adj" fmla="val 105613"/>
            </a:avLst>
          </a:prstGeom>
          <a:solidFill>
            <a:srgbClr val="FFFF99"/>
          </a:solidFill>
          <a:ln w="9525" cap="flat" cmpd="sng" algn="ctr">
            <a:solidFill>
              <a:schemeClr val="tx1"/>
            </a:solid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4834" name="Rectangle 2"/>
          <p:cNvSpPr>
            <a:spLocks noGrp="1" noChangeArrowheads="1"/>
          </p:cNvSpPr>
          <p:nvPr>
            <p:ph type="title"/>
          </p:nvPr>
        </p:nvSpPr>
        <p:spPr/>
        <p:txBody>
          <a:bodyPr/>
          <a:lstStyle/>
          <a:p>
            <a:r>
              <a:rPr lang="en-US" dirty="0" smtClean="0"/>
              <a:t>IPv6 Multicast Address</a:t>
            </a:r>
          </a:p>
        </p:txBody>
      </p:sp>
      <p:sp>
        <p:nvSpPr>
          <p:cNvPr id="1784835" name="Rectangle 3"/>
          <p:cNvSpPr>
            <a:spLocks noGrp="1" noChangeArrowheads="1"/>
          </p:cNvSpPr>
          <p:nvPr>
            <p:ph idx="1"/>
          </p:nvPr>
        </p:nvSpPr>
        <p:spPr>
          <a:xfrm>
            <a:off x="279401" y="1183341"/>
            <a:ext cx="8520354" cy="2410760"/>
          </a:xfrm>
        </p:spPr>
        <p:txBody>
          <a:bodyPr>
            <a:normAutofit/>
          </a:bodyPr>
          <a:lstStyle/>
          <a:p>
            <a:r>
              <a:rPr lang="en-US" dirty="0" smtClean="0"/>
              <a:t>The multicast addresses</a:t>
            </a:r>
            <a:r>
              <a:rPr lang="en-US" b="1" dirty="0" smtClean="0">
                <a:latin typeface="Courier New" pitchFamily="49" charset="0"/>
                <a:cs typeface="Courier New" pitchFamily="49" charset="0"/>
              </a:rPr>
              <a:t> FF00:: </a:t>
            </a:r>
            <a:r>
              <a:rPr lang="en-US" dirty="0" smtClean="0"/>
              <a:t>to</a:t>
            </a:r>
            <a:r>
              <a:rPr lang="en-US" b="1" dirty="0" smtClean="0">
                <a:latin typeface="Courier New" pitchFamily="49" charset="0"/>
                <a:cs typeface="Courier New" pitchFamily="49" charset="0"/>
              </a:rPr>
              <a:t> FF0F:: </a:t>
            </a:r>
            <a:r>
              <a:rPr lang="en-US" dirty="0" smtClean="0"/>
              <a:t>are permanent and reserved.</a:t>
            </a:r>
          </a:p>
        </p:txBody>
      </p:sp>
      <p:graphicFrame>
        <p:nvGraphicFramePr>
          <p:cNvPr id="11" name="Table 10"/>
          <p:cNvGraphicFramePr>
            <a:graphicFrameLocks noGrp="1"/>
          </p:cNvGraphicFramePr>
          <p:nvPr/>
        </p:nvGraphicFramePr>
        <p:xfrm>
          <a:off x="876300" y="4953000"/>
          <a:ext cx="2019302" cy="741680"/>
        </p:xfrm>
        <a:graphic>
          <a:graphicData uri="http://schemas.openxmlformats.org/drawingml/2006/table">
            <a:tbl>
              <a:tblPr firstRow="1" bandRow="1">
                <a:tableStyleId>{2D5ABB26-0587-4C30-8999-92F81FD0307C}</a:tableStyleId>
              </a:tblPr>
              <a:tblGrid>
                <a:gridCol w="252413"/>
                <a:gridCol w="252413"/>
                <a:gridCol w="252413"/>
                <a:gridCol w="252413"/>
                <a:gridCol w="1009650"/>
              </a:tblGrid>
              <a:tr h="370840">
                <a:tc gridSpan="4">
                  <a:txBody>
                    <a:bodyPr/>
                    <a:lstStyle/>
                    <a:p>
                      <a:pPr algn="ctr"/>
                      <a:r>
                        <a:rPr lang="en-US" sz="1600" b="1" dirty="0" smtClean="0"/>
                        <a:t>Flags</a:t>
                      </a:r>
                      <a:endParaRPr 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hMerge="1">
                  <a:txBody>
                    <a:bodyPr/>
                    <a:lstStyle/>
                    <a:p>
                      <a:pPr algn="ctr"/>
                      <a:endParaRPr lang="en-US"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hMerge="1">
                  <a:txBody>
                    <a:bodyPr/>
                    <a:lstStyle/>
                    <a:p>
                      <a:pPr algn="ctr"/>
                      <a:endParaRPr lang="en-US"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hMerge="1">
                  <a:txBody>
                    <a:bodyPr/>
                    <a:lstStyle/>
                    <a:p>
                      <a:pPr algn="ctr"/>
                      <a:endParaRPr lang="en-US"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600" b="1" dirty="0" smtClean="0"/>
                        <a:t>Scope</a:t>
                      </a:r>
                      <a:endParaRPr 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r h="370840">
                <a:tc>
                  <a:txBody>
                    <a:bodyPr/>
                    <a:lstStyle/>
                    <a:p>
                      <a:pPr algn="ctr"/>
                      <a:r>
                        <a:rPr lang="en-US" sz="1600" b="0" dirty="0" smtClean="0">
                          <a:latin typeface="Courier New" pitchFamily="49" charset="0"/>
                          <a:cs typeface="Courier New" pitchFamily="49" charset="0"/>
                        </a:rPr>
                        <a:t>0</a:t>
                      </a:r>
                      <a:endParaRPr lang="en-US" sz="1600" b="0" dirty="0">
                        <a:latin typeface="Courier New" pitchFamily="49" charset="0"/>
                        <a:cs typeface="Courier New" pitchFamily="49"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600" b="0" dirty="0" smtClean="0">
                          <a:latin typeface="Courier New" pitchFamily="49" charset="0"/>
                          <a:cs typeface="Courier New" pitchFamily="49" charset="0"/>
                        </a:rPr>
                        <a:t>0</a:t>
                      </a:r>
                      <a:endParaRPr lang="en-US" sz="1600" b="0" dirty="0">
                        <a:latin typeface="Courier New" pitchFamily="49" charset="0"/>
                        <a:cs typeface="Courier New" pitchFamily="49"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400" b="1" dirty="0" smtClean="0">
                          <a:solidFill>
                            <a:srgbClr val="002060"/>
                          </a:solidFill>
                          <a:latin typeface="Courier New" pitchFamily="49" charset="0"/>
                          <a:cs typeface="Courier New" pitchFamily="49" charset="0"/>
                        </a:rPr>
                        <a:t>P</a:t>
                      </a:r>
                      <a:endParaRPr lang="en-US" sz="1400" b="1" dirty="0">
                        <a:solidFill>
                          <a:srgbClr val="002060"/>
                        </a:solidFill>
                        <a:latin typeface="Courier New" pitchFamily="49" charset="0"/>
                        <a:cs typeface="Courier New" pitchFamily="49"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400" b="1" dirty="0" smtClean="0">
                          <a:solidFill>
                            <a:schemeClr val="accent6"/>
                          </a:solidFill>
                          <a:latin typeface="Courier New" pitchFamily="49" charset="0"/>
                          <a:cs typeface="Courier New" pitchFamily="49" charset="0"/>
                        </a:rPr>
                        <a:t>T</a:t>
                      </a:r>
                      <a:endParaRPr lang="en-US" sz="1400" b="1" dirty="0">
                        <a:solidFill>
                          <a:schemeClr val="accent6"/>
                        </a:solidFill>
                        <a:latin typeface="Courier New" pitchFamily="49" charset="0"/>
                        <a:cs typeface="Courier New" pitchFamily="49"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600" b="1" dirty="0" smtClean="0">
                          <a:solidFill>
                            <a:srgbClr val="339933"/>
                          </a:solidFill>
                          <a:latin typeface="Courier New" pitchFamily="49" charset="0"/>
                          <a:cs typeface="Courier New" pitchFamily="49" charset="0"/>
                        </a:rPr>
                        <a:t>xxxx</a:t>
                      </a:r>
                      <a:endParaRPr lang="en-US" b="1" dirty="0">
                        <a:solidFill>
                          <a:srgbClr val="339933"/>
                        </a:solidFill>
                        <a:latin typeface="Courier New" pitchFamily="49" charset="0"/>
                        <a:cs typeface="Courier New" pitchFamily="49"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bl>
          </a:graphicData>
        </a:graphic>
      </p:graphicFrame>
      <p:sp>
        <p:nvSpPr>
          <p:cNvPr id="12" name="Line 22"/>
          <p:cNvSpPr>
            <a:spLocks noChangeShapeType="1"/>
          </p:cNvSpPr>
          <p:nvPr/>
        </p:nvSpPr>
        <p:spPr bwMode="auto">
          <a:xfrm>
            <a:off x="885825" y="6007100"/>
            <a:ext cx="2103120" cy="0"/>
          </a:xfrm>
          <a:prstGeom prst="line">
            <a:avLst/>
          </a:prstGeom>
          <a:noFill/>
          <a:ln w="38100">
            <a:solidFill>
              <a:schemeClr val="tx1"/>
            </a:solidFill>
            <a:round/>
            <a:headEnd type="triangle" w="med" len="med"/>
            <a:tailEnd type="triangle" w="med" len="med"/>
          </a:ln>
        </p:spPr>
        <p:txBody>
          <a:bodyPr wrap="none" anchor="ctr"/>
          <a:lstStyle/>
          <a:p>
            <a:endParaRPr lang="en-US" sz="1800" dirty="0"/>
          </a:p>
        </p:txBody>
      </p:sp>
      <p:sp>
        <p:nvSpPr>
          <p:cNvPr id="14" name="Text Box 23"/>
          <p:cNvSpPr txBox="1">
            <a:spLocks noChangeArrowheads="1"/>
          </p:cNvSpPr>
          <p:nvPr/>
        </p:nvSpPr>
        <p:spPr bwMode="auto">
          <a:xfrm>
            <a:off x="1669428" y="5848153"/>
            <a:ext cx="680072" cy="307777"/>
          </a:xfrm>
          <a:prstGeom prst="rect">
            <a:avLst/>
          </a:prstGeom>
          <a:solidFill>
            <a:schemeClr val="bg1"/>
          </a:solidFill>
          <a:ln w="38100">
            <a:noFill/>
            <a:miter lim="800000"/>
            <a:headEnd type="none" w="sm" len="sm"/>
            <a:tailEnd/>
          </a:ln>
        </p:spPr>
        <p:txBody>
          <a:bodyPr wrap="square">
            <a:spAutoFit/>
          </a:bodyPr>
          <a:lstStyle/>
          <a:p>
            <a:pPr algn="ctr">
              <a:lnSpc>
                <a:spcPct val="100000"/>
              </a:lnSpc>
              <a:spcBef>
                <a:spcPct val="0"/>
              </a:spcBef>
            </a:pPr>
            <a:r>
              <a:rPr lang="en-US" sz="1400" dirty="0" smtClean="0"/>
              <a:t>8 bits</a:t>
            </a:r>
            <a:endParaRPr lang="en-US" sz="1800" dirty="0"/>
          </a:p>
        </p:txBody>
      </p:sp>
      <p:sp>
        <p:nvSpPr>
          <p:cNvPr id="21" name="TextBox 20"/>
          <p:cNvSpPr txBox="1"/>
          <p:nvPr/>
        </p:nvSpPr>
        <p:spPr>
          <a:xfrm>
            <a:off x="3479800" y="4495800"/>
            <a:ext cx="6706516" cy="1089529"/>
          </a:xfrm>
          <a:prstGeom prst="rect">
            <a:avLst/>
          </a:prstGeom>
          <a:noFill/>
        </p:spPr>
        <p:txBody>
          <a:bodyPr wrap="none" rtlCol="0" anchor="t" anchorCtr="0">
            <a:noAutofit/>
          </a:bodyPr>
          <a:lstStyle/>
          <a:p>
            <a:pPr algn="l"/>
            <a:r>
              <a:rPr lang="en-US" sz="1600" b="1" dirty="0" smtClean="0"/>
              <a:t>Flags:</a:t>
            </a:r>
          </a:p>
          <a:p>
            <a:pPr marL="342900" indent="-177800" algn="l">
              <a:buFont typeface="Arial" pitchFamily="34" charset="0"/>
              <a:buChar char="•"/>
            </a:pPr>
            <a:r>
              <a:rPr lang="en-US" sz="1800" b="1" dirty="0" smtClean="0">
                <a:solidFill>
                  <a:srgbClr val="002060"/>
                </a:solidFill>
                <a:latin typeface="Courier New" pitchFamily="49" charset="0"/>
                <a:cs typeface="Courier New" pitchFamily="49" charset="0"/>
              </a:rPr>
              <a:t>P</a:t>
            </a:r>
            <a:r>
              <a:rPr lang="en-US" sz="1400" dirty="0" smtClean="0"/>
              <a:t> = Prefix for unicast-based assignments</a:t>
            </a:r>
          </a:p>
          <a:p>
            <a:pPr marL="342900" indent="-177800" algn="l">
              <a:buFont typeface="Arial" pitchFamily="34" charset="0"/>
              <a:buChar char="•"/>
            </a:pPr>
            <a:r>
              <a:rPr lang="en-US" sz="1800" b="1" dirty="0" smtClean="0">
                <a:solidFill>
                  <a:schemeClr val="accent6"/>
                </a:solidFill>
                <a:latin typeface="Courier New" pitchFamily="49" charset="0"/>
                <a:cs typeface="Courier New" pitchFamily="49" charset="0"/>
              </a:rPr>
              <a:t>T</a:t>
            </a:r>
            <a:r>
              <a:rPr lang="en-US" sz="1400" dirty="0" smtClean="0"/>
              <a:t> = </a:t>
            </a:r>
            <a:r>
              <a:rPr lang="en-US" sz="1800" b="1" dirty="0" smtClean="0">
                <a:solidFill>
                  <a:schemeClr val="accent6"/>
                </a:solidFill>
                <a:latin typeface="Courier New" pitchFamily="49" charset="0"/>
                <a:cs typeface="Courier New" pitchFamily="49" charset="0"/>
              </a:rPr>
              <a:t>0</a:t>
            </a:r>
            <a:r>
              <a:rPr lang="en-US" sz="1400" dirty="0" smtClean="0"/>
              <a:t> if permanent, </a:t>
            </a:r>
            <a:r>
              <a:rPr lang="en-US" sz="1800" b="1" dirty="0" smtClean="0">
                <a:solidFill>
                  <a:schemeClr val="accent6"/>
                </a:solidFill>
                <a:latin typeface="Courier New" pitchFamily="49" charset="0"/>
                <a:cs typeface="Courier New" pitchFamily="49" charset="0"/>
              </a:rPr>
              <a:t>1</a:t>
            </a:r>
            <a:r>
              <a:rPr lang="en-US" sz="1400" dirty="0" smtClean="0"/>
              <a:t> if temporary</a:t>
            </a:r>
          </a:p>
          <a:p>
            <a:pPr marL="342900" indent="-177800" algn="l">
              <a:buFont typeface="Arial" pitchFamily="34" charset="0"/>
              <a:buChar char="•"/>
            </a:pPr>
            <a:endParaRPr lang="en-US" sz="1400" dirty="0" smtClean="0"/>
          </a:p>
          <a:p>
            <a:pPr algn="l"/>
            <a:r>
              <a:rPr lang="en-US" sz="1600" b="1" dirty="0" smtClean="0"/>
              <a:t>Scope:</a:t>
            </a:r>
          </a:p>
          <a:p>
            <a:pPr marL="342900" indent="-177800" algn="l">
              <a:buFont typeface="Arial" pitchFamily="34" charset="0"/>
              <a:buChar char="•"/>
            </a:pPr>
            <a:r>
              <a:rPr lang="en-US" sz="1400" b="1" dirty="0" smtClean="0">
                <a:latin typeface="Courier New" pitchFamily="49" charset="0"/>
                <a:cs typeface="Courier New" pitchFamily="49" charset="0"/>
              </a:rPr>
              <a:t>1 (</a:t>
            </a:r>
            <a:r>
              <a:rPr lang="en-US" sz="1400" b="1" dirty="0" smtClean="0">
                <a:solidFill>
                  <a:srgbClr val="339933"/>
                </a:solidFill>
                <a:latin typeface="Courier New" pitchFamily="49" charset="0"/>
                <a:cs typeface="Courier New" pitchFamily="49" charset="0"/>
              </a:rPr>
              <a:t>0001</a:t>
            </a:r>
            <a:r>
              <a:rPr lang="en-US" sz="1400" b="1" dirty="0" smtClean="0">
                <a:latin typeface="Courier New" pitchFamily="49" charset="0"/>
                <a:cs typeface="Courier New" pitchFamily="49" charset="0"/>
              </a:rPr>
              <a:t>) </a:t>
            </a:r>
            <a:r>
              <a:rPr lang="en-US" sz="1400" dirty="0" smtClean="0"/>
              <a:t>= Node</a:t>
            </a:r>
          </a:p>
          <a:p>
            <a:pPr marL="342900" indent="-177800" algn="l">
              <a:buFont typeface="Arial" pitchFamily="34" charset="0"/>
              <a:buChar char="•"/>
            </a:pPr>
            <a:r>
              <a:rPr lang="en-US" sz="1400" b="1" dirty="0" smtClean="0">
                <a:latin typeface="Courier New" pitchFamily="49" charset="0"/>
                <a:cs typeface="Courier New" pitchFamily="49" charset="0"/>
              </a:rPr>
              <a:t>2 (</a:t>
            </a:r>
            <a:r>
              <a:rPr lang="en-US" sz="1400" b="1" dirty="0" smtClean="0">
                <a:solidFill>
                  <a:srgbClr val="339933"/>
                </a:solidFill>
                <a:latin typeface="Courier New" pitchFamily="49" charset="0"/>
                <a:cs typeface="Courier New" pitchFamily="49" charset="0"/>
              </a:rPr>
              <a:t>0010</a:t>
            </a:r>
            <a:r>
              <a:rPr lang="en-US" sz="1400" b="1" dirty="0" smtClean="0">
                <a:latin typeface="Courier New" pitchFamily="49" charset="0"/>
                <a:cs typeface="Courier New" pitchFamily="49" charset="0"/>
              </a:rPr>
              <a:t>) </a:t>
            </a:r>
            <a:r>
              <a:rPr lang="en-US" sz="1400" dirty="0" smtClean="0"/>
              <a:t>= Link</a:t>
            </a:r>
          </a:p>
          <a:p>
            <a:pPr marL="342900" indent="-177800" algn="l">
              <a:buFont typeface="Arial" pitchFamily="34" charset="0"/>
              <a:buChar char="•"/>
            </a:pPr>
            <a:r>
              <a:rPr lang="en-US" sz="1400" b="1" dirty="0" smtClean="0">
                <a:latin typeface="Courier New" pitchFamily="49" charset="0"/>
                <a:cs typeface="Courier New" pitchFamily="49" charset="0"/>
              </a:rPr>
              <a:t>5 (</a:t>
            </a:r>
            <a:r>
              <a:rPr lang="en-US" sz="1400" b="1" dirty="0" smtClean="0">
                <a:solidFill>
                  <a:srgbClr val="339933"/>
                </a:solidFill>
                <a:latin typeface="Courier New" pitchFamily="49" charset="0"/>
                <a:cs typeface="Courier New" pitchFamily="49" charset="0"/>
              </a:rPr>
              <a:t>0101</a:t>
            </a:r>
            <a:r>
              <a:rPr lang="en-US" sz="1400" b="1" dirty="0" smtClean="0">
                <a:latin typeface="Courier New" pitchFamily="49" charset="0"/>
                <a:cs typeface="Courier New" pitchFamily="49" charset="0"/>
              </a:rPr>
              <a:t>) </a:t>
            </a:r>
            <a:r>
              <a:rPr lang="en-US" sz="1400" dirty="0" smtClean="0"/>
              <a:t>= Site</a:t>
            </a:r>
          </a:p>
          <a:p>
            <a:pPr marL="342900" indent="-177800" algn="l">
              <a:buFont typeface="Arial" pitchFamily="34" charset="0"/>
              <a:buChar char="•"/>
            </a:pPr>
            <a:r>
              <a:rPr lang="en-US" sz="1400" b="1" dirty="0" smtClean="0">
                <a:latin typeface="Courier New" pitchFamily="49" charset="0"/>
                <a:cs typeface="Courier New" pitchFamily="49" charset="0"/>
              </a:rPr>
              <a:t>8 (</a:t>
            </a:r>
            <a:r>
              <a:rPr lang="en-US" sz="1400" b="1" dirty="0" smtClean="0">
                <a:solidFill>
                  <a:srgbClr val="339933"/>
                </a:solidFill>
                <a:latin typeface="Courier New" pitchFamily="49" charset="0"/>
                <a:cs typeface="Courier New" pitchFamily="49" charset="0"/>
              </a:rPr>
              <a:t>1000</a:t>
            </a:r>
            <a:r>
              <a:rPr lang="en-US" sz="1400" b="1" dirty="0" smtClean="0">
                <a:latin typeface="Courier New" pitchFamily="49" charset="0"/>
                <a:cs typeface="Courier New" pitchFamily="49" charset="0"/>
              </a:rPr>
              <a:t>) </a:t>
            </a:r>
            <a:r>
              <a:rPr lang="en-US" sz="1400" dirty="0" smtClean="0"/>
              <a:t>= Organization</a:t>
            </a:r>
          </a:p>
          <a:p>
            <a:pPr marL="342900" indent="-177800" algn="l">
              <a:buFont typeface="Arial" pitchFamily="34" charset="0"/>
              <a:buChar char="•"/>
            </a:pPr>
            <a:r>
              <a:rPr lang="en-US" sz="1400" b="1" dirty="0" smtClean="0">
                <a:latin typeface="Courier New" pitchFamily="49" charset="0"/>
                <a:cs typeface="Courier New" pitchFamily="49" charset="0"/>
              </a:rPr>
              <a:t>E (</a:t>
            </a:r>
            <a:r>
              <a:rPr lang="en-US" sz="1400" b="1" dirty="0" smtClean="0">
                <a:solidFill>
                  <a:srgbClr val="339933"/>
                </a:solidFill>
                <a:latin typeface="Courier New" pitchFamily="49" charset="0"/>
                <a:cs typeface="Courier New" pitchFamily="49" charset="0"/>
              </a:rPr>
              <a:t>1110</a:t>
            </a:r>
            <a:r>
              <a:rPr lang="en-US" sz="1400" b="1" dirty="0" smtClean="0">
                <a:latin typeface="Courier New" pitchFamily="49" charset="0"/>
                <a:cs typeface="Courier New" pitchFamily="49" charset="0"/>
              </a:rPr>
              <a:t>) </a:t>
            </a:r>
            <a:r>
              <a:rPr lang="en-US" sz="1400" dirty="0" smtClean="0"/>
              <a:t>= Global</a:t>
            </a:r>
            <a:endParaRPr lang="en-US" sz="1400" dirty="0"/>
          </a:p>
        </p:txBody>
      </p:sp>
      <p:sp>
        <p:nvSpPr>
          <p:cNvPr id="25" name="TextBox 24"/>
          <p:cNvSpPr txBox="1"/>
          <p:nvPr/>
        </p:nvSpPr>
        <p:spPr>
          <a:xfrm>
            <a:off x="2133600" y="3467100"/>
            <a:ext cx="397866" cy="258532"/>
          </a:xfrm>
          <a:prstGeom prst="rect">
            <a:avLst/>
          </a:prstGeom>
          <a:noFill/>
        </p:spPr>
        <p:txBody>
          <a:bodyPr wrap="none" rtlCol="0">
            <a:spAutoFit/>
          </a:bodyPr>
          <a:lstStyle/>
          <a:p>
            <a:r>
              <a:rPr lang="en-US" sz="1200" b="1" dirty="0" smtClean="0">
                <a:solidFill>
                  <a:schemeClr val="accent6"/>
                </a:solidFill>
              </a:rPr>
              <a:t>/16</a:t>
            </a:r>
            <a:endParaRPr lang="en-US" b="1" dirty="0">
              <a:solidFill>
                <a:schemeClr val="accent6"/>
              </a:solidFill>
            </a:endParaRPr>
          </a:p>
        </p:txBody>
      </p:sp>
      <p:sp>
        <p:nvSpPr>
          <p:cNvPr id="26" name="TextBox 25"/>
          <p:cNvSpPr txBox="1"/>
          <p:nvPr/>
        </p:nvSpPr>
        <p:spPr>
          <a:xfrm>
            <a:off x="1282700" y="3467100"/>
            <a:ext cx="312906" cy="258532"/>
          </a:xfrm>
          <a:prstGeom prst="rect">
            <a:avLst/>
          </a:prstGeom>
          <a:noFill/>
        </p:spPr>
        <p:txBody>
          <a:bodyPr wrap="none" rtlCol="0">
            <a:spAutoFit/>
          </a:bodyPr>
          <a:lstStyle/>
          <a:p>
            <a:r>
              <a:rPr lang="en-US" sz="1200" b="1" dirty="0" smtClean="0">
                <a:solidFill>
                  <a:schemeClr val="accent6"/>
                </a:solidFill>
              </a:rPr>
              <a:t>/8</a:t>
            </a:r>
            <a:endParaRPr lang="en-US" b="1" dirty="0">
              <a:solidFill>
                <a:schemeClr val="accent6"/>
              </a:solidFill>
            </a:endParaRPr>
          </a:p>
        </p:txBody>
      </p:sp>
      <p:sp>
        <p:nvSpPr>
          <p:cNvPr id="27" name="Line 22"/>
          <p:cNvSpPr>
            <a:spLocks noChangeShapeType="1"/>
          </p:cNvSpPr>
          <p:nvPr/>
        </p:nvSpPr>
        <p:spPr bwMode="auto">
          <a:xfrm>
            <a:off x="568325" y="3314700"/>
            <a:ext cx="7955280" cy="0"/>
          </a:xfrm>
          <a:prstGeom prst="line">
            <a:avLst/>
          </a:prstGeom>
          <a:noFill/>
          <a:ln w="38100">
            <a:solidFill>
              <a:schemeClr val="tx1"/>
            </a:solidFill>
            <a:round/>
            <a:headEnd type="triangle" w="med" len="med"/>
            <a:tailEnd type="triangle" w="med" len="med"/>
          </a:ln>
        </p:spPr>
        <p:txBody>
          <a:bodyPr wrap="none" anchor="ctr"/>
          <a:lstStyle/>
          <a:p>
            <a:endParaRPr lang="en-US" sz="1800" dirty="0"/>
          </a:p>
        </p:txBody>
      </p:sp>
      <p:sp>
        <p:nvSpPr>
          <p:cNvPr id="28" name="Text Box 23"/>
          <p:cNvSpPr txBox="1">
            <a:spLocks noChangeArrowheads="1"/>
          </p:cNvSpPr>
          <p:nvPr/>
        </p:nvSpPr>
        <p:spPr bwMode="auto">
          <a:xfrm>
            <a:off x="3879227" y="3138488"/>
            <a:ext cx="1264274" cy="307777"/>
          </a:xfrm>
          <a:prstGeom prst="rect">
            <a:avLst/>
          </a:prstGeom>
          <a:solidFill>
            <a:schemeClr val="bg1"/>
          </a:solidFill>
          <a:ln w="38100">
            <a:noFill/>
            <a:miter lim="800000"/>
            <a:headEnd type="none" w="sm" len="sm"/>
            <a:tailEnd/>
          </a:ln>
        </p:spPr>
        <p:txBody>
          <a:bodyPr wrap="square">
            <a:spAutoFit/>
          </a:bodyPr>
          <a:lstStyle/>
          <a:p>
            <a:pPr algn="ctr">
              <a:lnSpc>
                <a:spcPct val="100000"/>
              </a:lnSpc>
              <a:spcBef>
                <a:spcPct val="0"/>
              </a:spcBef>
            </a:pPr>
            <a:r>
              <a:rPr lang="en-US" sz="1400" dirty="0" smtClean="0"/>
              <a:t>128 bits</a:t>
            </a:r>
            <a:endParaRPr lang="en-US" sz="1800" dirty="0"/>
          </a:p>
        </p:txBody>
      </p:sp>
      <p:sp>
        <p:nvSpPr>
          <p:cNvPr id="15" name="Trapezoid 14"/>
          <p:cNvSpPr/>
          <p:nvPr/>
        </p:nvSpPr>
        <p:spPr bwMode="auto">
          <a:xfrm>
            <a:off x="863600" y="4432300"/>
            <a:ext cx="2032000" cy="508000"/>
          </a:xfrm>
          <a:prstGeom prst="trapezoid">
            <a:avLst>
              <a:gd name="adj" fmla="val 105613"/>
            </a:avLst>
          </a:prstGeom>
          <a:solidFill>
            <a:srgbClr val="FFFF99"/>
          </a:solidFill>
          <a:ln w="9525" cap="flat" cmpd="sng" algn="ctr">
            <a:solidFill>
              <a:schemeClr val="tx1"/>
            </a:solid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graphicFrame>
        <p:nvGraphicFramePr>
          <p:cNvPr id="17" name="Table 16"/>
          <p:cNvGraphicFramePr>
            <a:graphicFrameLocks noGrp="1"/>
          </p:cNvGraphicFramePr>
          <p:nvPr/>
        </p:nvGraphicFramePr>
        <p:xfrm>
          <a:off x="558800" y="3873500"/>
          <a:ext cx="7975600" cy="548640"/>
        </p:xfrm>
        <a:graphic>
          <a:graphicData uri="http://schemas.openxmlformats.org/drawingml/2006/table">
            <a:tbl>
              <a:tblPr firstRow="1" bandRow="1">
                <a:tableStyleId>{2D5ABB26-0587-4C30-8999-92F81FD0307C}</a:tableStyleId>
              </a:tblPr>
              <a:tblGrid>
                <a:gridCol w="876300"/>
                <a:gridCol w="901700"/>
                <a:gridCol w="6197600"/>
              </a:tblGrid>
              <a:tr h="370840">
                <a:tc>
                  <a:txBody>
                    <a:bodyPr/>
                    <a:lstStyle/>
                    <a:p>
                      <a:pPr algn="l">
                        <a:tabLst>
                          <a:tab pos="342900" algn="l"/>
                        </a:tabLst>
                      </a:pPr>
                      <a:r>
                        <a:rPr lang="en-US" sz="2000" b="1" dirty="0" smtClean="0">
                          <a:solidFill>
                            <a:schemeClr val="tx1"/>
                          </a:solidFill>
                          <a:latin typeface="Courier New" pitchFamily="49" charset="0"/>
                          <a:cs typeface="Courier New" pitchFamily="49" charset="0"/>
                        </a:rPr>
                        <a:t>F</a:t>
                      </a:r>
                      <a:r>
                        <a:rPr lang="en-US" sz="2000" dirty="0" smtClean="0"/>
                        <a:t>	</a:t>
                      </a:r>
                      <a:r>
                        <a:rPr lang="en-US" sz="2000" b="1" dirty="0" smtClean="0">
                          <a:solidFill>
                            <a:schemeClr val="tx1"/>
                          </a:solidFill>
                          <a:latin typeface="Courier New" pitchFamily="49" charset="0"/>
                          <a:cs typeface="Courier New" pitchFamily="49" charset="0"/>
                        </a:rPr>
                        <a:t>F</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accent6"/>
                          </a:solidFill>
                          <a:latin typeface="Courier New" pitchFamily="49" charset="0"/>
                          <a:cs typeface="Courier New" pitchFamily="49" charset="0"/>
                        </a:rPr>
                        <a:t>1111 1111</a:t>
                      </a:r>
                      <a:endParaRPr lang="en-US" sz="1000" b="1" kern="1200" dirty="0" smtClean="0">
                        <a:solidFill>
                          <a:schemeClr val="tx1"/>
                        </a:solidFill>
                        <a:latin typeface="Courier New" pitchFamily="49" charset="0"/>
                        <a:ea typeface="+mn-ea"/>
                        <a:cs typeface="Courier New" pitchFamily="49"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algn="l">
                        <a:tabLst>
                          <a:tab pos="342900" algn="l"/>
                        </a:tabLst>
                      </a:pPr>
                      <a:r>
                        <a:rPr lang="en-US" sz="2000" b="1" dirty="0" smtClean="0">
                          <a:solidFill>
                            <a:schemeClr val="tx1"/>
                          </a:solidFill>
                          <a:latin typeface="Courier New" pitchFamily="49" charset="0"/>
                          <a:cs typeface="Courier New" pitchFamily="49" charset="0"/>
                        </a:rPr>
                        <a:t>0</a:t>
                      </a:r>
                      <a:r>
                        <a:rPr lang="en-US" sz="2000" dirty="0" smtClean="0"/>
                        <a:t>	</a:t>
                      </a:r>
                      <a:r>
                        <a:rPr lang="en-US" sz="2000" b="1" dirty="0" smtClean="0">
                          <a:solidFill>
                            <a:schemeClr val="tx1"/>
                          </a:solidFill>
                          <a:latin typeface="Courier New" pitchFamily="49" charset="0"/>
                          <a:cs typeface="Courier New" pitchFamily="49" charset="0"/>
                        </a:rPr>
                        <a:t>0</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kern="1200" dirty="0" smtClean="0">
                          <a:solidFill>
                            <a:schemeClr val="tx1"/>
                          </a:solidFill>
                          <a:latin typeface="Courier New" pitchFamily="49" charset="0"/>
                          <a:ea typeface="+mn-ea"/>
                          <a:cs typeface="Courier New" pitchFamily="49" charset="0"/>
                        </a:rPr>
                        <a:t>00</a:t>
                      </a:r>
                      <a:r>
                        <a:rPr lang="en-US" sz="1000" b="1" kern="1200" dirty="0" smtClean="0">
                          <a:solidFill>
                            <a:srgbClr val="002060"/>
                          </a:solidFill>
                          <a:latin typeface="Courier New" pitchFamily="49" charset="0"/>
                          <a:ea typeface="+mn-ea"/>
                          <a:cs typeface="Courier New" pitchFamily="49" charset="0"/>
                        </a:rPr>
                        <a:t>x</a:t>
                      </a:r>
                      <a:r>
                        <a:rPr lang="en-US" sz="1000" b="1" kern="1200" dirty="0" smtClean="0">
                          <a:solidFill>
                            <a:schemeClr val="accent6"/>
                          </a:solidFill>
                          <a:latin typeface="Courier New" pitchFamily="49" charset="0"/>
                          <a:ea typeface="+mn-ea"/>
                          <a:cs typeface="Courier New" pitchFamily="49" charset="0"/>
                        </a:rPr>
                        <a:t>x</a:t>
                      </a:r>
                      <a:r>
                        <a:rPr lang="en-US" sz="1000" b="1" kern="1200" dirty="0" smtClean="0">
                          <a:solidFill>
                            <a:schemeClr val="tx1"/>
                          </a:solidFill>
                          <a:latin typeface="Courier New" pitchFamily="49" charset="0"/>
                          <a:ea typeface="+mn-ea"/>
                          <a:cs typeface="Courier New" pitchFamily="49" charset="0"/>
                        </a:rPr>
                        <a:t> </a:t>
                      </a:r>
                      <a:r>
                        <a:rPr lang="en-US" sz="1000" b="1" kern="1200" dirty="0" smtClean="0">
                          <a:solidFill>
                            <a:srgbClr val="339933"/>
                          </a:solidFill>
                          <a:latin typeface="Courier New" pitchFamily="49" charset="0"/>
                          <a:ea typeface="+mn-ea"/>
                          <a:cs typeface="Courier New" pitchFamily="49" charset="0"/>
                        </a:rPr>
                        <a:t>xxxx</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bg2"/>
                          </a:solidFill>
                          <a:latin typeface="+mn-lt"/>
                          <a:cs typeface="Courier New" pitchFamily="49" charset="0"/>
                        </a:rPr>
                        <a:t>Group ID</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bl>
          </a:graphicData>
        </a:graphic>
      </p:graphicFrame>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Reserved IPv6 Multicast Addresses</a:t>
            </a:r>
            <a:endParaRPr lang="en-US" dirty="0"/>
          </a:p>
        </p:txBody>
      </p:sp>
      <p:graphicFrame>
        <p:nvGraphicFramePr>
          <p:cNvPr id="3" name="Table 2"/>
          <p:cNvGraphicFramePr>
            <a:graphicFrameLocks noGrp="1"/>
          </p:cNvGraphicFramePr>
          <p:nvPr/>
        </p:nvGraphicFramePr>
        <p:xfrm>
          <a:off x="370254" y="986695"/>
          <a:ext cx="8331200" cy="5148580"/>
        </p:xfrm>
        <a:graphic>
          <a:graphicData uri="http://schemas.openxmlformats.org/drawingml/2006/table">
            <a:tbl>
              <a:tblPr firstRow="1" bandRow="1">
                <a:tableStyleId>{5C22544A-7EE6-4342-B048-85BDC9FD1C3A}</a:tableStyleId>
              </a:tblPr>
              <a:tblGrid>
                <a:gridCol w="2908300"/>
                <a:gridCol w="5422900"/>
              </a:tblGrid>
              <a:tr h="774700">
                <a:tc>
                  <a:txBody>
                    <a:bodyPr/>
                    <a:lstStyle/>
                    <a:p>
                      <a:pPr algn="l">
                        <a:spcBef>
                          <a:spcPts val="0"/>
                        </a:spcBef>
                        <a:spcAft>
                          <a:spcPts val="600"/>
                        </a:spcAft>
                      </a:pPr>
                      <a:r>
                        <a:rPr lang="en-US" dirty="0" smtClean="0"/>
                        <a:t>Reserved</a:t>
                      </a:r>
                      <a:r>
                        <a:rPr lang="en-US" baseline="0" dirty="0" smtClean="0"/>
                        <a:t> Multicast Address</a:t>
                      </a:r>
                      <a:endParaRPr lang="en-US" dirty="0"/>
                    </a:p>
                  </a:txBody>
                  <a:tcPr anchor="ctr"/>
                </a:tc>
                <a:tc>
                  <a:txBody>
                    <a:bodyPr/>
                    <a:lstStyle/>
                    <a:p>
                      <a:pPr algn="l">
                        <a:spcBef>
                          <a:spcPts val="0"/>
                        </a:spcBef>
                        <a:spcAft>
                          <a:spcPts val="600"/>
                        </a:spcAft>
                      </a:pPr>
                      <a:r>
                        <a:rPr lang="en-US" dirty="0" smtClean="0"/>
                        <a:t>Description</a:t>
                      </a:r>
                      <a:endParaRPr lang="en-US" dirty="0"/>
                    </a:p>
                  </a:txBody>
                  <a:tcPr anchor="ctr"/>
                </a:tc>
              </a:tr>
              <a:tr h="640080">
                <a:tc>
                  <a:txBody>
                    <a:bodyPr/>
                    <a:lstStyle/>
                    <a:p>
                      <a:pPr marL="0" marR="0" indent="0" algn="l" defTabSz="914400" rtl="0" eaLnBrk="1" fontAlgn="auto" latinLnBrk="0" hangingPunct="1">
                        <a:lnSpc>
                          <a:spcPct val="100000"/>
                        </a:lnSpc>
                        <a:spcBef>
                          <a:spcPts val="0"/>
                        </a:spcBef>
                        <a:spcAft>
                          <a:spcPts val="600"/>
                        </a:spcAft>
                        <a:buClrTx/>
                        <a:buSzTx/>
                        <a:buFontTx/>
                        <a:buNone/>
                        <a:tabLst/>
                        <a:defRPr/>
                      </a:pPr>
                      <a:r>
                        <a:rPr lang="en-US" sz="1800" b="1" i="0" kern="1200" dirty="0" smtClean="0">
                          <a:solidFill>
                            <a:schemeClr val="dk1"/>
                          </a:solidFill>
                          <a:effectLst/>
                          <a:latin typeface="Courier New" pitchFamily="49" charset="0"/>
                          <a:ea typeface="+mn-ea"/>
                          <a:cs typeface="Courier New" pitchFamily="49" charset="0"/>
                        </a:rPr>
                        <a:t>FF02::1</a:t>
                      </a:r>
                    </a:p>
                  </a:txBody>
                  <a:tcPr anchor="ctr"/>
                </a:tc>
                <a:tc>
                  <a:txBody>
                    <a:bodyPr/>
                    <a:lstStyle/>
                    <a:p>
                      <a:pPr marL="177800" indent="-177800" algn="l" defTabSz="814388" rtl="0" eaLnBrk="1" latinLnBrk="0" hangingPunct="1">
                        <a:lnSpc>
                          <a:spcPct val="100000"/>
                        </a:lnSpc>
                        <a:spcBef>
                          <a:spcPts val="0"/>
                        </a:spcBef>
                        <a:spcAft>
                          <a:spcPts val="600"/>
                        </a:spcAft>
                        <a:buFontTx/>
                        <a:buChar char="•"/>
                        <a:defRPr/>
                      </a:pPr>
                      <a:r>
                        <a:rPr lang="en-US" sz="1800" b="0" i="0" kern="1200" dirty="0" smtClean="0">
                          <a:solidFill>
                            <a:schemeClr val="dk1"/>
                          </a:solidFill>
                          <a:effectLst/>
                          <a:latin typeface="+mn-lt"/>
                          <a:ea typeface="+mn-ea"/>
                          <a:cs typeface="+mn-cs"/>
                        </a:rPr>
                        <a:t>All nodes on a link (link-local scope).</a:t>
                      </a:r>
                    </a:p>
                  </a:txBody>
                  <a:tcPr anchor="ctr"/>
                </a:tc>
              </a:tr>
              <a:tr h="640080">
                <a:tc>
                  <a:txBody>
                    <a:bodyPr/>
                    <a:lstStyle/>
                    <a:p>
                      <a:pPr marL="0" marR="0" indent="0" algn="l" defTabSz="914400" rtl="0" eaLnBrk="1" fontAlgn="auto" latinLnBrk="0" hangingPunct="1">
                        <a:lnSpc>
                          <a:spcPct val="100000"/>
                        </a:lnSpc>
                        <a:spcBef>
                          <a:spcPts val="0"/>
                        </a:spcBef>
                        <a:spcAft>
                          <a:spcPts val="600"/>
                        </a:spcAft>
                        <a:buClrTx/>
                        <a:buSzTx/>
                        <a:buFontTx/>
                        <a:buNone/>
                        <a:tabLst/>
                        <a:defRPr/>
                      </a:pPr>
                      <a:r>
                        <a:rPr lang="en-US" sz="1800" b="1" i="0" kern="1200" dirty="0" smtClean="0">
                          <a:solidFill>
                            <a:schemeClr val="dk1"/>
                          </a:solidFill>
                          <a:effectLst/>
                          <a:latin typeface="Courier New" pitchFamily="49" charset="0"/>
                          <a:ea typeface="+mn-ea"/>
                          <a:cs typeface="Courier New" pitchFamily="49" charset="0"/>
                        </a:rPr>
                        <a:t>FF02::2</a:t>
                      </a:r>
                    </a:p>
                  </a:txBody>
                  <a:tcPr anchor="ctr"/>
                </a:tc>
                <a:tc>
                  <a:txBody>
                    <a:bodyPr/>
                    <a:lstStyle/>
                    <a:p>
                      <a:pPr marL="177800" indent="-177800" algn="l" defTabSz="814388" rtl="0" eaLnBrk="1" latinLnBrk="0" hangingPunct="1">
                        <a:lnSpc>
                          <a:spcPct val="100000"/>
                        </a:lnSpc>
                        <a:spcBef>
                          <a:spcPts val="0"/>
                        </a:spcBef>
                        <a:spcAft>
                          <a:spcPts val="600"/>
                        </a:spcAft>
                        <a:buFontTx/>
                        <a:buChar char="•"/>
                        <a:defRPr/>
                      </a:pPr>
                      <a:r>
                        <a:rPr lang="en-US" sz="1800" b="0" i="0" kern="1200" dirty="0" smtClean="0">
                          <a:solidFill>
                            <a:schemeClr val="dk1"/>
                          </a:solidFill>
                          <a:effectLst/>
                          <a:latin typeface="+mn-lt"/>
                          <a:ea typeface="+mn-ea"/>
                          <a:cs typeface="+mn-cs"/>
                        </a:rPr>
                        <a:t>All routers on a link.</a:t>
                      </a:r>
                    </a:p>
                  </a:txBody>
                  <a:tcPr anchor="ctr"/>
                </a:tc>
              </a:tr>
              <a:tr h="640080">
                <a:tc>
                  <a:txBody>
                    <a:bodyPr/>
                    <a:lstStyle/>
                    <a:p>
                      <a:pPr marL="0" marR="0" indent="0" algn="l" defTabSz="914400" rtl="0" eaLnBrk="1" fontAlgn="auto" latinLnBrk="0" hangingPunct="1">
                        <a:lnSpc>
                          <a:spcPct val="100000"/>
                        </a:lnSpc>
                        <a:spcBef>
                          <a:spcPts val="0"/>
                        </a:spcBef>
                        <a:spcAft>
                          <a:spcPts val="600"/>
                        </a:spcAft>
                        <a:buClrTx/>
                        <a:buSzTx/>
                        <a:buFontTx/>
                        <a:buNone/>
                        <a:tabLst/>
                        <a:defRPr/>
                      </a:pPr>
                      <a:r>
                        <a:rPr lang="en-US" sz="1800" b="1" i="0" kern="1200" dirty="0" smtClean="0">
                          <a:solidFill>
                            <a:schemeClr val="dk1"/>
                          </a:solidFill>
                          <a:effectLst/>
                          <a:latin typeface="Courier New" pitchFamily="49" charset="0"/>
                          <a:ea typeface="+mn-ea"/>
                          <a:cs typeface="Courier New" pitchFamily="49" charset="0"/>
                        </a:rPr>
                        <a:t>FF02::9</a:t>
                      </a:r>
                    </a:p>
                  </a:txBody>
                  <a:tcPr anchor="ctr"/>
                </a:tc>
                <a:tc>
                  <a:txBody>
                    <a:bodyPr/>
                    <a:lstStyle/>
                    <a:p>
                      <a:pPr marL="177800" indent="-177800" algn="l" defTabSz="814388" rtl="0" eaLnBrk="1" latinLnBrk="0" hangingPunct="1">
                        <a:lnSpc>
                          <a:spcPct val="100000"/>
                        </a:lnSpc>
                        <a:spcBef>
                          <a:spcPts val="0"/>
                        </a:spcBef>
                        <a:spcAft>
                          <a:spcPts val="600"/>
                        </a:spcAft>
                        <a:buFontTx/>
                        <a:buChar char="•"/>
                        <a:defRPr/>
                      </a:pPr>
                      <a:r>
                        <a:rPr lang="en-US" sz="1800" b="0" i="0" kern="1200" dirty="0" smtClean="0">
                          <a:solidFill>
                            <a:schemeClr val="dk1"/>
                          </a:solidFill>
                          <a:effectLst/>
                          <a:latin typeface="+mn-lt"/>
                          <a:ea typeface="+mn-ea"/>
                          <a:cs typeface="+mn-cs"/>
                        </a:rPr>
                        <a:t>All routing information protocol (RIP) routers on a link.</a:t>
                      </a:r>
                    </a:p>
                  </a:txBody>
                  <a:tcPr anchor="ctr"/>
                </a:tc>
              </a:tr>
              <a:tr h="640080">
                <a:tc>
                  <a:txBody>
                    <a:bodyPr/>
                    <a:lstStyle/>
                    <a:p>
                      <a:pPr marL="0" marR="0" indent="0" algn="l" defTabSz="914400" rtl="0" eaLnBrk="1" fontAlgn="auto" latinLnBrk="0" hangingPunct="1">
                        <a:lnSpc>
                          <a:spcPct val="100000"/>
                        </a:lnSpc>
                        <a:spcBef>
                          <a:spcPts val="0"/>
                        </a:spcBef>
                        <a:spcAft>
                          <a:spcPts val="600"/>
                        </a:spcAft>
                        <a:buClrTx/>
                        <a:buSzTx/>
                        <a:buFontTx/>
                        <a:buNone/>
                        <a:tabLst/>
                        <a:defRPr/>
                      </a:pPr>
                      <a:r>
                        <a:rPr lang="en-US" sz="1800" b="1" i="0" kern="1200" dirty="0" smtClean="0">
                          <a:solidFill>
                            <a:schemeClr val="dk1"/>
                          </a:solidFill>
                          <a:effectLst/>
                          <a:latin typeface="Courier New" pitchFamily="49" charset="0"/>
                          <a:ea typeface="+mn-ea"/>
                          <a:cs typeface="Courier New" pitchFamily="49" charset="0"/>
                        </a:rPr>
                        <a:t>FF02::1:FFxx:xxxx</a:t>
                      </a:r>
                    </a:p>
                  </a:txBody>
                  <a:tcPr anchor="ctr"/>
                </a:tc>
                <a:tc>
                  <a:txBody>
                    <a:bodyPr/>
                    <a:lstStyle/>
                    <a:p>
                      <a:pPr marL="177800" marR="0" indent="-177800" algn="l" defTabSz="814388" rtl="0" eaLnBrk="1" fontAlgn="auto" latinLnBrk="0" hangingPunct="1">
                        <a:lnSpc>
                          <a:spcPct val="100000"/>
                        </a:lnSpc>
                        <a:spcBef>
                          <a:spcPts val="0"/>
                        </a:spcBef>
                        <a:spcAft>
                          <a:spcPts val="600"/>
                        </a:spcAft>
                        <a:buClrTx/>
                        <a:buSzTx/>
                        <a:buFontTx/>
                        <a:buChar char="•"/>
                        <a:tabLst/>
                        <a:defRPr/>
                      </a:pPr>
                      <a:r>
                        <a:rPr lang="en-US" sz="1800" b="0" i="0" kern="1200" dirty="0" smtClean="0">
                          <a:solidFill>
                            <a:schemeClr val="dk1"/>
                          </a:solidFill>
                          <a:effectLst/>
                          <a:latin typeface="+mn-lt"/>
                          <a:ea typeface="+mn-ea"/>
                          <a:cs typeface="+mn-cs"/>
                        </a:rPr>
                        <a:t>All solicited-node multicast addresses used for host autoconfiguration and neighbor discovery (similar to ARP in IPv4). </a:t>
                      </a:r>
                    </a:p>
                    <a:p>
                      <a:pPr marL="177800" indent="-177800" algn="l" defTabSz="814388" rtl="0" eaLnBrk="1" latinLnBrk="0" hangingPunct="1">
                        <a:lnSpc>
                          <a:spcPct val="100000"/>
                        </a:lnSpc>
                        <a:spcBef>
                          <a:spcPts val="0"/>
                        </a:spcBef>
                        <a:spcAft>
                          <a:spcPts val="600"/>
                        </a:spcAft>
                        <a:buFontTx/>
                        <a:buChar char="•"/>
                        <a:defRPr/>
                      </a:pPr>
                      <a:r>
                        <a:rPr lang="en-US" sz="1800" b="0" i="0" kern="1200" dirty="0" smtClean="0">
                          <a:solidFill>
                            <a:schemeClr val="dk1"/>
                          </a:solidFill>
                          <a:effectLst/>
                          <a:latin typeface="+mn-lt"/>
                          <a:ea typeface="+mn-ea"/>
                          <a:cs typeface="+mn-cs"/>
                        </a:rPr>
                        <a:t>The xx:xxxx is the far right 24 bits of the corresponding unicast or </a:t>
                      </a:r>
                      <a:r>
                        <a:rPr lang="en-US" sz="1800" b="0" i="0" kern="1200" dirty="0" err="1" smtClean="0">
                          <a:solidFill>
                            <a:schemeClr val="dk1"/>
                          </a:solidFill>
                          <a:effectLst/>
                          <a:latin typeface="+mn-lt"/>
                          <a:ea typeface="+mn-ea"/>
                          <a:cs typeface="+mn-cs"/>
                        </a:rPr>
                        <a:t>anycast</a:t>
                      </a:r>
                      <a:r>
                        <a:rPr lang="en-US" sz="1800" b="0" i="0" kern="1200" dirty="0" smtClean="0">
                          <a:solidFill>
                            <a:schemeClr val="dk1"/>
                          </a:solidFill>
                          <a:effectLst/>
                          <a:latin typeface="+mn-lt"/>
                          <a:ea typeface="+mn-ea"/>
                          <a:cs typeface="+mn-cs"/>
                        </a:rPr>
                        <a:t> address of the node.</a:t>
                      </a:r>
                    </a:p>
                  </a:txBody>
                  <a:tcPr anchor="ctr"/>
                </a:tc>
              </a:tr>
              <a:tr h="640080">
                <a:tc>
                  <a:txBody>
                    <a:bodyPr/>
                    <a:lstStyle/>
                    <a:p>
                      <a:pPr marL="0" marR="0" indent="0" algn="l" defTabSz="914400" rtl="0" eaLnBrk="1" fontAlgn="auto" latinLnBrk="0" hangingPunct="1">
                        <a:lnSpc>
                          <a:spcPct val="100000"/>
                        </a:lnSpc>
                        <a:spcBef>
                          <a:spcPts val="0"/>
                        </a:spcBef>
                        <a:spcAft>
                          <a:spcPts val="600"/>
                        </a:spcAft>
                        <a:buClrTx/>
                        <a:buSzTx/>
                        <a:buFontTx/>
                        <a:buNone/>
                        <a:tabLst/>
                        <a:defRPr/>
                      </a:pPr>
                      <a:r>
                        <a:rPr lang="en-US" sz="1800" b="1" i="0" kern="1200" dirty="0" smtClean="0">
                          <a:solidFill>
                            <a:schemeClr val="dk1"/>
                          </a:solidFill>
                          <a:effectLst/>
                          <a:latin typeface="Courier New" pitchFamily="49" charset="0"/>
                          <a:ea typeface="+mn-ea"/>
                          <a:cs typeface="Courier New" pitchFamily="49" charset="0"/>
                        </a:rPr>
                        <a:t>FF05::101</a:t>
                      </a:r>
                    </a:p>
                  </a:txBody>
                  <a:tcPr anchor="ctr"/>
                </a:tc>
                <a:tc>
                  <a:txBody>
                    <a:bodyPr/>
                    <a:lstStyle/>
                    <a:p>
                      <a:pPr marL="177800" indent="-177800" algn="l" defTabSz="814388" rtl="0" eaLnBrk="1" latinLnBrk="0" hangingPunct="1">
                        <a:lnSpc>
                          <a:spcPct val="100000"/>
                        </a:lnSpc>
                        <a:spcBef>
                          <a:spcPts val="0"/>
                        </a:spcBef>
                        <a:spcAft>
                          <a:spcPts val="600"/>
                        </a:spcAft>
                        <a:buFontTx/>
                        <a:buChar char="•"/>
                        <a:defRPr/>
                      </a:pPr>
                      <a:r>
                        <a:rPr lang="en-US" sz="1800" b="0" i="0" kern="1200" dirty="0" smtClean="0">
                          <a:solidFill>
                            <a:schemeClr val="dk1"/>
                          </a:solidFill>
                          <a:effectLst/>
                          <a:latin typeface="+mn-lt"/>
                          <a:ea typeface="+mn-ea"/>
                          <a:cs typeface="+mn-cs"/>
                        </a:rPr>
                        <a:t>All Network Time Protocol (NTP) servers.</a:t>
                      </a:r>
                    </a:p>
                  </a:txBody>
                  <a:tcPr anchor="ctr"/>
                </a:tc>
              </a:tr>
            </a:tbl>
          </a:graphicData>
        </a:graphic>
      </p:graphicFrame>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735721" y="3186138"/>
            <a:ext cx="1143000" cy="254000"/>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8" name="Rectangle 7"/>
          <p:cNvSpPr/>
          <p:nvPr/>
        </p:nvSpPr>
        <p:spPr bwMode="auto">
          <a:xfrm>
            <a:off x="6538351" y="1531328"/>
            <a:ext cx="792974" cy="254000"/>
          </a:xfrm>
          <a:prstGeom prst="rect">
            <a:avLst/>
          </a:pr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6" name="Rectangle 5"/>
          <p:cNvSpPr/>
          <p:nvPr/>
        </p:nvSpPr>
        <p:spPr bwMode="auto">
          <a:xfrm>
            <a:off x="737485" y="2718778"/>
            <a:ext cx="789446" cy="480060"/>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5" name="Rectangle 4"/>
          <p:cNvSpPr/>
          <p:nvPr/>
        </p:nvSpPr>
        <p:spPr bwMode="auto">
          <a:xfrm>
            <a:off x="1854591" y="3182328"/>
            <a:ext cx="784084" cy="254000"/>
          </a:xfrm>
          <a:prstGeom prst="rect">
            <a:avLst/>
          </a:pr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967682" name="Rectangle 2"/>
          <p:cNvSpPr>
            <a:spLocks noGrp="1" noChangeArrowheads="1"/>
          </p:cNvSpPr>
          <p:nvPr>
            <p:ph type="title"/>
          </p:nvPr>
        </p:nvSpPr>
        <p:spPr/>
        <p:txBody>
          <a:bodyPr/>
          <a:lstStyle/>
          <a:p>
            <a:r>
              <a:rPr lang="en-US" dirty="0" smtClean="0"/>
              <a:t>IPv6 Multicast Address Example</a:t>
            </a:r>
            <a:endParaRPr lang="en-US" dirty="0">
              <a:latin typeface="Courier New" pitchFamily="49" charset="0"/>
              <a:cs typeface="Courier New" pitchFamily="49" charset="0"/>
            </a:endParaRPr>
          </a:p>
        </p:txBody>
      </p:sp>
      <p:sp>
        <p:nvSpPr>
          <p:cNvPr id="15" name="Text Placeholder 14"/>
          <p:cNvSpPr>
            <a:spLocks noGrp="1"/>
          </p:cNvSpPr>
          <p:nvPr>
            <p:ph type="body" sz="quarter" idx="10"/>
          </p:nvPr>
        </p:nvSpPr>
        <p:spPr/>
        <p:txBody>
          <a:bodyPr>
            <a:noAutofit/>
          </a:bodyPr>
          <a:lstStyle/>
          <a:p>
            <a:pPr>
              <a:lnSpc>
                <a:spcPct val="110000"/>
              </a:lnSpc>
            </a:pPr>
            <a:r>
              <a:rPr lang="en-US" dirty="0" smtClean="0"/>
              <a:t>R1# </a:t>
            </a:r>
            <a:r>
              <a:rPr lang="en-US" b="1" dirty="0" smtClean="0"/>
              <a:t>show ipv6 interface loopback 100</a:t>
            </a:r>
          </a:p>
          <a:p>
            <a:pPr>
              <a:lnSpc>
                <a:spcPct val="110000"/>
              </a:lnSpc>
            </a:pPr>
            <a:r>
              <a:rPr lang="en-US" dirty="0" smtClean="0"/>
              <a:t>Loopback100 is up, line protocol is up</a:t>
            </a:r>
          </a:p>
          <a:p>
            <a:pPr>
              <a:lnSpc>
                <a:spcPct val="110000"/>
              </a:lnSpc>
            </a:pPr>
            <a:r>
              <a:rPr lang="en-US" dirty="0" smtClean="0"/>
              <a:t>  IPv6 is enabled, link-local address is FE80::222:55FF:FE18:7DE8</a:t>
            </a:r>
          </a:p>
          <a:p>
            <a:pPr>
              <a:lnSpc>
                <a:spcPct val="110000"/>
              </a:lnSpc>
            </a:pPr>
            <a:r>
              <a:rPr lang="en-US" dirty="0" smtClean="0"/>
              <a:t>  No Virtual link-local address(es):</a:t>
            </a:r>
          </a:p>
          <a:p>
            <a:pPr>
              <a:lnSpc>
                <a:spcPct val="110000"/>
              </a:lnSpc>
            </a:pPr>
            <a:r>
              <a:rPr lang="en-US" dirty="0" smtClean="0"/>
              <a:t>  Global unicast address(es):</a:t>
            </a:r>
          </a:p>
          <a:p>
            <a:pPr>
              <a:lnSpc>
                <a:spcPct val="110000"/>
              </a:lnSpc>
            </a:pPr>
            <a:r>
              <a:rPr lang="en-US" dirty="0" smtClean="0"/>
              <a:t>    2001:8:85A3:4290:222:55FF:FE18:7DE8, subnet is 2001:8:85A3:4290::/64 [EUI]</a:t>
            </a:r>
          </a:p>
          <a:p>
            <a:pPr>
              <a:lnSpc>
                <a:spcPct val="110000"/>
              </a:lnSpc>
            </a:pPr>
            <a:r>
              <a:rPr lang="en-US" dirty="0" smtClean="0"/>
              <a:t>  Joined group address(es):</a:t>
            </a:r>
          </a:p>
          <a:p>
            <a:pPr>
              <a:lnSpc>
                <a:spcPct val="110000"/>
              </a:lnSpc>
            </a:pPr>
            <a:r>
              <a:rPr lang="en-US" dirty="0" smtClean="0"/>
              <a:t>    FF02::1</a:t>
            </a:r>
          </a:p>
          <a:p>
            <a:pPr>
              <a:lnSpc>
                <a:spcPct val="110000"/>
              </a:lnSpc>
            </a:pPr>
            <a:r>
              <a:rPr lang="en-US" dirty="0" smtClean="0"/>
              <a:t>    FF02::2</a:t>
            </a:r>
          </a:p>
          <a:p>
            <a:pPr>
              <a:lnSpc>
                <a:spcPct val="110000"/>
              </a:lnSpc>
            </a:pPr>
            <a:r>
              <a:rPr lang="en-US" dirty="0" smtClean="0"/>
              <a:t>    FF02::1:FF18:7DE8</a:t>
            </a:r>
          </a:p>
          <a:p>
            <a:pPr>
              <a:lnSpc>
                <a:spcPct val="110000"/>
              </a:lnSpc>
            </a:pPr>
            <a:r>
              <a:rPr lang="en-US" dirty="0" smtClean="0"/>
              <a:t>  MTU is 1514 bytes</a:t>
            </a:r>
          </a:p>
          <a:p>
            <a:pPr>
              <a:lnSpc>
                <a:spcPct val="110000"/>
              </a:lnSpc>
            </a:pPr>
            <a:r>
              <a:rPr lang="en-US" dirty="0" smtClean="0"/>
              <a:t>  ICMP error messages limited to one every 100 milliseconds</a:t>
            </a:r>
          </a:p>
          <a:p>
            <a:pPr>
              <a:lnSpc>
                <a:spcPct val="110000"/>
              </a:lnSpc>
            </a:pPr>
            <a:r>
              <a:rPr lang="en-US" dirty="0" smtClean="0"/>
              <a:t>  ICMP redirects are enabled</a:t>
            </a:r>
          </a:p>
          <a:p>
            <a:pPr>
              <a:lnSpc>
                <a:spcPct val="110000"/>
              </a:lnSpc>
            </a:pPr>
            <a:r>
              <a:rPr lang="en-US" dirty="0" smtClean="0"/>
              <a:t>  ICMP unreachables are sent</a:t>
            </a:r>
          </a:p>
          <a:p>
            <a:pPr>
              <a:lnSpc>
                <a:spcPct val="110000"/>
              </a:lnSpc>
            </a:pPr>
            <a:r>
              <a:rPr lang="en-US" dirty="0" smtClean="0"/>
              <a:t>  ND DAD is not supported</a:t>
            </a:r>
          </a:p>
          <a:p>
            <a:pPr>
              <a:lnSpc>
                <a:spcPct val="110000"/>
              </a:lnSpc>
            </a:pPr>
            <a:r>
              <a:rPr lang="en-US" dirty="0" smtClean="0"/>
              <a:t>  ND reachable time is 30000 milliseconds (using 31238)</a:t>
            </a:r>
          </a:p>
          <a:p>
            <a:pPr>
              <a:lnSpc>
                <a:spcPct val="110000"/>
              </a:lnSpc>
            </a:pPr>
            <a:r>
              <a:rPr lang="en-US" dirty="0" smtClean="0"/>
              <a:t>  Hosts use stateless autoconfig for addresses.</a:t>
            </a:r>
          </a:p>
          <a:p>
            <a:pPr>
              <a:lnSpc>
                <a:spcPct val="110000"/>
              </a:lnSpc>
            </a:pPr>
            <a:r>
              <a:rPr lang="en-US" dirty="0" smtClean="0"/>
              <a:t>R1#</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p:spPr>
        <p:txBody>
          <a:bodyPr/>
          <a:lstStyle/>
          <a:p>
            <a:pPr eaLnBrk="1" hangingPunct="1"/>
            <a:r>
              <a:rPr lang="en-US" dirty="0" smtClean="0"/>
              <a:t>Objectives</a:t>
            </a:r>
            <a:endParaRPr lang="en-US" dirty="0" smtClean="0">
              <a:solidFill>
                <a:srgbClr val="FF0000"/>
              </a:solidFill>
            </a:endParaRPr>
          </a:p>
        </p:txBody>
      </p:sp>
      <p:sp>
        <p:nvSpPr>
          <p:cNvPr id="7" name="Content Placeholder 6"/>
          <p:cNvSpPr>
            <a:spLocks noGrp="1"/>
          </p:cNvSpPr>
          <p:nvPr>
            <p:ph idx="1"/>
          </p:nvPr>
        </p:nvSpPr>
        <p:spPr/>
        <p:txBody>
          <a:bodyPr/>
          <a:lstStyle/>
          <a:p>
            <a:r>
              <a:rPr lang="en-US" dirty="0" smtClean="0"/>
              <a:t>Describe IPv6 address types and special addresses.</a:t>
            </a:r>
          </a:p>
          <a:p>
            <a:r>
              <a:rPr lang="en-US" dirty="0" smtClean="0"/>
              <a:t>Describe IPv6 Unicast addresses and assignment methods.</a:t>
            </a:r>
          </a:p>
          <a:p>
            <a:r>
              <a:rPr lang="en-US" dirty="0" smtClean="0"/>
              <a:t>Explain the stateless autoconfiguration process. </a:t>
            </a:r>
          </a:p>
          <a:p>
            <a:r>
              <a:rPr lang="en-US" dirty="0" smtClean="0"/>
              <a:t>Describe </a:t>
            </a:r>
            <a:r>
              <a:rPr lang="en-US" dirty="0"/>
              <a:t>IPv6 </a:t>
            </a:r>
            <a:r>
              <a:rPr lang="en-US" dirty="0" smtClean="0"/>
              <a:t>Multicast addresses and their use.</a:t>
            </a:r>
          </a:p>
          <a:p>
            <a:r>
              <a:rPr lang="en-US" dirty="0" smtClean="0"/>
              <a:t>Describe </a:t>
            </a:r>
            <a:r>
              <a:rPr lang="en-US" dirty="0"/>
              <a:t>IPv6 </a:t>
            </a:r>
            <a:r>
              <a:rPr lang="en-US" dirty="0" smtClean="0"/>
              <a:t>subnetting and aggregation</a:t>
            </a:r>
          </a:p>
          <a:p>
            <a:r>
              <a:rPr lang="en-US" dirty="0" smtClean="0"/>
              <a:t>Configure and verify IPv6 addressing on networking devices. </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Solicited-Node Multicast Addresses</a:t>
            </a:r>
            <a:endParaRPr lang="en-US" dirty="0"/>
          </a:p>
        </p:txBody>
      </p:sp>
      <p:sp>
        <p:nvSpPr>
          <p:cNvPr id="4" name="Content Placeholder 3"/>
          <p:cNvSpPr>
            <a:spLocks noGrp="1"/>
          </p:cNvSpPr>
          <p:nvPr>
            <p:ph idx="1"/>
          </p:nvPr>
        </p:nvSpPr>
        <p:spPr/>
        <p:txBody>
          <a:bodyPr/>
          <a:lstStyle/>
          <a:p>
            <a:r>
              <a:rPr lang="en-US" dirty="0" smtClean="0"/>
              <a:t>The solicited-node multicast address (FF02::1:FF) is used for:</a:t>
            </a:r>
          </a:p>
          <a:p>
            <a:pPr lvl="1"/>
            <a:r>
              <a:rPr lang="en-US" dirty="0" smtClean="0"/>
              <a:t>Neighbor discovery (ND) process </a:t>
            </a:r>
          </a:p>
          <a:p>
            <a:pPr lvl="1"/>
            <a:r>
              <a:rPr lang="en-US" dirty="0" smtClean="0"/>
              <a:t>Stateless address autoconfiguration</a:t>
            </a:r>
          </a:p>
          <a:p>
            <a:r>
              <a:rPr lang="en-US" dirty="0" smtClean="0"/>
              <a:t>The Neighbor discovery (ND) process is used to:</a:t>
            </a:r>
          </a:p>
          <a:p>
            <a:pPr lvl="1"/>
            <a:r>
              <a:rPr lang="en-US" dirty="0" smtClean="0"/>
              <a:t>Determine the local-link address of the neighbor</a:t>
            </a:r>
          </a:p>
          <a:p>
            <a:pPr lvl="1"/>
            <a:r>
              <a:rPr lang="en-US" dirty="0" smtClean="0"/>
              <a:t>Determine the routers on the link and default route</a:t>
            </a:r>
          </a:p>
          <a:p>
            <a:pPr lvl="1"/>
            <a:r>
              <a:rPr lang="en-US" dirty="0" smtClean="0"/>
              <a:t>Keep track of neighbor reachability</a:t>
            </a:r>
          </a:p>
          <a:p>
            <a:pPr lvl="1"/>
            <a:r>
              <a:rPr lang="en-US" dirty="0" smtClean="0"/>
              <a:t>Send network information from routers to hosts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Neighbor Discovery ICMPv6 Packet Types</a:t>
            </a:r>
            <a:endParaRPr lang="en-US" dirty="0"/>
          </a:p>
        </p:txBody>
      </p:sp>
      <p:sp>
        <p:nvSpPr>
          <p:cNvPr id="5" name="Content Placeholder 4"/>
          <p:cNvSpPr>
            <a:spLocks noGrp="1"/>
          </p:cNvSpPr>
          <p:nvPr>
            <p:ph idx="1"/>
          </p:nvPr>
        </p:nvSpPr>
        <p:spPr/>
        <p:txBody>
          <a:bodyPr/>
          <a:lstStyle/>
          <a:p>
            <a:r>
              <a:rPr lang="en-US" dirty="0" smtClean="0"/>
              <a:t>Neighbor Discovery uses four ICMPv6 packet types</a:t>
            </a:r>
          </a:p>
        </p:txBody>
      </p:sp>
      <p:graphicFrame>
        <p:nvGraphicFramePr>
          <p:cNvPr id="4" name="Table 3"/>
          <p:cNvGraphicFramePr>
            <a:graphicFrameLocks noGrp="1"/>
          </p:cNvGraphicFramePr>
          <p:nvPr>
            <p:extLst>
              <p:ext uri="{D42A27DB-BD31-4B8C-83A1-F6EECF244321}">
                <p14:modId xmlns:p14="http://schemas.microsoft.com/office/powerpoint/2010/main" val="3319674055"/>
              </p:ext>
            </p:extLst>
          </p:nvPr>
        </p:nvGraphicFramePr>
        <p:xfrm>
          <a:off x="465602" y="2030484"/>
          <a:ext cx="8130540" cy="4018450"/>
        </p:xfrm>
        <a:graphic>
          <a:graphicData uri="http://schemas.openxmlformats.org/drawingml/2006/table">
            <a:tbl>
              <a:tblPr firstRow="1" bandRow="1">
                <a:tableStyleId>{5C22544A-7EE6-4342-B048-85BDC9FD1C3A}</a:tableStyleId>
              </a:tblPr>
              <a:tblGrid>
                <a:gridCol w="1869635"/>
                <a:gridCol w="825305"/>
                <a:gridCol w="5435600"/>
              </a:tblGrid>
              <a:tr h="406321">
                <a:tc>
                  <a:txBody>
                    <a:bodyPr/>
                    <a:lstStyle/>
                    <a:p>
                      <a:pPr algn="l"/>
                      <a:r>
                        <a:rPr lang="en-US" sz="1600" dirty="0" smtClean="0"/>
                        <a:t>ICMPv6 Message</a:t>
                      </a:r>
                      <a:endParaRPr lang="en-US" sz="1600" dirty="0"/>
                    </a:p>
                  </a:txBody>
                  <a:tcPr anchor="ctr"/>
                </a:tc>
                <a:tc>
                  <a:txBody>
                    <a:bodyPr/>
                    <a:lstStyle/>
                    <a:p>
                      <a:pPr algn="ctr"/>
                      <a:r>
                        <a:rPr lang="en-US" sz="1600" dirty="0" smtClean="0"/>
                        <a:t>Type</a:t>
                      </a:r>
                      <a:endParaRPr lang="en-US" sz="1600" dirty="0"/>
                    </a:p>
                  </a:txBody>
                  <a:tcPr anchor="ctr"/>
                </a:tc>
                <a:tc>
                  <a:txBody>
                    <a:bodyPr/>
                    <a:lstStyle/>
                    <a:p>
                      <a:pPr algn="l"/>
                      <a:r>
                        <a:rPr lang="en-US" sz="1600" dirty="0" smtClean="0"/>
                        <a:t>Description</a:t>
                      </a:r>
                      <a:endParaRPr lang="en-US" sz="1600" dirty="0"/>
                    </a:p>
                  </a:txBody>
                  <a:tcPr anchor="ctr"/>
                </a:tc>
              </a:tr>
              <a:tr h="8179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Neighbor Solicitation (NS)</a:t>
                      </a:r>
                      <a:endParaRPr lang="en-US" sz="1400" b="1" i="0" kern="1200" dirty="0" smtClean="0">
                        <a:solidFill>
                          <a:schemeClr val="dk1"/>
                        </a:solidFill>
                        <a:effectLst/>
                        <a:latin typeface="Courier New" pitchFamily="49" charset="0"/>
                        <a:ea typeface="+mn-ea"/>
                        <a:cs typeface="Courier New" pitchFamily="49"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i="0" kern="1200" dirty="0" smtClean="0">
                          <a:solidFill>
                            <a:schemeClr val="dk1"/>
                          </a:solidFill>
                          <a:effectLst/>
                          <a:latin typeface="Courier New" pitchFamily="49" charset="0"/>
                          <a:ea typeface="+mn-ea"/>
                          <a:cs typeface="Courier New" pitchFamily="49" charset="0"/>
                        </a:rPr>
                        <a:t>135</a:t>
                      </a:r>
                    </a:p>
                  </a:txBody>
                  <a:tcPr anchor="ctr"/>
                </a:tc>
                <a:tc>
                  <a:txBody>
                    <a:bodyPr/>
                    <a:lstStyle/>
                    <a:p>
                      <a:pPr marL="177800" indent="-177800" algn="l" defTabSz="814388" rtl="0" eaLnBrk="1" latinLnBrk="0" hangingPunct="1">
                        <a:lnSpc>
                          <a:spcPct val="100000"/>
                        </a:lnSpc>
                        <a:spcBef>
                          <a:spcPct val="0"/>
                        </a:spcBef>
                        <a:buFontTx/>
                        <a:buChar char="•"/>
                        <a:defRPr/>
                      </a:pPr>
                      <a:r>
                        <a:rPr lang="en-US" sz="1400" b="0" i="0" kern="1200" dirty="0" smtClean="0">
                          <a:solidFill>
                            <a:schemeClr val="dk1"/>
                          </a:solidFill>
                          <a:effectLst/>
                          <a:latin typeface="+mn-lt"/>
                          <a:ea typeface="+mn-ea"/>
                          <a:cs typeface="+mn-cs"/>
                        </a:rPr>
                        <a:t>Sent by a host to determine the link-layer address of a neighbor.</a:t>
                      </a:r>
                    </a:p>
                    <a:p>
                      <a:pPr marL="177800" indent="-177800" algn="l" defTabSz="814388" rtl="0" eaLnBrk="1" latinLnBrk="0" hangingPunct="1">
                        <a:lnSpc>
                          <a:spcPct val="100000"/>
                        </a:lnSpc>
                        <a:spcBef>
                          <a:spcPct val="0"/>
                        </a:spcBef>
                        <a:buFontTx/>
                        <a:buChar char="•"/>
                        <a:defRPr/>
                      </a:pPr>
                      <a:r>
                        <a:rPr lang="en-US" sz="1400" b="0" i="0" kern="1200" dirty="0" smtClean="0">
                          <a:solidFill>
                            <a:schemeClr val="dk1"/>
                          </a:solidFill>
                          <a:effectLst/>
                          <a:latin typeface="+mn-lt"/>
                          <a:ea typeface="+mn-ea"/>
                          <a:cs typeface="+mn-cs"/>
                        </a:rPr>
                        <a:t>Used to verify that a neighbor is still reachable. </a:t>
                      </a:r>
                    </a:p>
                    <a:p>
                      <a:pPr marL="177800" indent="-177800" algn="l" defTabSz="814388" rtl="0" eaLnBrk="1" latinLnBrk="0" hangingPunct="1">
                        <a:lnSpc>
                          <a:spcPct val="100000"/>
                        </a:lnSpc>
                        <a:spcBef>
                          <a:spcPct val="0"/>
                        </a:spcBef>
                        <a:buFontTx/>
                        <a:buChar char="•"/>
                        <a:defRPr/>
                      </a:pPr>
                      <a:r>
                        <a:rPr lang="en-US" sz="1400" b="0" i="0" kern="1200" dirty="0" smtClean="0">
                          <a:solidFill>
                            <a:schemeClr val="dk1"/>
                          </a:solidFill>
                          <a:effectLst/>
                          <a:latin typeface="+mn-lt"/>
                          <a:ea typeface="+mn-ea"/>
                          <a:cs typeface="+mn-cs"/>
                        </a:rPr>
                        <a:t>An</a:t>
                      </a:r>
                      <a:r>
                        <a:rPr lang="en-US" sz="1400" b="0" i="0" kern="1200" baseline="0" dirty="0" smtClean="0">
                          <a:solidFill>
                            <a:schemeClr val="dk1"/>
                          </a:solidFill>
                          <a:effectLst/>
                          <a:latin typeface="+mn-lt"/>
                          <a:ea typeface="+mn-ea"/>
                          <a:cs typeface="+mn-cs"/>
                        </a:rPr>
                        <a:t> NS </a:t>
                      </a:r>
                      <a:r>
                        <a:rPr lang="en-US" sz="1400" b="0" i="0" kern="1200" dirty="0" smtClean="0">
                          <a:solidFill>
                            <a:schemeClr val="dk1"/>
                          </a:solidFill>
                          <a:effectLst/>
                          <a:latin typeface="+mn-lt"/>
                          <a:ea typeface="+mn-ea"/>
                          <a:cs typeface="+mn-cs"/>
                        </a:rPr>
                        <a:t>is also used for Duplicate Address Detection (DAD).</a:t>
                      </a:r>
                    </a:p>
                  </a:txBody>
                  <a:tcPr anchor="ctr"/>
                </a:tc>
              </a:tr>
              <a:tr h="8179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Neighbor Advertisement (NA)</a:t>
                      </a:r>
                      <a:endParaRPr lang="en-US" sz="1400" b="1" i="0" kern="1200" dirty="0" smtClean="0">
                        <a:solidFill>
                          <a:schemeClr val="dk1"/>
                        </a:solidFill>
                        <a:effectLst/>
                        <a:latin typeface="Courier New" pitchFamily="49" charset="0"/>
                        <a:ea typeface="+mn-ea"/>
                        <a:cs typeface="Courier New" pitchFamily="49"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i="0" kern="1200" dirty="0" smtClean="0">
                          <a:solidFill>
                            <a:schemeClr val="dk1"/>
                          </a:solidFill>
                          <a:effectLst/>
                          <a:latin typeface="Courier New" pitchFamily="49" charset="0"/>
                          <a:ea typeface="+mn-ea"/>
                          <a:cs typeface="Courier New" pitchFamily="49" charset="0"/>
                        </a:rPr>
                        <a:t>136</a:t>
                      </a:r>
                    </a:p>
                  </a:txBody>
                  <a:tcPr anchor="ctr"/>
                </a:tc>
                <a:tc>
                  <a:txBody>
                    <a:bodyPr/>
                    <a:lstStyle/>
                    <a:p>
                      <a:pPr marL="177800" marR="0" indent="-177800" algn="l" defTabSz="814388" rtl="0" eaLnBrk="1" fontAlgn="auto" latinLnBrk="0" hangingPunct="1">
                        <a:lnSpc>
                          <a:spcPct val="100000"/>
                        </a:lnSpc>
                        <a:spcBef>
                          <a:spcPct val="0"/>
                        </a:spcBef>
                        <a:spcAft>
                          <a:spcPts val="0"/>
                        </a:spcAft>
                        <a:buClrTx/>
                        <a:buSzTx/>
                        <a:buFontTx/>
                        <a:buChar char="•"/>
                        <a:tabLst/>
                        <a:defRPr/>
                      </a:pPr>
                      <a:r>
                        <a:rPr lang="en-US" sz="1400" b="0" i="0" kern="1200" dirty="0" smtClean="0">
                          <a:solidFill>
                            <a:schemeClr val="dk1"/>
                          </a:solidFill>
                          <a:effectLst/>
                          <a:latin typeface="+mn-lt"/>
                          <a:ea typeface="+mn-ea"/>
                          <a:cs typeface="+mn-cs"/>
                        </a:rPr>
                        <a:t>A response to a NS message.  </a:t>
                      </a:r>
                    </a:p>
                    <a:p>
                      <a:pPr marL="177800" marR="0" indent="-177800" algn="l" defTabSz="814388" rtl="0" eaLnBrk="1" fontAlgn="auto" latinLnBrk="0" hangingPunct="1">
                        <a:lnSpc>
                          <a:spcPct val="100000"/>
                        </a:lnSpc>
                        <a:spcBef>
                          <a:spcPct val="0"/>
                        </a:spcBef>
                        <a:spcAft>
                          <a:spcPts val="0"/>
                        </a:spcAft>
                        <a:buClrTx/>
                        <a:buSzTx/>
                        <a:buFontTx/>
                        <a:buChar char="•"/>
                        <a:tabLst/>
                        <a:defRPr/>
                      </a:pPr>
                      <a:r>
                        <a:rPr lang="en-US" sz="1400" b="0" i="0" kern="1200" dirty="0" smtClean="0">
                          <a:solidFill>
                            <a:schemeClr val="dk1"/>
                          </a:solidFill>
                          <a:effectLst/>
                          <a:latin typeface="+mn-lt"/>
                          <a:ea typeface="+mn-ea"/>
                          <a:cs typeface="+mn-cs"/>
                        </a:rPr>
                        <a:t>A node may also send unsolicited NA to announce a link-layer address change.</a:t>
                      </a:r>
                    </a:p>
                  </a:txBody>
                  <a:tcPr anchor="ctr"/>
                </a:tc>
              </a:tr>
              <a:tr h="8179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Router Advertisement (RA)</a:t>
                      </a:r>
                      <a:endParaRPr lang="en-US" sz="1400" b="1" i="0" kern="1200" dirty="0" smtClean="0">
                        <a:solidFill>
                          <a:schemeClr val="dk1"/>
                        </a:solidFill>
                        <a:effectLst/>
                        <a:latin typeface="Courier New" pitchFamily="49" charset="0"/>
                        <a:ea typeface="+mn-ea"/>
                        <a:cs typeface="Courier New" pitchFamily="49"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i="0" kern="1200" dirty="0" smtClean="0">
                          <a:solidFill>
                            <a:schemeClr val="dk1"/>
                          </a:solidFill>
                          <a:effectLst/>
                          <a:latin typeface="Courier New" pitchFamily="49" charset="0"/>
                          <a:ea typeface="+mn-ea"/>
                          <a:cs typeface="Courier New" pitchFamily="49" charset="0"/>
                        </a:rPr>
                        <a:t>134</a:t>
                      </a:r>
                    </a:p>
                  </a:txBody>
                  <a:tcPr anchor="ctr"/>
                </a:tc>
                <a:tc>
                  <a:txBody>
                    <a:bodyPr/>
                    <a:lstStyle/>
                    <a:p>
                      <a:pPr marL="177800" marR="0" indent="-177800" algn="l" defTabSz="814388" rtl="0" eaLnBrk="1" fontAlgn="auto" latinLnBrk="0" hangingPunct="1">
                        <a:lnSpc>
                          <a:spcPct val="100000"/>
                        </a:lnSpc>
                        <a:spcBef>
                          <a:spcPct val="0"/>
                        </a:spcBef>
                        <a:spcAft>
                          <a:spcPts val="0"/>
                        </a:spcAft>
                        <a:buClrTx/>
                        <a:buSzTx/>
                        <a:buFontTx/>
                        <a:buChar char="•"/>
                        <a:tabLst/>
                        <a:defRPr/>
                      </a:pPr>
                      <a:r>
                        <a:rPr lang="en-US" sz="1400" b="0" i="0" kern="1200" dirty="0" smtClean="0">
                          <a:solidFill>
                            <a:schemeClr val="dk1"/>
                          </a:solidFill>
                          <a:effectLst/>
                          <a:latin typeface="+mn-lt"/>
                          <a:ea typeface="+mn-ea"/>
                          <a:cs typeface="+mn-cs"/>
                        </a:rPr>
                        <a:t>RAs contain prefixes that are used for on-link determination or address configuration, a suggested hop limit value and MTU value.</a:t>
                      </a:r>
                    </a:p>
                    <a:p>
                      <a:pPr marL="177800" indent="-177800" algn="l" defTabSz="814388" rtl="0" eaLnBrk="1" latinLnBrk="0" hangingPunct="1">
                        <a:lnSpc>
                          <a:spcPct val="100000"/>
                        </a:lnSpc>
                        <a:spcBef>
                          <a:spcPct val="0"/>
                        </a:spcBef>
                        <a:buFontTx/>
                        <a:buChar char="•"/>
                        <a:defRPr/>
                      </a:pPr>
                      <a:r>
                        <a:rPr lang="en-US" sz="1400" b="0" i="0" kern="1200" dirty="0" smtClean="0">
                          <a:solidFill>
                            <a:schemeClr val="dk1"/>
                          </a:solidFill>
                          <a:effectLst/>
                          <a:latin typeface="+mn-lt"/>
                          <a:ea typeface="+mn-ea"/>
                          <a:cs typeface="+mn-cs"/>
                        </a:rPr>
                        <a:t>RAs are sent either periodically, or in response to a RS message.  </a:t>
                      </a:r>
                    </a:p>
                  </a:txBody>
                  <a:tcPr anchor="ctr"/>
                </a:tc>
              </a:tr>
              <a:tr h="8179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Router Solicitation (RS)</a:t>
                      </a:r>
                      <a:endParaRPr lang="en-US" sz="1400" b="1" i="0" kern="1200" dirty="0" smtClean="0">
                        <a:solidFill>
                          <a:schemeClr val="dk1"/>
                        </a:solidFill>
                        <a:effectLst/>
                        <a:latin typeface="Courier New" pitchFamily="49" charset="0"/>
                        <a:ea typeface="+mn-ea"/>
                        <a:cs typeface="Courier New" pitchFamily="49"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i="0" kern="1200" dirty="0" smtClean="0">
                          <a:solidFill>
                            <a:schemeClr val="dk1"/>
                          </a:solidFill>
                          <a:effectLst/>
                          <a:latin typeface="Courier New" pitchFamily="49" charset="0"/>
                          <a:ea typeface="+mn-ea"/>
                          <a:cs typeface="Courier New" pitchFamily="49" charset="0"/>
                        </a:rPr>
                        <a:t>133</a:t>
                      </a:r>
                    </a:p>
                  </a:txBody>
                  <a:tcPr anchor="ctr"/>
                </a:tc>
                <a:tc>
                  <a:txBody>
                    <a:bodyPr/>
                    <a:lstStyle/>
                    <a:p>
                      <a:pPr marL="177800" indent="-177800" algn="l" defTabSz="814388" rtl="0" eaLnBrk="1" latinLnBrk="0" hangingPunct="1">
                        <a:lnSpc>
                          <a:spcPct val="100000"/>
                        </a:lnSpc>
                        <a:spcBef>
                          <a:spcPct val="0"/>
                        </a:spcBef>
                        <a:buFontTx/>
                        <a:buChar char="•"/>
                        <a:defRPr/>
                      </a:pPr>
                      <a:r>
                        <a:rPr lang="en-US" sz="1400" b="0" i="0" kern="1200" dirty="0" smtClean="0">
                          <a:solidFill>
                            <a:schemeClr val="dk1"/>
                          </a:solidFill>
                          <a:effectLst/>
                          <a:latin typeface="+mn-lt"/>
                          <a:ea typeface="+mn-ea"/>
                          <a:cs typeface="+mn-cs"/>
                        </a:rPr>
                        <a:t>When a host is booting </a:t>
                      </a:r>
                      <a:r>
                        <a:rPr lang="en-US" sz="1400" b="0" i="0" kern="1200" baseline="0" dirty="0" smtClean="0">
                          <a:solidFill>
                            <a:schemeClr val="dk1"/>
                          </a:solidFill>
                          <a:effectLst/>
                          <a:latin typeface="+mn-lt"/>
                          <a:ea typeface="+mn-ea"/>
                          <a:cs typeface="+mn-cs"/>
                        </a:rPr>
                        <a:t> it </a:t>
                      </a:r>
                      <a:r>
                        <a:rPr lang="en-US" sz="1400" b="0" i="0" kern="1200" dirty="0" smtClean="0">
                          <a:solidFill>
                            <a:schemeClr val="dk1"/>
                          </a:solidFill>
                          <a:effectLst/>
                          <a:latin typeface="+mn-lt"/>
                          <a:ea typeface="+mn-ea"/>
                          <a:cs typeface="+mn-cs"/>
                        </a:rPr>
                        <a:t>sends out an RS requesting routers to immediately generate an RA rather than wait for their next scheduled time.</a:t>
                      </a:r>
                    </a:p>
                  </a:txBody>
                  <a:tcPr anchor="ctr"/>
                </a:tc>
              </a:tr>
            </a:tbl>
          </a:graphicData>
        </a:graphic>
      </p:graphicFrame>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Neighbor Solicitation Example</a:t>
            </a:r>
            <a:endParaRPr lang="en-US" dirty="0"/>
          </a:p>
        </p:txBody>
      </p:sp>
      <p:sp>
        <p:nvSpPr>
          <p:cNvPr id="13" name="Content Placeholder 12"/>
          <p:cNvSpPr>
            <a:spLocks noGrp="1"/>
          </p:cNvSpPr>
          <p:nvPr>
            <p:ph idx="11"/>
          </p:nvPr>
        </p:nvSpPr>
        <p:spPr/>
        <p:txBody>
          <a:bodyPr>
            <a:normAutofit/>
          </a:bodyPr>
          <a:lstStyle/>
          <a:p>
            <a:r>
              <a:rPr lang="en-US" dirty="0" smtClean="0"/>
              <a:t>ICMPv6 Neighbor Solicitation (NS) is similar to IPv4 ARP.</a:t>
            </a:r>
          </a:p>
          <a:p>
            <a:r>
              <a:rPr lang="en-US" dirty="0" smtClean="0"/>
              <a:t>For Host A to send a packet to Host B it needs the MAC address of Host B.</a:t>
            </a:r>
          </a:p>
        </p:txBody>
      </p:sp>
      <p:grpSp>
        <p:nvGrpSpPr>
          <p:cNvPr id="2" name="Group 11"/>
          <p:cNvGrpSpPr/>
          <p:nvPr/>
        </p:nvGrpSpPr>
        <p:grpSpPr>
          <a:xfrm>
            <a:off x="1887413" y="1239519"/>
            <a:ext cx="5369169" cy="1808480"/>
            <a:chOff x="1711568" y="1087120"/>
            <a:chExt cx="5369169" cy="1808480"/>
          </a:xfrm>
        </p:grpSpPr>
        <p:cxnSp>
          <p:nvCxnSpPr>
            <p:cNvPr id="11" name="Elbow Connector 10"/>
            <p:cNvCxnSpPr>
              <a:stCxn id="8" idx="2"/>
              <a:endCxn id="9" idx="2"/>
            </p:cNvCxnSpPr>
            <p:nvPr/>
          </p:nvCxnSpPr>
          <p:spPr bwMode="auto">
            <a:xfrm rot="16200000" flipH="1">
              <a:off x="4282215" y="-394488"/>
              <a:ext cx="1588" cy="3637280"/>
            </a:xfrm>
            <a:prstGeom prst="bentConnector3">
              <a:avLst>
                <a:gd name="adj1" fmla="val 3518893"/>
              </a:avLst>
            </a:prstGeom>
            <a:solidFill>
              <a:schemeClr val="accent1"/>
            </a:solidFill>
            <a:ln w="19050" cap="flat" cmpd="sng" algn="ctr">
              <a:solidFill>
                <a:schemeClr val="accent6"/>
              </a:solidFill>
              <a:prstDash val="solid"/>
              <a:round/>
              <a:headEnd type="none" w="med" len="med"/>
              <a:tailEnd type="arrow"/>
            </a:ln>
            <a:effectLst/>
          </p:spPr>
        </p:cxnSp>
        <p:pic>
          <p:nvPicPr>
            <p:cNvPr id="6" name="Picture 41"/>
            <p:cNvPicPr>
              <a:picLocks noChangeAspect="1" noChangeArrowheads="1"/>
            </p:cNvPicPr>
            <p:nvPr/>
          </p:nvPicPr>
          <p:blipFill>
            <a:blip r:embed="rId3"/>
            <a:srcRect/>
            <a:stretch>
              <a:fillRect/>
            </a:stretch>
          </p:blipFill>
          <p:spPr bwMode="auto">
            <a:xfrm>
              <a:off x="3891280" y="1297940"/>
              <a:ext cx="735013" cy="314325"/>
            </a:xfrm>
            <a:prstGeom prst="rect">
              <a:avLst/>
            </a:prstGeom>
            <a:noFill/>
            <a:ln w="9525">
              <a:noFill/>
              <a:miter lim="800000"/>
              <a:headEnd/>
              <a:tailEnd/>
            </a:ln>
            <a:effectLst/>
          </p:spPr>
        </p:pic>
        <p:pic>
          <p:nvPicPr>
            <p:cNvPr id="5" name="Picture 34"/>
            <p:cNvPicPr>
              <a:picLocks noChangeArrowheads="1"/>
            </p:cNvPicPr>
            <p:nvPr/>
          </p:nvPicPr>
          <p:blipFill>
            <a:blip r:embed="rId4"/>
            <a:srcRect/>
            <a:stretch>
              <a:fillRect/>
            </a:stretch>
          </p:blipFill>
          <p:spPr bwMode="auto">
            <a:xfrm>
              <a:off x="2194560" y="1087120"/>
              <a:ext cx="588010" cy="520700"/>
            </a:xfrm>
            <a:prstGeom prst="rect">
              <a:avLst/>
            </a:prstGeom>
            <a:noFill/>
            <a:ln w="9525">
              <a:noFill/>
              <a:miter lim="800000"/>
              <a:headEnd/>
              <a:tailEnd/>
            </a:ln>
            <a:effectLst/>
          </p:spPr>
        </p:pic>
        <p:pic>
          <p:nvPicPr>
            <p:cNvPr id="7" name="Picture 34"/>
            <p:cNvPicPr>
              <a:picLocks noChangeArrowheads="1"/>
            </p:cNvPicPr>
            <p:nvPr/>
          </p:nvPicPr>
          <p:blipFill>
            <a:blip r:embed="rId4"/>
            <a:srcRect/>
            <a:stretch>
              <a:fillRect/>
            </a:stretch>
          </p:blipFill>
          <p:spPr bwMode="auto">
            <a:xfrm>
              <a:off x="5831840" y="1087120"/>
              <a:ext cx="588010" cy="520700"/>
            </a:xfrm>
            <a:prstGeom prst="rect">
              <a:avLst/>
            </a:prstGeom>
            <a:noFill/>
            <a:ln w="9525">
              <a:noFill/>
              <a:miter lim="800000"/>
              <a:headEnd/>
              <a:tailEnd/>
            </a:ln>
            <a:effectLst/>
          </p:spPr>
        </p:pic>
        <p:sp>
          <p:nvSpPr>
            <p:cNvPr id="8" name="TextBox 7"/>
            <p:cNvSpPr txBox="1"/>
            <p:nvPr/>
          </p:nvSpPr>
          <p:spPr>
            <a:xfrm>
              <a:off x="2306320" y="1137920"/>
              <a:ext cx="314510" cy="286232"/>
            </a:xfrm>
            <a:prstGeom prst="rect">
              <a:avLst/>
            </a:prstGeom>
            <a:noFill/>
          </p:spPr>
          <p:txBody>
            <a:bodyPr wrap="none" rtlCol="0">
              <a:spAutoFit/>
            </a:bodyPr>
            <a:lstStyle/>
            <a:p>
              <a:r>
                <a:rPr lang="en-US" sz="1400" b="1" dirty="0" smtClean="0"/>
                <a:t>A</a:t>
              </a:r>
              <a:endParaRPr lang="en-US" b="1" dirty="0"/>
            </a:p>
          </p:txBody>
        </p:sp>
        <p:sp>
          <p:nvSpPr>
            <p:cNvPr id="9" name="TextBox 8"/>
            <p:cNvSpPr txBox="1"/>
            <p:nvPr/>
          </p:nvSpPr>
          <p:spPr>
            <a:xfrm>
              <a:off x="5943600" y="1137920"/>
              <a:ext cx="314510" cy="286232"/>
            </a:xfrm>
            <a:prstGeom prst="rect">
              <a:avLst/>
            </a:prstGeom>
            <a:noFill/>
          </p:spPr>
          <p:txBody>
            <a:bodyPr wrap="none" rtlCol="0">
              <a:spAutoFit/>
            </a:bodyPr>
            <a:lstStyle/>
            <a:p>
              <a:r>
                <a:rPr lang="en-US" sz="1400" b="1" dirty="0" smtClean="0"/>
                <a:t>B</a:t>
              </a:r>
              <a:endParaRPr lang="en-US" b="1" dirty="0"/>
            </a:p>
          </p:txBody>
        </p:sp>
        <p:sp>
          <p:nvSpPr>
            <p:cNvPr id="14" name="Right Arrow 13"/>
            <p:cNvSpPr/>
            <p:nvPr/>
          </p:nvSpPr>
          <p:spPr bwMode="auto">
            <a:xfrm>
              <a:off x="1711568" y="1595120"/>
              <a:ext cx="5369169" cy="1300480"/>
            </a:xfrm>
            <a:prstGeom prst="rightArrow">
              <a:avLst>
                <a:gd name="adj1" fmla="val 73256"/>
                <a:gd name="adj2" fmla="val 50000"/>
              </a:avLst>
            </a:prstGeom>
            <a:solidFill>
              <a:srgbClr val="FFFF99"/>
            </a:solidFill>
            <a:ln w="9525" cap="flat" cmpd="sng" algn="ctr">
              <a:solidFill>
                <a:schemeClr val="tx1"/>
              </a:solid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noAutofit/>
            </a:bodyPr>
            <a:lstStyle/>
            <a:p>
              <a:pPr marL="0" marR="0" indent="0" algn="l" defTabSz="814388" rtl="0" eaLnBrk="0" fontAlgn="base" latinLnBrk="0" hangingPunct="0">
                <a:lnSpc>
                  <a:spcPct val="100000"/>
                </a:lnSpc>
                <a:spcBef>
                  <a:spcPts val="0"/>
                </a:spcBef>
                <a:spcAft>
                  <a:spcPts val="0"/>
                </a:spcAft>
                <a:buClrTx/>
                <a:buSzTx/>
                <a:buFontTx/>
                <a:buNone/>
                <a:tabLst>
                  <a:tab pos="1090613" algn="l"/>
                </a:tabLst>
              </a:pPr>
              <a:r>
                <a:rPr kumimoji="0" lang="en-US" sz="1100" b="1" i="0" u="none" strike="noStrike" cap="none" normalizeH="0" baseline="0" dirty="0" smtClean="0">
                  <a:ln>
                    <a:noFill/>
                  </a:ln>
                  <a:solidFill>
                    <a:schemeClr val="tx1"/>
                  </a:solidFill>
                  <a:effectLst/>
                  <a:latin typeface="Arial" charset="0"/>
                </a:rPr>
                <a:t>ICMP type:</a:t>
              </a:r>
              <a:r>
                <a:rPr kumimoji="0" lang="en-US" sz="1100" b="0" i="0" u="none" strike="noStrike" cap="none" normalizeH="0" baseline="0" dirty="0" smtClean="0">
                  <a:ln>
                    <a:noFill/>
                  </a:ln>
                  <a:solidFill>
                    <a:schemeClr val="tx1"/>
                  </a:solidFill>
                  <a:effectLst/>
                  <a:latin typeface="Arial" charset="0"/>
                </a:rPr>
                <a:t>	135 (NS)</a:t>
              </a:r>
            </a:p>
            <a:p>
              <a:pPr algn="l" defTabSz="814388">
                <a:lnSpc>
                  <a:spcPct val="100000"/>
                </a:lnSpc>
                <a:spcBef>
                  <a:spcPts val="0"/>
                </a:spcBef>
                <a:spcAft>
                  <a:spcPts val="0"/>
                </a:spcAft>
                <a:tabLst>
                  <a:tab pos="1090613" algn="l"/>
                </a:tabLst>
              </a:pPr>
              <a:r>
                <a:rPr lang="en-US" sz="1100" b="1" dirty="0" smtClean="0"/>
                <a:t>Source:</a:t>
              </a:r>
              <a:r>
                <a:rPr lang="en-US" sz="1100" dirty="0" smtClean="0"/>
                <a:t>	A</a:t>
              </a:r>
            </a:p>
            <a:p>
              <a:pPr algn="l" defTabSz="814388">
                <a:lnSpc>
                  <a:spcPct val="100000"/>
                </a:lnSpc>
                <a:spcBef>
                  <a:spcPts val="0"/>
                </a:spcBef>
                <a:spcAft>
                  <a:spcPts val="0"/>
                </a:spcAft>
                <a:tabLst>
                  <a:tab pos="1090613" algn="l"/>
                </a:tabLst>
              </a:pPr>
              <a:r>
                <a:rPr kumimoji="0" lang="en-US" sz="1100" b="1" i="0" u="none" strike="noStrike" cap="none" normalizeH="0" baseline="0" dirty="0" smtClean="0">
                  <a:ln>
                    <a:noFill/>
                  </a:ln>
                  <a:solidFill>
                    <a:schemeClr val="tx1"/>
                  </a:solidFill>
                  <a:effectLst/>
                  <a:latin typeface="Arial" charset="0"/>
                </a:rPr>
                <a:t>Destination:</a:t>
              </a:r>
              <a:r>
                <a:rPr kumimoji="0" lang="en-US" sz="1100" b="0" i="0" u="none" strike="noStrike" cap="none" normalizeH="0" baseline="0" dirty="0" smtClean="0">
                  <a:ln>
                    <a:noFill/>
                  </a:ln>
                  <a:solidFill>
                    <a:schemeClr val="tx1"/>
                  </a:solidFill>
                  <a:effectLst/>
                  <a:latin typeface="Arial" charset="0"/>
                </a:rPr>
                <a:t>	Solicited-node multicast of B (</a:t>
              </a:r>
              <a:r>
                <a:rPr lang="en-US" sz="1100" b="1" dirty="0" smtClean="0">
                  <a:latin typeface="Courier New" pitchFamily="49" charset="0"/>
                  <a:cs typeface="Courier New" pitchFamily="49" charset="0"/>
                </a:rPr>
                <a:t>FF02::1:FFxx.xxxx)</a:t>
              </a:r>
              <a:endParaRPr kumimoji="0" lang="en-US" sz="1100" b="0" i="0" u="none" strike="noStrike" cap="none" normalizeH="0" baseline="0" dirty="0" smtClean="0">
                <a:ln>
                  <a:noFill/>
                </a:ln>
                <a:solidFill>
                  <a:schemeClr val="tx1"/>
                </a:solidFill>
                <a:effectLst/>
                <a:latin typeface="Arial" charset="0"/>
              </a:endParaRPr>
            </a:p>
            <a:p>
              <a:pPr algn="l" defTabSz="814388">
                <a:lnSpc>
                  <a:spcPct val="100000"/>
                </a:lnSpc>
                <a:spcBef>
                  <a:spcPts val="0"/>
                </a:spcBef>
                <a:spcAft>
                  <a:spcPts val="0"/>
                </a:spcAft>
                <a:tabLst>
                  <a:tab pos="1090613" algn="l"/>
                </a:tabLst>
              </a:pPr>
              <a:r>
                <a:rPr lang="en-US" sz="1100" b="1" dirty="0" smtClean="0"/>
                <a:t>Data:</a:t>
              </a:r>
              <a:r>
                <a:rPr lang="en-US" sz="1100" dirty="0" smtClean="0"/>
                <a:t>	Link-layer address of A</a:t>
              </a:r>
            </a:p>
            <a:p>
              <a:pPr marL="0" marR="0" indent="0" algn="l" defTabSz="814388" rtl="0" eaLnBrk="0" fontAlgn="base" latinLnBrk="0" hangingPunct="0">
                <a:lnSpc>
                  <a:spcPct val="100000"/>
                </a:lnSpc>
                <a:spcBef>
                  <a:spcPts val="0"/>
                </a:spcBef>
                <a:spcAft>
                  <a:spcPts val="0"/>
                </a:spcAft>
                <a:buClrTx/>
                <a:buSzTx/>
                <a:buFontTx/>
                <a:buNone/>
                <a:tabLst>
                  <a:tab pos="1090613" algn="l"/>
                </a:tabLst>
              </a:pPr>
              <a:r>
                <a:rPr kumimoji="0" lang="en-US" sz="1100" b="1" i="0" u="none" strike="noStrike" cap="none" normalizeH="0" baseline="0" dirty="0" smtClean="0">
                  <a:ln>
                    <a:noFill/>
                  </a:ln>
                  <a:solidFill>
                    <a:schemeClr val="tx1"/>
                  </a:solidFill>
                  <a:effectLst/>
                  <a:latin typeface="Arial" charset="0"/>
                </a:rPr>
                <a:t>Query:</a:t>
              </a:r>
              <a:r>
                <a:rPr kumimoji="0" lang="en-US" sz="1100" b="0" i="0" u="none" strike="noStrike" cap="none" normalizeH="0" baseline="0" dirty="0" smtClean="0">
                  <a:ln>
                    <a:noFill/>
                  </a:ln>
                  <a:solidFill>
                    <a:schemeClr val="tx1"/>
                  </a:solidFill>
                  <a:effectLst/>
                  <a:latin typeface="Arial" charset="0"/>
                </a:rPr>
                <a:t>	What is your link-layer address?</a:t>
              </a:r>
            </a:p>
          </p:txBody>
        </p:sp>
      </p:gr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Neighbor Advertisement Example</a:t>
            </a:r>
            <a:endParaRPr lang="en-US" dirty="0"/>
          </a:p>
        </p:txBody>
      </p:sp>
      <p:sp>
        <p:nvSpPr>
          <p:cNvPr id="13" name="Content Placeholder 12"/>
          <p:cNvSpPr>
            <a:spLocks noGrp="1"/>
          </p:cNvSpPr>
          <p:nvPr>
            <p:ph idx="11"/>
          </p:nvPr>
        </p:nvSpPr>
        <p:spPr>
          <a:xfrm>
            <a:off x="366116" y="3068581"/>
            <a:ext cx="8520354" cy="1304057"/>
          </a:xfrm>
        </p:spPr>
        <p:txBody>
          <a:bodyPr>
            <a:noAutofit/>
          </a:bodyPr>
          <a:lstStyle/>
          <a:p>
            <a:r>
              <a:rPr lang="en-US" sz="2000" dirty="0" smtClean="0"/>
              <a:t>Each destination node that receives the NS responds with an ICMPv6 message type 136, NA, including Host B. </a:t>
            </a:r>
          </a:p>
        </p:txBody>
      </p:sp>
      <p:grpSp>
        <p:nvGrpSpPr>
          <p:cNvPr id="2" name="Group 11"/>
          <p:cNvGrpSpPr/>
          <p:nvPr/>
        </p:nvGrpSpPr>
        <p:grpSpPr>
          <a:xfrm>
            <a:off x="2194560" y="1298134"/>
            <a:ext cx="4225290" cy="1635760"/>
            <a:chOff x="2194560" y="1087120"/>
            <a:chExt cx="4225290" cy="1635760"/>
          </a:xfrm>
        </p:grpSpPr>
        <p:cxnSp>
          <p:nvCxnSpPr>
            <p:cNvPr id="11" name="Elbow Connector 10"/>
            <p:cNvCxnSpPr>
              <a:stCxn id="8" idx="2"/>
              <a:endCxn id="9" idx="2"/>
            </p:cNvCxnSpPr>
            <p:nvPr/>
          </p:nvCxnSpPr>
          <p:spPr bwMode="auto">
            <a:xfrm rot="16200000" flipH="1">
              <a:off x="4282215" y="-394488"/>
              <a:ext cx="1588" cy="3637280"/>
            </a:xfrm>
            <a:prstGeom prst="bentConnector3">
              <a:avLst>
                <a:gd name="adj1" fmla="val 3518893"/>
              </a:avLst>
            </a:prstGeom>
            <a:solidFill>
              <a:schemeClr val="accent1"/>
            </a:solidFill>
            <a:ln w="19050" cap="flat" cmpd="sng" algn="ctr">
              <a:solidFill>
                <a:schemeClr val="accent6"/>
              </a:solidFill>
              <a:prstDash val="solid"/>
              <a:round/>
              <a:headEnd type="none" w="med" len="med"/>
              <a:tailEnd type="arrow"/>
            </a:ln>
            <a:effectLst/>
          </p:spPr>
        </p:cxnSp>
        <p:pic>
          <p:nvPicPr>
            <p:cNvPr id="6" name="Picture 41"/>
            <p:cNvPicPr>
              <a:picLocks noChangeAspect="1" noChangeArrowheads="1"/>
            </p:cNvPicPr>
            <p:nvPr/>
          </p:nvPicPr>
          <p:blipFill>
            <a:blip r:embed="rId3"/>
            <a:srcRect/>
            <a:stretch>
              <a:fillRect/>
            </a:stretch>
          </p:blipFill>
          <p:spPr bwMode="auto">
            <a:xfrm>
              <a:off x="3891280" y="1297940"/>
              <a:ext cx="735013" cy="314325"/>
            </a:xfrm>
            <a:prstGeom prst="rect">
              <a:avLst/>
            </a:prstGeom>
            <a:noFill/>
            <a:ln w="9525">
              <a:noFill/>
              <a:miter lim="800000"/>
              <a:headEnd/>
              <a:tailEnd/>
            </a:ln>
            <a:effectLst/>
          </p:spPr>
        </p:pic>
        <p:pic>
          <p:nvPicPr>
            <p:cNvPr id="5" name="Picture 34"/>
            <p:cNvPicPr>
              <a:picLocks noChangeArrowheads="1"/>
            </p:cNvPicPr>
            <p:nvPr/>
          </p:nvPicPr>
          <p:blipFill>
            <a:blip r:embed="rId4"/>
            <a:srcRect/>
            <a:stretch>
              <a:fillRect/>
            </a:stretch>
          </p:blipFill>
          <p:spPr bwMode="auto">
            <a:xfrm>
              <a:off x="2194560" y="1087120"/>
              <a:ext cx="588010" cy="520700"/>
            </a:xfrm>
            <a:prstGeom prst="rect">
              <a:avLst/>
            </a:prstGeom>
            <a:noFill/>
            <a:ln w="9525">
              <a:noFill/>
              <a:miter lim="800000"/>
              <a:headEnd/>
              <a:tailEnd/>
            </a:ln>
            <a:effectLst/>
          </p:spPr>
        </p:pic>
        <p:pic>
          <p:nvPicPr>
            <p:cNvPr id="7" name="Picture 34"/>
            <p:cNvPicPr>
              <a:picLocks noChangeArrowheads="1"/>
            </p:cNvPicPr>
            <p:nvPr/>
          </p:nvPicPr>
          <p:blipFill>
            <a:blip r:embed="rId4"/>
            <a:srcRect/>
            <a:stretch>
              <a:fillRect/>
            </a:stretch>
          </p:blipFill>
          <p:spPr bwMode="auto">
            <a:xfrm>
              <a:off x="5831840" y="1087120"/>
              <a:ext cx="588010" cy="520700"/>
            </a:xfrm>
            <a:prstGeom prst="rect">
              <a:avLst/>
            </a:prstGeom>
            <a:noFill/>
            <a:ln w="9525">
              <a:noFill/>
              <a:miter lim="800000"/>
              <a:headEnd/>
              <a:tailEnd/>
            </a:ln>
            <a:effectLst/>
          </p:spPr>
        </p:pic>
        <p:sp>
          <p:nvSpPr>
            <p:cNvPr id="8" name="TextBox 7"/>
            <p:cNvSpPr txBox="1"/>
            <p:nvPr/>
          </p:nvSpPr>
          <p:spPr>
            <a:xfrm>
              <a:off x="2306320" y="1137920"/>
              <a:ext cx="314510" cy="286232"/>
            </a:xfrm>
            <a:prstGeom prst="rect">
              <a:avLst/>
            </a:prstGeom>
            <a:noFill/>
          </p:spPr>
          <p:txBody>
            <a:bodyPr wrap="none" rtlCol="0">
              <a:spAutoFit/>
            </a:bodyPr>
            <a:lstStyle/>
            <a:p>
              <a:r>
                <a:rPr lang="en-US" sz="1400" b="1" dirty="0" smtClean="0"/>
                <a:t>A</a:t>
              </a:r>
              <a:endParaRPr lang="en-US" b="1" dirty="0"/>
            </a:p>
          </p:txBody>
        </p:sp>
        <p:sp>
          <p:nvSpPr>
            <p:cNvPr id="9" name="TextBox 8"/>
            <p:cNvSpPr txBox="1"/>
            <p:nvPr/>
          </p:nvSpPr>
          <p:spPr>
            <a:xfrm>
              <a:off x="5943600" y="1137920"/>
              <a:ext cx="314510" cy="286232"/>
            </a:xfrm>
            <a:prstGeom prst="rect">
              <a:avLst/>
            </a:prstGeom>
            <a:noFill/>
          </p:spPr>
          <p:txBody>
            <a:bodyPr wrap="none" rtlCol="0">
              <a:spAutoFit/>
            </a:bodyPr>
            <a:lstStyle/>
            <a:p>
              <a:r>
                <a:rPr lang="en-US" sz="1400" b="1" dirty="0" smtClean="0"/>
                <a:t>B</a:t>
              </a:r>
              <a:endParaRPr lang="en-US" b="1" dirty="0"/>
            </a:p>
          </p:txBody>
        </p:sp>
        <p:sp>
          <p:nvSpPr>
            <p:cNvPr id="14" name="Right Arrow 13"/>
            <p:cNvSpPr/>
            <p:nvPr/>
          </p:nvSpPr>
          <p:spPr bwMode="auto">
            <a:xfrm flipH="1">
              <a:off x="2463411" y="1595120"/>
              <a:ext cx="3434080" cy="1127760"/>
            </a:xfrm>
            <a:prstGeom prst="rightArrow">
              <a:avLst>
                <a:gd name="adj1" fmla="val 73256"/>
                <a:gd name="adj2" fmla="val 50000"/>
              </a:avLst>
            </a:prstGeom>
            <a:solidFill>
              <a:srgbClr val="FFFF99"/>
            </a:solidFill>
            <a:ln w="9525" cap="flat" cmpd="sng" algn="ctr">
              <a:solidFill>
                <a:schemeClr val="tx1"/>
              </a:solid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noAutofit/>
            </a:bodyPr>
            <a:lstStyle/>
            <a:p>
              <a:pPr marL="0" marR="0" indent="0" algn="l" defTabSz="814388" rtl="0" eaLnBrk="0" fontAlgn="base" latinLnBrk="0" hangingPunct="0">
                <a:lnSpc>
                  <a:spcPct val="100000"/>
                </a:lnSpc>
                <a:spcBef>
                  <a:spcPts val="0"/>
                </a:spcBef>
                <a:spcAft>
                  <a:spcPts val="0"/>
                </a:spcAft>
                <a:buClrTx/>
                <a:buSzTx/>
                <a:buFontTx/>
                <a:buNone/>
                <a:tabLst>
                  <a:tab pos="914400" algn="l"/>
                </a:tabLst>
              </a:pPr>
              <a:r>
                <a:rPr kumimoji="0" lang="en-US" sz="1100" b="1" i="0" u="none" strike="noStrike" cap="none" normalizeH="0" baseline="0" dirty="0" smtClean="0">
                  <a:ln>
                    <a:noFill/>
                  </a:ln>
                  <a:solidFill>
                    <a:schemeClr val="tx1"/>
                  </a:solidFill>
                  <a:effectLst/>
                  <a:latin typeface="Arial" charset="0"/>
                </a:rPr>
                <a:t>ICMP type:</a:t>
              </a:r>
              <a:r>
                <a:rPr kumimoji="0" lang="en-US" sz="1100" b="0" i="0" u="none" strike="noStrike" cap="none" normalizeH="0" baseline="0" dirty="0" smtClean="0">
                  <a:ln>
                    <a:noFill/>
                  </a:ln>
                  <a:solidFill>
                    <a:schemeClr val="tx1"/>
                  </a:solidFill>
                  <a:effectLst/>
                  <a:latin typeface="Arial" charset="0"/>
                </a:rPr>
                <a:t>	136 (NA)</a:t>
              </a:r>
            </a:p>
            <a:p>
              <a:pPr algn="l" defTabSz="814388">
                <a:lnSpc>
                  <a:spcPct val="100000"/>
                </a:lnSpc>
                <a:spcBef>
                  <a:spcPts val="0"/>
                </a:spcBef>
                <a:spcAft>
                  <a:spcPts val="0"/>
                </a:spcAft>
                <a:tabLst>
                  <a:tab pos="914400" algn="l"/>
                </a:tabLst>
              </a:pPr>
              <a:r>
                <a:rPr lang="en-US" sz="1100" b="1" dirty="0" smtClean="0"/>
                <a:t>Source:</a:t>
              </a:r>
              <a:r>
                <a:rPr lang="en-US" sz="1100" dirty="0" smtClean="0"/>
                <a:t>	B</a:t>
              </a:r>
            </a:p>
            <a:p>
              <a:pPr algn="l" defTabSz="814388">
                <a:lnSpc>
                  <a:spcPct val="100000"/>
                </a:lnSpc>
                <a:spcBef>
                  <a:spcPts val="0"/>
                </a:spcBef>
                <a:spcAft>
                  <a:spcPts val="0"/>
                </a:spcAft>
                <a:tabLst>
                  <a:tab pos="914400" algn="l"/>
                </a:tabLst>
              </a:pPr>
              <a:r>
                <a:rPr kumimoji="0" lang="en-US" sz="1100" b="1" i="0" u="none" strike="noStrike" cap="none" normalizeH="0" baseline="0" dirty="0" smtClean="0">
                  <a:ln>
                    <a:noFill/>
                  </a:ln>
                  <a:solidFill>
                    <a:schemeClr val="tx1"/>
                  </a:solidFill>
                  <a:effectLst/>
                  <a:latin typeface="Arial" charset="0"/>
                </a:rPr>
                <a:t>Destination:</a:t>
              </a:r>
              <a:r>
                <a:rPr kumimoji="0" lang="en-US" sz="1100" b="0" i="0" u="none" strike="noStrike" cap="none" normalizeH="0" baseline="0" dirty="0" smtClean="0">
                  <a:ln>
                    <a:noFill/>
                  </a:ln>
                  <a:solidFill>
                    <a:schemeClr val="tx1"/>
                  </a:solidFill>
                  <a:effectLst/>
                  <a:latin typeface="Arial" charset="0"/>
                </a:rPr>
                <a:t>	</a:t>
              </a:r>
              <a:r>
                <a:rPr lang="en-US" sz="1100" b="1" dirty="0" smtClean="0">
                  <a:latin typeface="Courier New" pitchFamily="49" charset="0"/>
                  <a:cs typeface="Courier New" pitchFamily="49" charset="0"/>
                </a:rPr>
                <a:t>A</a:t>
              </a:r>
              <a:endParaRPr kumimoji="0" lang="en-US" sz="1100" b="0" i="0" u="none" strike="noStrike" cap="none" normalizeH="0" baseline="0" dirty="0" smtClean="0">
                <a:ln>
                  <a:noFill/>
                </a:ln>
                <a:solidFill>
                  <a:schemeClr val="tx1"/>
                </a:solidFill>
                <a:effectLst/>
                <a:latin typeface="Arial" charset="0"/>
              </a:endParaRPr>
            </a:p>
            <a:p>
              <a:pPr algn="l" defTabSz="814388">
                <a:lnSpc>
                  <a:spcPct val="100000"/>
                </a:lnSpc>
                <a:spcBef>
                  <a:spcPts val="0"/>
                </a:spcBef>
                <a:spcAft>
                  <a:spcPts val="0"/>
                </a:spcAft>
                <a:tabLst>
                  <a:tab pos="914400" algn="l"/>
                </a:tabLst>
              </a:pPr>
              <a:r>
                <a:rPr lang="en-US" sz="1100" b="1" dirty="0" smtClean="0"/>
                <a:t>Data:</a:t>
              </a:r>
              <a:r>
                <a:rPr lang="en-US" sz="1100" dirty="0" smtClean="0"/>
                <a:t>	Link-layer address of B</a:t>
              </a:r>
            </a:p>
          </p:txBody>
        </p:sp>
      </p:grpSp>
      <p:grpSp>
        <p:nvGrpSpPr>
          <p:cNvPr id="22" name="Group 15"/>
          <p:cNvGrpSpPr/>
          <p:nvPr/>
        </p:nvGrpSpPr>
        <p:grpSpPr>
          <a:xfrm>
            <a:off x="2245107" y="4137184"/>
            <a:ext cx="4225290" cy="1158240"/>
            <a:chOff x="2194560" y="1087120"/>
            <a:chExt cx="4225290" cy="1158240"/>
          </a:xfrm>
        </p:grpSpPr>
        <p:cxnSp>
          <p:nvCxnSpPr>
            <p:cNvPr id="23" name="Elbow Connector 22"/>
            <p:cNvCxnSpPr>
              <a:stCxn id="27" idx="2"/>
              <a:endCxn id="28" idx="2"/>
            </p:cNvCxnSpPr>
            <p:nvPr/>
          </p:nvCxnSpPr>
          <p:spPr bwMode="auto">
            <a:xfrm rot="16200000" flipH="1">
              <a:off x="4282215" y="-394488"/>
              <a:ext cx="1588" cy="3637280"/>
            </a:xfrm>
            <a:prstGeom prst="bentConnector3">
              <a:avLst>
                <a:gd name="adj1" fmla="val 3518893"/>
              </a:avLst>
            </a:prstGeom>
            <a:solidFill>
              <a:schemeClr val="accent1"/>
            </a:solidFill>
            <a:ln w="19050" cap="flat" cmpd="sng" algn="ctr">
              <a:solidFill>
                <a:schemeClr val="accent6"/>
              </a:solidFill>
              <a:prstDash val="solid"/>
              <a:round/>
              <a:headEnd type="none" w="med" len="med"/>
              <a:tailEnd type="arrow"/>
            </a:ln>
            <a:effectLst/>
          </p:spPr>
        </p:cxnSp>
        <p:pic>
          <p:nvPicPr>
            <p:cNvPr id="24" name="Picture 41"/>
            <p:cNvPicPr>
              <a:picLocks noChangeAspect="1" noChangeArrowheads="1"/>
            </p:cNvPicPr>
            <p:nvPr/>
          </p:nvPicPr>
          <p:blipFill>
            <a:blip r:embed="rId3"/>
            <a:srcRect/>
            <a:stretch>
              <a:fillRect/>
            </a:stretch>
          </p:blipFill>
          <p:spPr bwMode="auto">
            <a:xfrm>
              <a:off x="3891280" y="1297940"/>
              <a:ext cx="735013" cy="314325"/>
            </a:xfrm>
            <a:prstGeom prst="rect">
              <a:avLst/>
            </a:prstGeom>
            <a:noFill/>
            <a:ln w="9525">
              <a:noFill/>
              <a:miter lim="800000"/>
              <a:headEnd/>
              <a:tailEnd/>
            </a:ln>
            <a:effectLst/>
          </p:spPr>
        </p:pic>
        <p:pic>
          <p:nvPicPr>
            <p:cNvPr id="25" name="Picture 34"/>
            <p:cNvPicPr>
              <a:picLocks noChangeArrowheads="1"/>
            </p:cNvPicPr>
            <p:nvPr/>
          </p:nvPicPr>
          <p:blipFill>
            <a:blip r:embed="rId4"/>
            <a:srcRect/>
            <a:stretch>
              <a:fillRect/>
            </a:stretch>
          </p:blipFill>
          <p:spPr bwMode="auto">
            <a:xfrm>
              <a:off x="2194560" y="1087120"/>
              <a:ext cx="588010" cy="520700"/>
            </a:xfrm>
            <a:prstGeom prst="rect">
              <a:avLst/>
            </a:prstGeom>
            <a:noFill/>
            <a:ln w="9525">
              <a:noFill/>
              <a:miter lim="800000"/>
              <a:headEnd/>
              <a:tailEnd/>
            </a:ln>
            <a:effectLst/>
          </p:spPr>
        </p:pic>
        <p:pic>
          <p:nvPicPr>
            <p:cNvPr id="26" name="Picture 34"/>
            <p:cNvPicPr>
              <a:picLocks noChangeArrowheads="1"/>
            </p:cNvPicPr>
            <p:nvPr/>
          </p:nvPicPr>
          <p:blipFill>
            <a:blip r:embed="rId4"/>
            <a:srcRect/>
            <a:stretch>
              <a:fillRect/>
            </a:stretch>
          </p:blipFill>
          <p:spPr bwMode="auto">
            <a:xfrm>
              <a:off x="5831840" y="1087120"/>
              <a:ext cx="588010" cy="520700"/>
            </a:xfrm>
            <a:prstGeom prst="rect">
              <a:avLst/>
            </a:prstGeom>
            <a:noFill/>
            <a:ln w="9525">
              <a:noFill/>
              <a:miter lim="800000"/>
              <a:headEnd/>
              <a:tailEnd/>
            </a:ln>
            <a:effectLst/>
          </p:spPr>
        </p:pic>
        <p:sp>
          <p:nvSpPr>
            <p:cNvPr id="27" name="TextBox 26"/>
            <p:cNvSpPr txBox="1"/>
            <p:nvPr/>
          </p:nvSpPr>
          <p:spPr>
            <a:xfrm>
              <a:off x="2306320" y="1137920"/>
              <a:ext cx="314510" cy="286232"/>
            </a:xfrm>
            <a:prstGeom prst="rect">
              <a:avLst/>
            </a:prstGeom>
            <a:noFill/>
          </p:spPr>
          <p:txBody>
            <a:bodyPr wrap="none" rtlCol="0">
              <a:spAutoFit/>
            </a:bodyPr>
            <a:lstStyle/>
            <a:p>
              <a:r>
                <a:rPr lang="en-US" sz="1400" b="1" dirty="0" smtClean="0"/>
                <a:t>A</a:t>
              </a:r>
              <a:endParaRPr lang="en-US" b="1" dirty="0"/>
            </a:p>
          </p:txBody>
        </p:sp>
        <p:sp>
          <p:nvSpPr>
            <p:cNvPr id="28" name="TextBox 27"/>
            <p:cNvSpPr txBox="1"/>
            <p:nvPr/>
          </p:nvSpPr>
          <p:spPr>
            <a:xfrm>
              <a:off x="5943600" y="1137920"/>
              <a:ext cx="314510" cy="286232"/>
            </a:xfrm>
            <a:prstGeom prst="rect">
              <a:avLst/>
            </a:prstGeom>
            <a:noFill/>
          </p:spPr>
          <p:txBody>
            <a:bodyPr wrap="none" rtlCol="0">
              <a:spAutoFit/>
            </a:bodyPr>
            <a:lstStyle/>
            <a:p>
              <a:r>
                <a:rPr lang="en-US" sz="1400" b="1" dirty="0" smtClean="0"/>
                <a:t>B</a:t>
              </a:r>
              <a:endParaRPr lang="en-US" b="1" dirty="0"/>
            </a:p>
          </p:txBody>
        </p:sp>
        <p:sp>
          <p:nvSpPr>
            <p:cNvPr id="29" name="Left-Right Arrow 28"/>
            <p:cNvSpPr/>
            <p:nvPr/>
          </p:nvSpPr>
          <p:spPr bwMode="auto">
            <a:xfrm>
              <a:off x="2311010" y="1757680"/>
              <a:ext cx="3878775" cy="487680"/>
            </a:xfrm>
            <a:prstGeom prst="leftRightArrow">
              <a:avLst/>
            </a:prstGeom>
            <a:solidFill>
              <a:srgbClr val="FFFF99"/>
            </a:solidFill>
            <a:ln w="9525" cap="flat" cmpd="sng" algn="ctr">
              <a:solidFill>
                <a:schemeClr val="tx1"/>
              </a:solid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noAutofit/>
            </a:bodyPr>
            <a:lstStyle/>
            <a:p>
              <a:pPr defTabSz="814388"/>
              <a:r>
                <a:rPr lang="en-US" sz="1100" b="1" dirty="0" smtClean="0"/>
                <a:t>A and B can now exchange packets on this link.</a:t>
              </a:r>
              <a:endParaRPr kumimoji="0" lang="en-US" sz="1100" b="0" i="0" u="none" strike="noStrike" cap="none" normalizeH="0" baseline="0" dirty="0" smtClean="0">
                <a:ln>
                  <a:noFill/>
                </a:ln>
                <a:solidFill>
                  <a:schemeClr val="tx1"/>
                </a:solidFill>
                <a:effectLst/>
                <a:latin typeface="Arial" charset="0"/>
              </a:endParaRPr>
            </a:p>
          </p:txBody>
        </p:sp>
      </p:gr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Stateless Address Autoconfiguration (SLAAC)</a:t>
            </a:r>
            <a:endParaRPr lang="en-US" dirty="0"/>
          </a:p>
        </p:txBody>
      </p:sp>
      <p:sp>
        <p:nvSpPr>
          <p:cNvPr id="3" name="Content Placeholder 2"/>
          <p:cNvSpPr>
            <a:spLocks noGrp="1"/>
          </p:cNvSpPr>
          <p:nvPr>
            <p:ph idx="1"/>
          </p:nvPr>
        </p:nvSpPr>
        <p:spPr>
          <a:noFill/>
        </p:spPr>
        <p:txBody>
          <a:bodyPr>
            <a:normAutofit/>
          </a:bodyPr>
          <a:lstStyle/>
          <a:p>
            <a:r>
              <a:rPr lang="en-US" sz="2000" dirty="0"/>
              <a:t>Every IPv6 system (other than routers) is able to build its own unicast global address. </a:t>
            </a:r>
          </a:p>
          <a:p>
            <a:pPr lvl="2"/>
            <a:r>
              <a:rPr lang="en-US" dirty="0"/>
              <a:t>Enables new devices </a:t>
            </a:r>
            <a:r>
              <a:rPr lang="en-US" dirty="0" smtClean="0"/>
              <a:t>to </a:t>
            </a:r>
            <a:r>
              <a:rPr lang="en-US" dirty="0"/>
              <a:t>easily connect to the Internet.</a:t>
            </a:r>
          </a:p>
          <a:p>
            <a:pPr lvl="2"/>
            <a:r>
              <a:rPr lang="en-US" dirty="0"/>
              <a:t>No configuration </a:t>
            </a:r>
            <a:r>
              <a:rPr lang="en-US" dirty="0" smtClean="0"/>
              <a:t>or DHCP servers is required.</a:t>
            </a:r>
          </a:p>
          <a:p>
            <a:r>
              <a:rPr lang="en-US" sz="2000" b="1" dirty="0" smtClean="0"/>
              <a:t>IPv6 Router </a:t>
            </a:r>
            <a:r>
              <a:rPr lang="en-US" sz="2000" dirty="0" smtClean="0"/>
              <a:t>- sends network-type info on local link.</a:t>
            </a:r>
          </a:p>
          <a:p>
            <a:pPr lvl="2"/>
            <a:r>
              <a:rPr lang="en-US" sz="2000" dirty="0" smtClean="0"/>
              <a:t>IPv6 prefix</a:t>
            </a:r>
          </a:p>
          <a:p>
            <a:pPr lvl="2"/>
            <a:r>
              <a:rPr lang="en-US" sz="2000" dirty="0" smtClean="0"/>
              <a:t>Default IPv6 route</a:t>
            </a:r>
          </a:p>
          <a:p>
            <a:r>
              <a:rPr lang="en-US" sz="2000" b="1" dirty="0" smtClean="0"/>
              <a:t>IPv6 Hosts </a:t>
            </a:r>
            <a:r>
              <a:rPr lang="en-US" sz="2000" dirty="0" smtClean="0"/>
              <a:t>- listen on local link and configure themselves.</a:t>
            </a:r>
          </a:p>
          <a:p>
            <a:pPr lvl="3"/>
            <a:r>
              <a:rPr lang="en-US" dirty="0" smtClean="0"/>
              <a:t>IP Address (EUI-64)</a:t>
            </a:r>
          </a:p>
          <a:p>
            <a:pPr lvl="3"/>
            <a:r>
              <a:rPr lang="en-US" dirty="0" smtClean="0"/>
              <a:t>Default route</a:t>
            </a:r>
          </a:p>
          <a:p>
            <a:pPr lvl="2"/>
            <a:endParaRPr lang="en-US" dirty="0"/>
          </a:p>
        </p:txBody>
      </p:sp>
    </p:spTree>
    <p:extLst>
      <p:ext uri="{BB962C8B-B14F-4D97-AF65-F5344CB8AC3E}">
        <p14:creationId xmlns:p14="http://schemas.microsoft.com/office/powerpoint/2010/main" val="41609165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a:t>Stateless Address Autoconfiguration</a:t>
            </a:r>
            <a:endParaRPr lang="en-US" dirty="0">
              <a:solidFill>
                <a:srgbClr val="FF0000"/>
              </a:solidFill>
            </a:endParaRPr>
          </a:p>
        </p:txBody>
      </p:sp>
      <p:sp>
        <p:nvSpPr>
          <p:cNvPr id="6" name="TextBox 5"/>
          <p:cNvSpPr txBox="1"/>
          <p:nvPr/>
        </p:nvSpPr>
        <p:spPr>
          <a:xfrm>
            <a:off x="5669280" y="2941320"/>
            <a:ext cx="1417319" cy="341632"/>
          </a:xfrm>
          <a:prstGeom prst="rect">
            <a:avLst/>
          </a:prstGeom>
          <a:noFill/>
        </p:spPr>
        <p:txBody>
          <a:bodyPr wrap="square" rtlCol="0">
            <a:spAutoFit/>
          </a:bodyPr>
          <a:lstStyle/>
          <a:p>
            <a:r>
              <a:rPr lang="en-US" sz="1800" b="1" dirty="0" smtClean="0"/>
              <a:t>IPV6 Host</a:t>
            </a:r>
            <a:endParaRPr lang="en-US" sz="1800" b="1" dirty="0"/>
          </a:p>
        </p:txBody>
      </p:sp>
      <p:sp>
        <p:nvSpPr>
          <p:cNvPr id="7" name="TextBox 6"/>
          <p:cNvSpPr txBox="1"/>
          <p:nvPr/>
        </p:nvSpPr>
        <p:spPr>
          <a:xfrm>
            <a:off x="838199" y="2956560"/>
            <a:ext cx="1707875" cy="341632"/>
          </a:xfrm>
          <a:prstGeom prst="rect">
            <a:avLst/>
          </a:prstGeom>
          <a:noFill/>
        </p:spPr>
        <p:txBody>
          <a:bodyPr wrap="square" rtlCol="0">
            <a:spAutoFit/>
          </a:bodyPr>
          <a:lstStyle/>
          <a:p>
            <a:r>
              <a:rPr lang="en-US" sz="1800" b="1" dirty="0" smtClean="0"/>
              <a:t>IPV6 Router</a:t>
            </a:r>
            <a:endParaRPr lang="en-US" sz="1800" b="1" dirty="0"/>
          </a:p>
        </p:txBody>
      </p:sp>
      <p:cxnSp>
        <p:nvCxnSpPr>
          <p:cNvPr id="17" name="Straight Connector 16"/>
          <p:cNvCxnSpPr/>
          <p:nvPr/>
        </p:nvCxnSpPr>
        <p:spPr bwMode="auto">
          <a:xfrm>
            <a:off x="1790700" y="3830943"/>
            <a:ext cx="457962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21" name="TextBox 20"/>
          <p:cNvSpPr txBox="1"/>
          <p:nvPr/>
        </p:nvSpPr>
        <p:spPr>
          <a:xfrm>
            <a:off x="206906" y="4191000"/>
            <a:ext cx="3161442" cy="369332"/>
          </a:xfrm>
          <a:prstGeom prst="rect">
            <a:avLst/>
          </a:prstGeom>
          <a:noFill/>
        </p:spPr>
        <p:txBody>
          <a:bodyPr wrap="none" rtlCol="0">
            <a:spAutoFit/>
          </a:bodyPr>
          <a:lstStyle/>
          <a:p>
            <a:r>
              <a:rPr lang="en-US" sz="2000" dirty="0" smtClean="0"/>
              <a:t>Router sends network info</a:t>
            </a:r>
            <a:endParaRPr lang="en-US" sz="2000" dirty="0"/>
          </a:p>
        </p:txBody>
      </p:sp>
      <p:sp>
        <p:nvSpPr>
          <p:cNvPr id="23" name="TextBox 22"/>
          <p:cNvSpPr txBox="1"/>
          <p:nvPr/>
        </p:nvSpPr>
        <p:spPr>
          <a:xfrm>
            <a:off x="185265" y="4560332"/>
            <a:ext cx="3604857" cy="313932"/>
          </a:xfrm>
          <a:prstGeom prst="rect">
            <a:avLst/>
          </a:prstGeom>
          <a:noFill/>
        </p:spPr>
        <p:txBody>
          <a:bodyPr wrap="square" rtlCol="0">
            <a:spAutoFit/>
          </a:bodyPr>
          <a:lstStyle/>
          <a:p>
            <a:pPr algn="l"/>
            <a:r>
              <a:rPr lang="en-US" sz="1600" dirty="0" smtClean="0"/>
              <a:t>(IPV6 Prefix and Default IPv6 Route)</a:t>
            </a:r>
            <a:endParaRPr lang="en-US" sz="1600" dirty="0"/>
          </a:p>
        </p:txBody>
      </p:sp>
      <p:sp>
        <p:nvSpPr>
          <p:cNvPr id="24" name="TextBox 23"/>
          <p:cNvSpPr txBox="1"/>
          <p:nvPr/>
        </p:nvSpPr>
        <p:spPr>
          <a:xfrm>
            <a:off x="3248357" y="3322320"/>
            <a:ext cx="1572866" cy="424732"/>
          </a:xfrm>
          <a:prstGeom prst="rect">
            <a:avLst/>
          </a:prstGeom>
          <a:noFill/>
        </p:spPr>
        <p:txBody>
          <a:bodyPr wrap="none" rtlCol="0">
            <a:spAutoFit/>
          </a:bodyPr>
          <a:lstStyle/>
          <a:p>
            <a:r>
              <a:rPr lang="en-US" dirty="0" smtClean="0"/>
              <a:t>Local Link</a:t>
            </a:r>
            <a:endParaRPr lang="en-US" dirty="0"/>
          </a:p>
        </p:txBody>
      </p:sp>
      <p:sp>
        <p:nvSpPr>
          <p:cNvPr id="25" name="TextBox 24"/>
          <p:cNvSpPr txBox="1"/>
          <p:nvPr/>
        </p:nvSpPr>
        <p:spPr>
          <a:xfrm>
            <a:off x="6857545" y="3421591"/>
            <a:ext cx="1951175" cy="535531"/>
          </a:xfrm>
          <a:prstGeom prst="rect">
            <a:avLst/>
          </a:prstGeom>
          <a:noFill/>
        </p:spPr>
        <p:txBody>
          <a:bodyPr wrap="none" rtlCol="0">
            <a:spAutoFit/>
          </a:bodyPr>
          <a:lstStyle/>
          <a:p>
            <a:r>
              <a:rPr lang="en-US" sz="1600" dirty="0" smtClean="0"/>
              <a:t>MAC Address</a:t>
            </a:r>
          </a:p>
          <a:p>
            <a:r>
              <a:rPr lang="en-US" sz="1600" dirty="0" smtClean="0"/>
              <a:t>00:14:BF:7A:3C:E5</a:t>
            </a:r>
            <a:endParaRPr lang="en-US" sz="1600" dirty="0"/>
          </a:p>
        </p:txBody>
      </p:sp>
      <p:sp>
        <p:nvSpPr>
          <p:cNvPr id="26" name="TextBox 25"/>
          <p:cNvSpPr txBox="1"/>
          <p:nvPr/>
        </p:nvSpPr>
        <p:spPr>
          <a:xfrm>
            <a:off x="4787552" y="4158532"/>
            <a:ext cx="3177728" cy="369332"/>
          </a:xfrm>
          <a:prstGeom prst="rect">
            <a:avLst/>
          </a:prstGeom>
          <a:noFill/>
        </p:spPr>
        <p:txBody>
          <a:bodyPr wrap="none" rtlCol="0">
            <a:spAutoFit/>
          </a:bodyPr>
          <a:lstStyle/>
          <a:p>
            <a:r>
              <a:rPr lang="en-US" sz="2000" dirty="0" smtClean="0"/>
              <a:t>Autoconfiguration Address</a:t>
            </a:r>
            <a:endParaRPr lang="en-US" sz="2000" dirty="0"/>
          </a:p>
        </p:txBody>
      </p:sp>
      <p:sp>
        <p:nvSpPr>
          <p:cNvPr id="27" name="TextBox 26"/>
          <p:cNvSpPr txBox="1"/>
          <p:nvPr/>
        </p:nvSpPr>
        <p:spPr>
          <a:xfrm>
            <a:off x="4517955" y="4527864"/>
            <a:ext cx="3704732" cy="313932"/>
          </a:xfrm>
          <a:prstGeom prst="rect">
            <a:avLst/>
          </a:prstGeom>
          <a:noFill/>
        </p:spPr>
        <p:txBody>
          <a:bodyPr wrap="none" rtlCol="0">
            <a:spAutoFit/>
          </a:bodyPr>
          <a:lstStyle/>
          <a:p>
            <a:r>
              <a:rPr lang="en-US" sz="1600" dirty="0" smtClean="0"/>
              <a:t>(IPv6 Prefix + Link-Layer EUI Address)</a:t>
            </a:r>
            <a:endParaRPr lang="en-US" sz="1600" dirty="0"/>
          </a:p>
        </p:txBody>
      </p:sp>
      <p:pic>
        <p:nvPicPr>
          <p:cNvPr id="20" name="Picture 37"/>
          <p:cNvPicPr>
            <a:picLocks noChangeArrowheads="1"/>
          </p:cNvPicPr>
          <p:nvPr/>
        </p:nvPicPr>
        <p:blipFill>
          <a:blip r:embed="rId3"/>
          <a:srcRect/>
          <a:stretch>
            <a:fillRect/>
          </a:stretch>
        </p:blipFill>
        <p:spPr bwMode="auto">
          <a:xfrm>
            <a:off x="1020572" y="3427240"/>
            <a:ext cx="1006675" cy="754223"/>
          </a:xfrm>
          <a:prstGeom prst="rect">
            <a:avLst/>
          </a:prstGeom>
          <a:noFill/>
          <a:ln w="9525">
            <a:noFill/>
            <a:miter lim="800000"/>
            <a:headEnd/>
            <a:tailEnd/>
          </a:ln>
        </p:spPr>
      </p:pic>
      <p:pic>
        <p:nvPicPr>
          <p:cNvPr id="29" name="Picture 34"/>
          <p:cNvPicPr>
            <a:picLocks noChangeArrowheads="1"/>
          </p:cNvPicPr>
          <p:nvPr/>
        </p:nvPicPr>
        <p:blipFill>
          <a:blip r:embed="rId4"/>
          <a:srcRect/>
          <a:stretch>
            <a:fillRect/>
          </a:stretch>
        </p:blipFill>
        <p:spPr bwMode="auto">
          <a:xfrm>
            <a:off x="5882185" y="3298192"/>
            <a:ext cx="914400" cy="848360"/>
          </a:xfrm>
          <a:prstGeom prst="rect">
            <a:avLst/>
          </a:prstGeom>
          <a:noFill/>
          <a:ln w="9525">
            <a:noFill/>
            <a:miter lim="800000"/>
            <a:headEnd/>
            <a:tailEnd/>
          </a:ln>
          <a:effectLst/>
        </p:spPr>
      </p:pic>
      <p:cxnSp>
        <p:nvCxnSpPr>
          <p:cNvPr id="5" name="Straight Arrow Connector 4"/>
          <p:cNvCxnSpPr/>
          <p:nvPr/>
        </p:nvCxnSpPr>
        <p:spPr bwMode="auto">
          <a:xfrm>
            <a:off x="3021496" y="3957122"/>
            <a:ext cx="1921565" cy="0"/>
          </a:xfrm>
          <a:prstGeom prst="straightConnector1">
            <a:avLst/>
          </a:prstGeom>
          <a:solidFill>
            <a:schemeClr val="accent1"/>
          </a:solidFill>
          <a:ln w="25400" cap="flat" cmpd="sng" algn="ctr">
            <a:solidFill>
              <a:srgbClr val="FF0000"/>
            </a:solidFill>
            <a:prstDash val="solid"/>
            <a:round/>
            <a:headEnd type="none" w="med" len="med"/>
            <a:tailEnd type="triangle" w="lg" len="lg"/>
          </a:ln>
          <a:effectLst/>
        </p:spPr>
      </p:cxnSp>
      <p:sp>
        <p:nvSpPr>
          <p:cNvPr id="22" name="TextBox 21"/>
          <p:cNvSpPr txBox="1"/>
          <p:nvPr/>
        </p:nvSpPr>
        <p:spPr>
          <a:xfrm>
            <a:off x="3578914" y="3957122"/>
            <a:ext cx="806727" cy="341632"/>
          </a:xfrm>
          <a:prstGeom prst="rect">
            <a:avLst/>
          </a:prstGeom>
          <a:noFill/>
        </p:spPr>
        <p:txBody>
          <a:bodyPr wrap="square" rtlCol="0">
            <a:spAutoFit/>
          </a:bodyPr>
          <a:lstStyle/>
          <a:p>
            <a:r>
              <a:rPr lang="en-US" sz="1800" b="1" dirty="0" smtClean="0">
                <a:solidFill>
                  <a:srgbClr val="FF0000"/>
                </a:solidFill>
              </a:rPr>
              <a:t>RA</a:t>
            </a:r>
            <a:endParaRPr lang="en-US" sz="1800" b="1" dirty="0">
              <a:solidFill>
                <a:srgbClr val="FF0000"/>
              </a:solidFill>
            </a:endParaRPr>
          </a:p>
        </p:txBody>
      </p:sp>
    </p:spTree>
    <p:extLst>
      <p:ext uri="{BB962C8B-B14F-4D97-AF65-F5344CB8AC3E}">
        <p14:creationId xmlns:p14="http://schemas.microsoft.com/office/powerpoint/2010/main" val="42015490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42" name="Rectangle 2"/>
          <p:cNvSpPr>
            <a:spLocks noGrp="1" noChangeArrowheads="1"/>
          </p:cNvSpPr>
          <p:nvPr>
            <p:ph type="title"/>
          </p:nvPr>
        </p:nvSpPr>
        <p:spPr/>
        <p:txBody>
          <a:bodyPr/>
          <a:lstStyle/>
          <a:p>
            <a:pPr>
              <a:defRPr/>
            </a:pPr>
            <a:r>
              <a:rPr lang="en-US" dirty="0" smtClean="0"/>
              <a:t>Ethernet EUI-64 IPv6 Addresses</a:t>
            </a:r>
          </a:p>
        </p:txBody>
      </p:sp>
      <p:sp>
        <p:nvSpPr>
          <p:cNvPr id="81923" name="Rectangle 3"/>
          <p:cNvSpPr>
            <a:spLocks noGrp="1" noChangeArrowheads="1"/>
          </p:cNvSpPr>
          <p:nvPr>
            <p:ph idx="1"/>
          </p:nvPr>
        </p:nvSpPr>
        <p:spPr/>
        <p:txBody>
          <a:bodyPr>
            <a:normAutofit/>
          </a:bodyPr>
          <a:lstStyle/>
          <a:p>
            <a:r>
              <a:rPr lang="en-US" dirty="0" smtClean="0"/>
              <a:t>The first 64 bits are the network portion of the address and are specified or learned via SLAAC.</a:t>
            </a:r>
          </a:p>
          <a:p>
            <a:r>
              <a:rPr lang="en-US" dirty="0" smtClean="0"/>
              <a:t>The interface ID (second 64-bits) is the host portion of the address and is automatically generated by the router or host device.</a:t>
            </a:r>
          </a:p>
          <a:p>
            <a:r>
              <a:rPr lang="en-US" dirty="0" smtClean="0"/>
              <a:t>The interface ID on an Ethernet link is based on the 48-bit MAC address of the interface with an additional 16-bit </a:t>
            </a:r>
            <a:r>
              <a:rPr lang="en-US" b="1" dirty="0" smtClean="0">
                <a:solidFill>
                  <a:srgbClr val="002060"/>
                </a:solidFill>
                <a:latin typeface="Courier New" pitchFamily="49" charset="0"/>
              </a:rPr>
              <a:t>0xFFFE</a:t>
            </a:r>
            <a:r>
              <a:rPr lang="en-US" b="1" dirty="0" smtClean="0">
                <a:solidFill>
                  <a:srgbClr val="002060"/>
                </a:solidFill>
                <a:effectLst>
                  <a:outerShdw blurRad="38100" dist="38100" dir="2700000" algn="tl">
                    <a:srgbClr val="C0C0C0"/>
                  </a:outerShdw>
                </a:effectLst>
                <a:latin typeface="Courier New" pitchFamily="49" charset="0"/>
              </a:rPr>
              <a:t> </a:t>
            </a:r>
            <a:r>
              <a:rPr lang="en-US" dirty="0" smtClean="0"/>
              <a:t>inserted in the middle of the MAC address.</a:t>
            </a:r>
          </a:p>
        </p:txBody>
      </p:sp>
    </p:spTree>
    <p:extLst>
      <p:ext uri="{BB962C8B-B14F-4D97-AF65-F5344CB8AC3E}">
        <p14:creationId xmlns:p14="http://schemas.microsoft.com/office/powerpoint/2010/main" val="4105916030"/>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02" name="Rectangle 2"/>
          <p:cNvSpPr>
            <a:spLocks noGrp="1" noChangeArrowheads="1"/>
          </p:cNvSpPr>
          <p:nvPr>
            <p:ph type="title"/>
          </p:nvPr>
        </p:nvSpPr>
        <p:spPr/>
        <p:txBody>
          <a:bodyPr/>
          <a:lstStyle/>
          <a:p>
            <a:pPr>
              <a:defRPr/>
            </a:pPr>
            <a:r>
              <a:rPr lang="en-US" dirty="0" smtClean="0"/>
              <a:t>EUI-64 IPv6 Interface Identifier</a:t>
            </a:r>
          </a:p>
        </p:txBody>
      </p:sp>
      <p:grpSp>
        <p:nvGrpSpPr>
          <p:cNvPr id="2" name="Group 7"/>
          <p:cNvGrpSpPr/>
          <p:nvPr/>
        </p:nvGrpSpPr>
        <p:grpSpPr>
          <a:xfrm>
            <a:off x="2035910" y="2732088"/>
            <a:ext cx="5054600" cy="2652712"/>
            <a:chOff x="2387600" y="2732088"/>
            <a:chExt cx="5054600" cy="2652712"/>
          </a:xfrm>
        </p:grpSpPr>
        <p:pic>
          <p:nvPicPr>
            <p:cNvPr id="1792004" name="Picture 4"/>
            <p:cNvPicPr>
              <a:picLocks noChangeAspect="1" noChangeArrowheads="1"/>
            </p:cNvPicPr>
            <p:nvPr/>
          </p:nvPicPr>
          <p:blipFill>
            <a:blip r:embed="rId3"/>
            <a:srcRect/>
            <a:stretch>
              <a:fillRect/>
            </a:stretch>
          </p:blipFill>
          <p:spPr bwMode="auto">
            <a:xfrm>
              <a:off x="2992438" y="2732088"/>
              <a:ext cx="3789362" cy="542925"/>
            </a:xfrm>
            <a:prstGeom prst="rect">
              <a:avLst/>
            </a:prstGeom>
            <a:noFill/>
            <a:ln w="28575">
              <a:noFill/>
              <a:miter lim="800000"/>
              <a:headEnd type="none" w="sm" len="sm"/>
              <a:tailEnd type="none" w="lg" len="lg"/>
            </a:ln>
          </p:spPr>
        </p:pic>
        <p:pic>
          <p:nvPicPr>
            <p:cNvPr id="1792005" name="Picture 5"/>
            <p:cNvPicPr>
              <a:picLocks noChangeAspect="1" noChangeArrowheads="1"/>
            </p:cNvPicPr>
            <p:nvPr/>
          </p:nvPicPr>
          <p:blipFill>
            <a:blip r:embed="rId4"/>
            <a:srcRect/>
            <a:stretch>
              <a:fillRect/>
            </a:stretch>
          </p:blipFill>
          <p:spPr bwMode="auto">
            <a:xfrm>
              <a:off x="2387600" y="3249613"/>
              <a:ext cx="2476500" cy="1169987"/>
            </a:xfrm>
            <a:prstGeom prst="rect">
              <a:avLst/>
            </a:prstGeom>
            <a:noFill/>
            <a:ln w="28575">
              <a:noFill/>
              <a:miter lim="800000"/>
              <a:headEnd type="none" w="sm" len="sm"/>
              <a:tailEnd type="none" w="lg" len="lg"/>
            </a:ln>
          </p:spPr>
        </p:pic>
        <p:pic>
          <p:nvPicPr>
            <p:cNvPr id="1792006" name="Picture 6"/>
            <p:cNvPicPr>
              <a:picLocks noChangeAspect="1" noChangeArrowheads="1"/>
            </p:cNvPicPr>
            <p:nvPr/>
          </p:nvPicPr>
          <p:blipFill>
            <a:blip r:embed="rId5"/>
            <a:srcRect/>
            <a:stretch>
              <a:fillRect/>
            </a:stretch>
          </p:blipFill>
          <p:spPr bwMode="auto">
            <a:xfrm>
              <a:off x="4857750" y="3263900"/>
              <a:ext cx="2584450" cy="1157288"/>
            </a:xfrm>
            <a:prstGeom prst="rect">
              <a:avLst/>
            </a:prstGeom>
            <a:noFill/>
            <a:ln w="28575">
              <a:noFill/>
              <a:miter lim="800000"/>
              <a:headEnd type="none" w="sm" len="sm"/>
              <a:tailEnd type="none" w="lg" len="lg"/>
            </a:ln>
          </p:spPr>
        </p:pic>
        <p:pic>
          <p:nvPicPr>
            <p:cNvPr id="1792009" name="Picture 9"/>
            <p:cNvPicPr>
              <a:picLocks noChangeAspect="1" noChangeArrowheads="1"/>
            </p:cNvPicPr>
            <p:nvPr/>
          </p:nvPicPr>
          <p:blipFill>
            <a:blip r:embed="rId6"/>
            <a:srcRect/>
            <a:stretch>
              <a:fillRect/>
            </a:stretch>
          </p:blipFill>
          <p:spPr bwMode="auto">
            <a:xfrm>
              <a:off x="4267200" y="4854575"/>
              <a:ext cx="1282700" cy="530225"/>
            </a:xfrm>
            <a:prstGeom prst="rect">
              <a:avLst/>
            </a:prstGeom>
            <a:noFill/>
            <a:ln w="28575">
              <a:noFill/>
              <a:miter lim="800000"/>
              <a:headEnd type="none" w="sm" len="sm"/>
              <a:tailEnd type="none" w="lg" len="lg"/>
            </a:ln>
          </p:spPr>
        </p:pic>
      </p:grpSp>
      <p:sp>
        <p:nvSpPr>
          <p:cNvPr id="4" name="Right Bracket 3"/>
          <p:cNvSpPr/>
          <p:nvPr/>
        </p:nvSpPr>
        <p:spPr bwMode="auto">
          <a:xfrm rot="16200000">
            <a:off x="4494327" y="502616"/>
            <a:ext cx="181530" cy="3690038"/>
          </a:xfrm>
          <a:prstGeom prst="rightBracket">
            <a:avLst/>
          </a:prstGeom>
          <a:solidFill>
            <a:schemeClr val="bg1"/>
          </a:solidFill>
          <a:ln w="38100" cap="flat" cmpd="sng" algn="ctr">
            <a:solidFill>
              <a:srgbClr val="FF0000"/>
            </a:solid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5" name="TextBox 4"/>
          <p:cNvSpPr txBox="1"/>
          <p:nvPr/>
        </p:nvSpPr>
        <p:spPr>
          <a:xfrm>
            <a:off x="2740074" y="1709529"/>
            <a:ext cx="3690036" cy="424732"/>
          </a:xfrm>
          <a:prstGeom prst="rect">
            <a:avLst/>
          </a:prstGeom>
          <a:noFill/>
        </p:spPr>
        <p:txBody>
          <a:bodyPr wrap="square" rtlCol="0">
            <a:spAutoFit/>
          </a:bodyPr>
          <a:lstStyle/>
          <a:p>
            <a:r>
              <a:rPr lang="en-US" dirty="0" smtClean="0"/>
              <a:t>48-bit MAC Address</a:t>
            </a:r>
            <a:endParaRPr lang="en-US" dirty="0"/>
          </a:p>
        </p:txBody>
      </p:sp>
      <p:sp>
        <p:nvSpPr>
          <p:cNvPr id="12" name="TextBox 11"/>
          <p:cNvSpPr txBox="1"/>
          <p:nvPr/>
        </p:nvSpPr>
        <p:spPr>
          <a:xfrm>
            <a:off x="2329263" y="5718976"/>
            <a:ext cx="4455852" cy="424732"/>
          </a:xfrm>
          <a:prstGeom prst="rect">
            <a:avLst/>
          </a:prstGeom>
          <a:noFill/>
        </p:spPr>
        <p:txBody>
          <a:bodyPr wrap="square" rtlCol="0">
            <a:spAutoFit/>
          </a:bodyPr>
          <a:lstStyle/>
          <a:p>
            <a:r>
              <a:rPr lang="en-US" dirty="0" smtClean="0"/>
              <a:t>64-bit IPv6 EUI-64 Interface ID</a:t>
            </a:r>
            <a:endParaRPr lang="en-US" dirty="0"/>
          </a:p>
        </p:txBody>
      </p:sp>
      <p:sp>
        <p:nvSpPr>
          <p:cNvPr id="13" name="Right Bracket 12"/>
          <p:cNvSpPr/>
          <p:nvPr/>
        </p:nvSpPr>
        <p:spPr bwMode="auto">
          <a:xfrm rot="16200000" flipH="1">
            <a:off x="4507143" y="3101814"/>
            <a:ext cx="156818" cy="4903901"/>
          </a:xfrm>
          <a:prstGeom prst="rightBracket">
            <a:avLst/>
          </a:prstGeom>
          <a:solidFill>
            <a:schemeClr val="bg1"/>
          </a:solidFill>
          <a:ln w="38100" cap="flat" cmpd="sng" algn="ctr">
            <a:solidFill>
              <a:srgbClr val="FF0000"/>
            </a:solid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208735333"/>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Stateless Autoconfiguration Process</a:t>
            </a:r>
            <a:endParaRPr lang="en-US" dirty="0"/>
          </a:p>
        </p:txBody>
      </p:sp>
      <p:grpSp>
        <p:nvGrpSpPr>
          <p:cNvPr id="2" name="Group 14"/>
          <p:cNvGrpSpPr/>
          <p:nvPr/>
        </p:nvGrpSpPr>
        <p:grpSpPr>
          <a:xfrm>
            <a:off x="2194560" y="1087120"/>
            <a:ext cx="4389650" cy="1635760"/>
            <a:chOff x="2194560" y="1087120"/>
            <a:chExt cx="4389650" cy="1635760"/>
          </a:xfrm>
        </p:grpSpPr>
        <p:cxnSp>
          <p:nvCxnSpPr>
            <p:cNvPr id="11" name="Elbow Connector 10"/>
            <p:cNvCxnSpPr>
              <a:stCxn id="8" idx="2"/>
            </p:cNvCxnSpPr>
            <p:nvPr/>
          </p:nvCxnSpPr>
          <p:spPr bwMode="auto">
            <a:xfrm rot="16200000" flipH="1">
              <a:off x="4282215" y="-394488"/>
              <a:ext cx="1588" cy="3637280"/>
            </a:xfrm>
            <a:prstGeom prst="bentConnector3">
              <a:avLst>
                <a:gd name="adj1" fmla="val 3518893"/>
              </a:avLst>
            </a:prstGeom>
            <a:solidFill>
              <a:schemeClr val="accent1"/>
            </a:solidFill>
            <a:ln w="19050" cap="flat" cmpd="sng" algn="ctr">
              <a:solidFill>
                <a:schemeClr val="accent6"/>
              </a:solidFill>
              <a:prstDash val="solid"/>
              <a:round/>
              <a:headEnd type="none" w="med" len="med"/>
              <a:tailEnd type="arrow"/>
            </a:ln>
            <a:effectLst/>
          </p:spPr>
        </p:cxnSp>
        <p:pic>
          <p:nvPicPr>
            <p:cNvPr id="6" name="Picture 41"/>
            <p:cNvPicPr>
              <a:picLocks noChangeAspect="1" noChangeArrowheads="1"/>
            </p:cNvPicPr>
            <p:nvPr/>
          </p:nvPicPr>
          <p:blipFill>
            <a:blip r:embed="rId3"/>
            <a:srcRect/>
            <a:stretch>
              <a:fillRect/>
            </a:stretch>
          </p:blipFill>
          <p:spPr bwMode="auto">
            <a:xfrm>
              <a:off x="3891280" y="1297940"/>
              <a:ext cx="735013" cy="314325"/>
            </a:xfrm>
            <a:prstGeom prst="rect">
              <a:avLst/>
            </a:prstGeom>
            <a:noFill/>
            <a:ln w="9525">
              <a:noFill/>
              <a:miter lim="800000"/>
              <a:headEnd/>
              <a:tailEnd/>
            </a:ln>
            <a:effectLst/>
          </p:spPr>
        </p:pic>
        <p:pic>
          <p:nvPicPr>
            <p:cNvPr id="5" name="Picture 34"/>
            <p:cNvPicPr>
              <a:picLocks noChangeArrowheads="1"/>
            </p:cNvPicPr>
            <p:nvPr/>
          </p:nvPicPr>
          <p:blipFill>
            <a:blip r:embed="rId4"/>
            <a:srcRect/>
            <a:stretch>
              <a:fillRect/>
            </a:stretch>
          </p:blipFill>
          <p:spPr bwMode="auto">
            <a:xfrm>
              <a:off x="2194560" y="1087120"/>
              <a:ext cx="588010" cy="520700"/>
            </a:xfrm>
            <a:prstGeom prst="rect">
              <a:avLst/>
            </a:prstGeom>
            <a:noFill/>
            <a:ln w="9525">
              <a:noFill/>
              <a:miter lim="800000"/>
              <a:headEnd/>
              <a:tailEnd/>
            </a:ln>
            <a:effectLst/>
          </p:spPr>
        </p:pic>
        <p:sp>
          <p:nvSpPr>
            <p:cNvPr id="8" name="TextBox 7"/>
            <p:cNvSpPr txBox="1"/>
            <p:nvPr/>
          </p:nvSpPr>
          <p:spPr>
            <a:xfrm>
              <a:off x="2306320" y="1137920"/>
              <a:ext cx="314510" cy="286232"/>
            </a:xfrm>
            <a:prstGeom prst="rect">
              <a:avLst/>
            </a:prstGeom>
            <a:noFill/>
          </p:spPr>
          <p:txBody>
            <a:bodyPr wrap="none" rtlCol="0">
              <a:spAutoFit/>
            </a:bodyPr>
            <a:lstStyle/>
            <a:p>
              <a:r>
                <a:rPr lang="en-US" sz="1400" b="1" dirty="0" smtClean="0"/>
                <a:t>A</a:t>
              </a:r>
              <a:endParaRPr lang="en-US" b="1" dirty="0"/>
            </a:p>
          </p:txBody>
        </p:sp>
        <p:sp>
          <p:nvSpPr>
            <p:cNvPr id="14" name="Right Arrow 13"/>
            <p:cNvSpPr/>
            <p:nvPr/>
          </p:nvSpPr>
          <p:spPr bwMode="auto">
            <a:xfrm>
              <a:off x="2257863" y="1595120"/>
              <a:ext cx="4154657" cy="1127760"/>
            </a:xfrm>
            <a:prstGeom prst="rightArrow">
              <a:avLst>
                <a:gd name="adj1" fmla="val 73256"/>
                <a:gd name="adj2" fmla="val 50000"/>
              </a:avLst>
            </a:prstGeom>
            <a:solidFill>
              <a:srgbClr val="FFFF99"/>
            </a:solidFill>
            <a:ln w="9525" cap="flat" cmpd="sng" algn="ctr">
              <a:solidFill>
                <a:schemeClr val="tx1"/>
              </a:solid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noAutofit/>
            </a:bodyPr>
            <a:lstStyle/>
            <a:p>
              <a:pPr marL="0" marR="0" indent="0" algn="l" defTabSz="814388" rtl="0" eaLnBrk="0" fontAlgn="base" latinLnBrk="0" hangingPunct="0">
                <a:lnSpc>
                  <a:spcPct val="100000"/>
                </a:lnSpc>
                <a:spcBef>
                  <a:spcPts val="0"/>
                </a:spcBef>
                <a:spcAft>
                  <a:spcPts val="0"/>
                </a:spcAft>
                <a:buClrTx/>
                <a:buSzTx/>
                <a:buFontTx/>
                <a:buNone/>
                <a:tabLst>
                  <a:tab pos="973138" algn="l"/>
                </a:tabLst>
              </a:pPr>
              <a:r>
                <a:rPr kumimoji="0" lang="en-US" sz="1100" b="1" i="0" u="none" strike="noStrike" cap="none" normalizeH="0" baseline="0" dirty="0" smtClean="0">
                  <a:ln>
                    <a:noFill/>
                  </a:ln>
                  <a:solidFill>
                    <a:schemeClr val="tx1"/>
                  </a:solidFill>
                  <a:effectLst/>
                  <a:latin typeface="Arial" charset="0"/>
                </a:rPr>
                <a:t>ICMP type:</a:t>
              </a:r>
              <a:r>
                <a:rPr kumimoji="0" lang="en-US" sz="1100" b="0" i="0" u="none" strike="noStrike" cap="none" normalizeH="0" baseline="0" dirty="0" smtClean="0">
                  <a:ln>
                    <a:noFill/>
                  </a:ln>
                  <a:solidFill>
                    <a:schemeClr val="tx1"/>
                  </a:solidFill>
                  <a:effectLst/>
                  <a:latin typeface="Arial" charset="0"/>
                </a:rPr>
                <a:t>	133 (RS)</a:t>
              </a:r>
            </a:p>
            <a:p>
              <a:pPr algn="l" defTabSz="814388">
                <a:lnSpc>
                  <a:spcPct val="100000"/>
                </a:lnSpc>
                <a:spcBef>
                  <a:spcPts val="0"/>
                </a:spcBef>
                <a:spcAft>
                  <a:spcPts val="0"/>
                </a:spcAft>
                <a:tabLst>
                  <a:tab pos="973138" algn="l"/>
                </a:tabLst>
              </a:pPr>
              <a:r>
                <a:rPr lang="en-US" sz="1100" b="1" dirty="0" smtClean="0"/>
                <a:t>Source:</a:t>
              </a:r>
              <a:r>
                <a:rPr lang="en-US" sz="1100" dirty="0" smtClean="0"/>
                <a:t>	</a:t>
              </a:r>
              <a:r>
                <a:rPr lang="en-US" sz="1100" b="1" dirty="0" smtClean="0">
                  <a:latin typeface="Courier New" pitchFamily="49" charset="0"/>
                  <a:cs typeface="Courier New" pitchFamily="49" charset="0"/>
                </a:rPr>
                <a:t>::</a:t>
              </a:r>
            </a:p>
            <a:p>
              <a:pPr algn="l" defTabSz="814388">
                <a:lnSpc>
                  <a:spcPct val="100000"/>
                </a:lnSpc>
                <a:spcBef>
                  <a:spcPts val="0"/>
                </a:spcBef>
                <a:spcAft>
                  <a:spcPts val="0"/>
                </a:spcAft>
                <a:tabLst>
                  <a:tab pos="973138" algn="l"/>
                </a:tabLst>
              </a:pPr>
              <a:r>
                <a:rPr kumimoji="0" lang="en-US" sz="1100" b="1" i="0" u="none" strike="noStrike" cap="none" normalizeH="0" baseline="0" dirty="0" smtClean="0">
                  <a:ln>
                    <a:noFill/>
                  </a:ln>
                  <a:solidFill>
                    <a:schemeClr val="tx1"/>
                  </a:solidFill>
                  <a:effectLst/>
                  <a:latin typeface="Arial" charset="0"/>
                </a:rPr>
                <a:t>Destination:</a:t>
              </a:r>
              <a:r>
                <a:rPr kumimoji="0" lang="en-US" sz="1100" b="0" i="0" u="none" strike="noStrike" cap="none" normalizeH="0" baseline="0" dirty="0" smtClean="0">
                  <a:ln>
                    <a:noFill/>
                  </a:ln>
                  <a:solidFill>
                    <a:schemeClr val="tx1"/>
                  </a:solidFill>
                  <a:effectLst/>
                  <a:latin typeface="Arial" charset="0"/>
                </a:rPr>
                <a:t>	All routers multicast address (</a:t>
              </a:r>
              <a:r>
                <a:rPr lang="en-US" sz="1100" b="1" dirty="0" smtClean="0">
                  <a:latin typeface="Courier New" pitchFamily="49" charset="0"/>
                  <a:cs typeface="Courier New" pitchFamily="49" charset="0"/>
                </a:rPr>
                <a:t>FF02::2)</a:t>
              </a:r>
              <a:endParaRPr kumimoji="0" lang="en-US" sz="1100" b="0" i="0" u="none" strike="noStrike" cap="none" normalizeH="0" baseline="0" dirty="0" smtClean="0">
                <a:ln>
                  <a:noFill/>
                </a:ln>
                <a:solidFill>
                  <a:schemeClr val="tx1"/>
                </a:solidFill>
                <a:effectLst/>
                <a:latin typeface="Arial" charset="0"/>
              </a:endParaRPr>
            </a:p>
            <a:p>
              <a:pPr marL="0" marR="0" indent="0" algn="l" defTabSz="814388" rtl="0" eaLnBrk="0" fontAlgn="base" latinLnBrk="0" hangingPunct="0">
                <a:lnSpc>
                  <a:spcPct val="100000"/>
                </a:lnSpc>
                <a:spcBef>
                  <a:spcPts val="0"/>
                </a:spcBef>
                <a:spcAft>
                  <a:spcPts val="0"/>
                </a:spcAft>
                <a:buClrTx/>
                <a:buSzTx/>
                <a:buFontTx/>
                <a:buNone/>
                <a:tabLst>
                  <a:tab pos="973138" algn="l"/>
                </a:tabLst>
              </a:pPr>
              <a:r>
                <a:rPr kumimoji="0" lang="en-US" sz="1100" b="1" i="0" u="none" strike="noStrike" cap="none" normalizeH="0" baseline="0" dirty="0" smtClean="0">
                  <a:ln>
                    <a:noFill/>
                  </a:ln>
                  <a:solidFill>
                    <a:schemeClr val="tx1"/>
                  </a:solidFill>
                  <a:effectLst/>
                  <a:latin typeface="Arial" charset="0"/>
                </a:rPr>
                <a:t>Query:</a:t>
              </a:r>
              <a:r>
                <a:rPr kumimoji="0" lang="en-US" sz="1100" b="0" i="0" u="none" strike="noStrike" cap="none" normalizeH="0" baseline="0" dirty="0" smtClean="0">
                  <a:ln>
                    <a:noFill/>
                  </a:ln>
                  <a:solidFill>
                    <a:schemeClr val="tx1"/>
                  </a:solidFill>
                  <a:effectLst/>
                  <a:latin typeface="Arial" charset="0"/>
                </a:rPr>
                <a:t>	Please send RA</a:t>
              </a:r>
            </a:p>
          </p:txBody>
        </p:sp>
        <p:pic>
          <p:nvPicPr>
            <p:cNvPr id="12" name="Picture 37"/>
            <p:cNvPicPr>
              <a:picLocks noChangeArrowheads="1"/>
            </p:cNvPicPr>
            <p:nvPr/>
          </p:nvPicPr>
          <p:blipFill>
            <a:blip r:embed="rId5"/>
            <a:srcRect/>
            <a:stretch>
              <a:fillRect/>
            </a:stretch>
          </p:blipFill>
          <p:spPr bwMode="auto">
            <a:xfrm>
              <a:off x="5713859" y="1212185"/>
              <a:ext cx="870351" cy="451691"/>
            </a:xfrm>
            <a:prstGeom prst="rect">
              <a:avLst/>
            </a:prstGeom>
            <a:noFill/>
            <a:ln w="9525">
              <a:noFill/>
              <a:miter lim="800000"/>
              <a:headEnd/>
              <a:tailEnd/>
            </a:ln>
          </p:spPr>
        </p:pic>
        <p:sp>
          <p:nvSpPr>
            <p:cNvPr id="13" name="TextBox 12"/>
            <p:cNvSpPr txBox="1"/>
            <p:nvPr/>
          </p:nvSpPr>
          <p:spPr>
            <a:xfrm>
              <a:off x="5985060" y="1430413"/>
              <a:ext cx="380232" cy="258532"/>
            </a:xfrm>
            <a:prstGeom prst="rect">
              <a:avLst/>
            </a:prstGeom>
            <a:noFill/>
          </p:spPr>
          <p:txBody>
            <a:bodyPr wrap="none" rtlCol="0">
              <a:spAutoFit/>
            </a:bodyPr>
            <a:lstStyle/>
            <a:p>
              <a:r>
                <a:rPr lang="en-US" sz="1200" b="1" dirty="0" smtClean="0">
                  <a:solidFill>
                    <a:schemeClr val="bg1"/>
                  </a:solidFill>
                </a:rPr>
                <a:t>R1</a:t>
              </a:r>
              <a:endParaRPr lang="en-US" sz="1200" b="1" dirty="0">
                <a:solidFill>
                  <a:schemeClr val="bg1"/>
                </a:solidFill>
              </a:endParaRPr>
            </a:p>
          </p:txBody>
        </p:sp>
      </p:grpSp>
      <p:grpSp>
        <p:nvGrpSpPr>
          <p:cNvPr id="25" name="Group 13"/>
          <p:cNvGrpSpPr/>
          <p:nvPr/>
        </p:nvGrpSpPr>
        <p:grpSpPr>
          <a:xfrm>
            <a:off x="2098163" y="3456833"/>
            <a:ext cx="4474056" cy="1761588"/>
            <a:chOff x="2110154" y="1087120"/>
            <a:chExt cx="4474056" cy="1761588"/>
          </a:xfrm>
        </p:grpSpPr>
        <p:cxnSp>
          <p:nvCxnSpPr>
            <p:cNvPr id="26" name="Elbow Connector 25"/>
            <p:cNvCxnSpPr>
              <a:stCxn id="29" idx="2"/>
            </p:cNvCxnSpPr>
            <p:nvPr/>
          </p:nvCxnSpPr>
          <p:spPr bwMode="auto">
            <a:xfrm rot="16200000" flipH="1">
              <a:off x="4282215" y="-394488"/>
              <a:ext cx="1588" cy="3637280"/>
            </a:xfrm>
            <a:prstGeom prst="bentConnector3">
              <a:avLst>
                <a:gd name="adj1" fmla="val 3518893"/>
              </a:avLst>
            </a:prstGeom>
            <a:solidFill>
              <a:schemeClr val="accent1"/>
            </a:solidFill>
            <a:ln w="19050" cap="flat" cmpd="sng" algn="ctr">
              <a:solidFill>
                <a:schemeClr val="accent6"/>
              </a:solidFill>
              <a:prstDash val="solid"/>
              <a:round/>
              <a:headEnd type="none" w="med" len="med"/>
              <a:tailEnd type="arrow"/>
            </a:ln>
            <a:effectLst/>
          </p:spPr>
        </p:cxnSp>
        <p:pic>
          <p:nvPicPr>
            <p:cNvPr id="27" name="Picture 41"/>
            <p:cNvPicPr>
              <a:picLocks noChangeAspect="1" noChangeArrowheads="1"/>
            </p:cNvPicPr>
            <p:nvPr/>
          </p:nvPicPr>
          <p:blipFill>
            <a:blip r:embed="rId3"/>
            <a:srcRect/>
            <a:stretch>
              <a:fillRect/>
            </a:stretch>
          </p:blipFill>
          <p:spPr bwMode="auto">
            <a:xfrm>
              <a:off x="3891280" y="1297940"/>
              <a:ext cx="735013" cy="314325"/>
            </a:xfrm>
            <a:prstGeom prst="rect">
              <a:avLst/>
            </a:prstGeom>
            <a:noFill/>
            <a:ln w="9525">
              <a:noFill/>
              <a:miter lim="800000"/>
              <a:headEnd/>
              <a:tailEnd/>
            </a:ln>
            <a:effectLst/>
          </p:spPr>
        </p:pic>
        <p:pic>
          <p:nvPicPr>
            <p:cNvPr id="28" name="Picture 34"/>
            <p:cNvPicPr>
              <a:picLocks noChangeArrowheads="1"/>
            </p:cNvPicPr>
            <p:nvPr/>
          </p:nvPicPr>
          <p:blipFill>
            <a:blip r:embed="rId4"/>
            <a:srcRect/>
            <a:stretch>
              <a:fillRect/>
            </a:stretch>
          </p:blipFill>
          <p:spPr bwMode="auto">
            <a:xfrm>
              <a:off x="2194560" y="1087120"/>
              <a:ext cx="588010" cy="520700"/>
            </a:xfrm>
            <a:prstGeom prst="rect">
              <a:avLst/>
            </a:prstGeom>
            <a:noFill/>
            <a:ln w="9525">
              <a:noFill/>
              <a:miter lim="800000"/>
              <a:headEnd/>
              <a:tailEnd/>
            </a:ln>
            <a:effectLst/>
          </p:spPr>
        </p:pic>
        <p:sp>
          <p:nvSpPr>
            <p:cNvPr id="29" name="TextBox 28"/>
            <p:cNvSpPr txBox="1"/>
            <p:nvPr/>
          </p:nvSpPr>
          <p:spPr>
            <a:xfrm>
              <a:off x="2306320" y="1137920"/>
              <a:ext cx="314510" cy="286232"/>
            </a:xfrm>
            <a:prstGeom prst="rect">
              <a:avLst/>
            </a:prstGeom>
            <a:noFill/>
          </p:spPr>
          <p:txBody>
            <a:bodyPr wrap="none" rtlCol="0">
              <a:spAutoFit/>
            </a:bodyPr>
            <a:lstStyle/>
            <a:p>
              <a:r>
                <a:rPr lang="en-US" sz="1400" b="1" dirty="0" smtClean="0"/>
                <a:t>A</a:t>
              </a:r>
              <a:endParaRPr lang="en-US" b="1" dirty="0"/>
            </a:p>
          </p:txBody>
        </p:sp>
        <p:pic>
          <p:nvPicPr>
            <p:cNvPr id="30" name="Picture 37"/>
            <p:cNvPicPr>
              <a:picLocks noChangeArrowheads="1"/>
            </p:cNvPicPr>
            <p:nvPr/>
          </p:nvPicPr>
          <p:blipFill>
            <a:blip r:embed="rId5"/>
            <a:srcRect/>
            <a:stretch>
              <a:fillRect/>
            </a:stretch>
          </p:blipFill>
          <p:spPr bwMode="auto">
            <a:xfrm>
              <a:off x="5713859" y="1212185"/>
              <a:ext cx="870351" cy="451691"/>
            </a:xfrm>
            <a:prstGeom prst="rect">
              <a:avLst/>
            </a:prstGeom>
            <a:noFill/>
            <a:ln w="9525">
              <a:noFill/>
              <a:miter lim="800000"/>
              <a:headEnd/>
              <a:tailEnd/>
            </a:ln>
          </p:spPr>
        </p:pic>
        <p:sp>
          <p:nvSpPr>
            <p:cNvPr id="31" name="TextBox 30"/>
            <p:cNvSpPr txBox="1"/>
            <p:nvPr/>
          </p:nvSpPr>
          <p:spPr>
            <a:xfrm>
              <a:off x="5985060" y="1430413"/>
              <a:ext cx="380232" cy="258532"/>
            </a:xfrm>
            <a:prstGeom prst="rect">
              <a:avLst/>
            </a:prstGeom>
            <a:noFill/>
          </p:spPr>
          <p:txBody>
            <a:bodyPr wrap="none" rtlCol="0">
              <a:spAutoFit/>
            </a:bodyPr>
            <a:lstStyle/>
            <a:p>
              <a:r>
                <a:rPr lang="en-US" sz="1200" b="1" dirty="0" smtClean="0">
                  <a:solidFill>
                    <a:schemeClr val="bg1"/>
                  </a:solidFill>
                </a:rPr>
                <a:t>R1</a:t>
              </a:r>
              <a:endParaRPr lang="en-US" sz="1200" b="1" dirty="0">
                <a:solidFill>
                  <a:schemeClr val="bg1"/>
                </a:solidFill>
              </a:endParaRPr>
            </a:p>
          </p:txBody>
        </p:sp>
        <p:sp>
          <p:nvSpPr>
            <p:cNvPr id="32" name="Right Arrow 31"/>
            <p:cNvSpPr/>
            <p:nvPr/>
          </p:nvSpPr>
          <p:spPr bwMode="auto">
            <a:xfrm flipH="1">
              <a:off x="2110154" y="1595120"/>
              <a:ext cx="4349261" cy="1253588"/>
            </a:xfrm>
            <a:prstGeom prst="rightArrow">
              <a:avLst>
                <a:gd name="adj1" fmla="val 73256"/>
                <a:gd name="adj2" fmla="val 50000"/>
              </a:avLst>
            </a:prstGeom>
            <a:solidFill>
              <a:srgbClr val="FFFF99"/>
            </a:solidFill>
            <a:ln w="9525" cap="flat" cmpd="sng" algn="ctr">
              <a:solidFill>
                <a:schemeClr val="tx1"/>
              </a:solid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noAutofit/>
            </a:bodyPr>
            <a:lstStyle/>
            <a:p>
              <a:pPr marL="0" marR="0" indent="0" algn="l" defTabSz="814388" rtl="0" eaLnBrk="0" fontAlgn="base" latinLnBrk="0" hangingPunct="0">
                <a:lnSpc>
                  <a:spcPct val="100000"/>
                </a:lnSpc>
                <a:spcBef>
                  <a:spcPts val="0"/>
                </a:spcBef>
                <a:spcAft>
                  <a:spcPts val="0"/>
                </a:spcAft>
                <a:buClrTx/>
                <a:buSzTx/>
                <a:buFontTx/>
                <a:buNone/>
                <a:tabLst>
                  <a:tab pos="1031875" algn="l"/>
                </a:tabLst>
              </a:pPr>
              <a:r>
                <a:rPr kumimoji="0" lang="en-US" sz="1100" b="1" i="0" u="none" strike="noStrike" cap="none" normalizeH="0" baseline="0" dirty="0" smtClean="0">
                  <a:ln>
                    <a:noFill/>
                  </a:ln>
                  <a:solidFill>
                    <a:schemeClr val="tx1"/>
                  </a:solidFill>
                  <a:effectLst/>
                  <a:latin typeface="Arial" charset="0"/>
                </a:rPr>
                <a:t>ICMP type:</a:t>
              </a:r>
              <a:r>
                <a:rPr kumimoji="0" lang="en-US" sz="1100" b="0" i="0" u="none" strike="noStrike" cap="none" normalizeH="0" baseline="0" dirty="0" smtClean="0">
                  <a:ln>
                    <a:noFill/>
                  </a:ln>
                  <a:solidFill>
                    <a:schemeClr val="tx1"/>
                  </a:solidFill>
                  <a:effectLst/>
                  <a:latin typeface="Arial" charset="0"/>
                </a:rPr>
                <a:t>	134 (RA)</a:t>
              </a:r>
            </a:p>
            <a:p>
              <a:pPr algn="l" defTabSz="814388">
                <a:lnSpc>
                  <a:spcPct val="100000"/>
                </a:lnSpc>
                <a:spcBef>
                  <a:spcPts val="0"/>
                </a:spcBef>
                <a:spcAft>
                  <a:spcPts val="0"/>
                </a:spcAft>
                <a:tabLst>
                  <a:tab pos="1031875" algn="l"/>
                </a:tabLst>
              </a:pPr>
              <a:r>
                <a:rPr lang="en-US" sz="1100" b="1" dirty="0" smtClean="0"/>
                <a:t>Source:</a:t>
              </a:r>
              <a:r>
                <a:rPr lang="en-US" sz="1100" dirty="0" smtClean="0"/>
                <a:t>	R1 link-local address</a:t>
              </a:r>
            </a:p>
            <a:p>
              <a:pPr algn="l" defTabSz="814388">
                <a:lnSpc>
                  <a:spcPct val="100000"/>
                </a:lnSpc>
                <a:spcBef>
                  <a:spcPts val="0"/>
                </a:spcBef>
                <a:spcAft>
                  <a:spcPts val="0"/>
                </a:spcAft>
                <a:tabLst>
                  <a:tab pos="1031875" algn="l"/>
                </a:tabLst>
              </a:pPr>
              <a:r>
                <a:rPr kumimoji="0" lang="en-US" sz="1100" b="1" i="0" u="none" strike="noStrike" cap="none" normalizeH="0" baseline="0" dirty="0" smtClean="0">
                  <a:ln>
                    <a:noFill/>
                  </a:ln>
                  <a:solidFill>
                    <a:schemeClr val="tx1"/>
                  </a:solidFill>
                  <a:effectLst/>
                  <a:latin typeface="Arial" charset="0"/>
                </a:rPr>
                <a:t>Destination:</a:t>
              </a:r>
              <a:r>
                <a:rPr lang="en-US" sz="1100" dirty="0" smtClean="0"/>
                <a:t>	 All nodes multicast address (</a:t>
              </a:r>
              <a:r>
                <a:rPr lang="en-US" sz="1100" b="1" dirty="0" smtClean="0">
                  <a:latin typeface="Courier New" pitchFamily="49" charset="0"/>
                  <a:cs typeface="Courier New" pitchFamily="49" charset="0"/>
                </a:rPr>
                <a:t>FF02::1)</a:t>
              </a:r>
              <a:endParaRPr kumimoji="0" lang="en-US" sz="1100" b="0" i="0" u="none" strike="noStrike" cap="none" normalizeH="0" baseline="0" dirty="0" smtClean="0">
                <a:ln>
                  <a:noFill/>
                </a:ln>
                <a:solidFill>
                  <a:schemeClr val="tx1"/>
                </a:solidFill>
                <a:effectLst/>
                <a:latin typeface="Arial" charset="0"/>
              </a:endParaRPr>
            </a:p>
            <a:p>
              <a:pPr algn="l" defTabSz="814388">
                <a:lnSpc>
                  <a:spcPct val="100000"/>
                </a:lnSpc>
                <a:spcBef>
                  <a:spcPts val="0"/>
                </a:spcBef>
                <a:spcAft>
                  <a:spcPts val="0"/>
                </a:spcAft>
                <a:tabLst>
                  <a:tab pos="1031875" algn="l"/>
                </a:tabLst>
              </a:pPr>
              <a:r>
                <a:rPr lang="en-US" sz="1100" b="1" dirty="0" smtClean="0"/>
                <a:t>Data:</a:t>
              </a:r>
              <a:r>
                <a:rPr lang="en-US" sz="1100" dirty="0" smtClean="0"/>
                <a:t>	Options, prefixes, lifetime, …</a:t>
              </a:r>
            </a:p>
          </p:txBody>
        </p:sp>
      </p:gr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Stateless </a:t>
            </a:r>
            <a:r>
              <a:rPr lang="en-US" dirty="0"/>
              <a:t>Autoconfiguration Process</a:t>
            </a:r>
          </a:p>
        </p:txBody>
      </p:sp>
      <p:sp>
        <p:nvSpPr>
          <p:cNvPr id="4" name="Content Placeholder 3"/>
          <p:cNvSpPr>
            <a:spLocks noGrp="1"/>
          </p:cNvSpPr>
          <p:nvPr>
            <p:ph idx="11"/>
          </p:nvPr>
        </p:nvSpPr>
        <p:spPr>
          <a:xfrm>
            <a:off x="279400" y="3247292"/>
            <a:ext cx="8520354" cy="3176813"/>
          </a:xfrm>
        </p:spPr>
        <p:txBody>
          <a:bodyPr>
            <a:noAutofit/>
          </a:bodyPr>
          <a:lstStyle/>
          <a:p>
            <a:r>
              <a:rPr lang="en-US" sz="1800" dirty="0" smtClean="0"/>
              <a:t>Host A creates a link-local address and solicited-node address using the RA supplied by the router.</a:t>
            </a:r>
          </a:p>
          <a:p>
            <a:r>
              <a:rPr lang="en-US" sz="1800" dirty="0" smtClean="0"/>
              <a:t>Host A verifies that it’s new IPv6 address is unique using </a:t>
            </a:r>
            <a:r>
              <a:rPr lang="en-US" sz="1800" dirty="0" smtClean="0">
                <a:ea typeface="+mn-ea"/>
                <a:cs typeface="+mn-cs"/>
              </a:rPr>
              <a:t>DAD process.</a:t>
            </a:r>
          </a:p>
        </p:txBody>
      </p:sp>
      <p:grpSp>
        <p:nvGrpSpPr>
          <p:cNvPr id="2" name="Group 10"/>
          <p:cNvGrpSpPr/>
          <p:nvPr/>
        </p:nvGrpSpPr>
        <p:grpSpPr>
          <a:xfrm>
            <a:off x="2117188" y="1087120"/>
            <a:ext cx="4400842" cy="1773310"/>
            <a:chOff x="2117188" y="1087120"/>
            <a:chExt cx="4400842" cy="1773310"/>
          </a:xfrm>
        </p:grpSpPr>
        <p:sp>
          <p:nvSpPr>
            <p:cNvPr id="14" name="Right Arrow 13"/>
            <p:cNvSpPr/>
            <p:nvPr/>
          </p:nvSpPr>
          <p:spPr bwMode="auto">
            <a:xfrm>
              <a:off x="2117188" y="1595119"/>
              <a:ext cx="4400842" cy="1265311"/>
            </a:xfrm>
            <a:prstGeom prst="rightArrow">
              <a:avLst>
                <a:gd name="adj1" fmla="val 73256"/>
                <a:gd name="adj2" fmla="val 50000"/>
              </a:avLst>
            </a:prstGeom>
            <a:solidFill>
              <a:srgbClr val="FFFF99"/>
            </a:solidFill>
            <a:ln w="9525" cap="flat" cmpd="sng" algn="ctr">
              <a:solidFill>
                <a:schemeClr val="tx1"/>
              </a:solid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noAutofit/>
            </a:bodyPr>
            <a:lstStyle/>
            <a:p>
              <a:pPr marL="0" marR="0" indent="0" algn="l" defTabSz="814388" rtl="0" eaLnBrk="0" fontAlgn="base" latinLnBrk="0" hangingPunct="0">
                <a:lnSpc>
                  <a:spcPct val="100000"/>
                </a:lnSpc>
                <a:spcBef>
                  <a:spcPts val="0"/>
                </a:spcBef>
                <a:spcAft>
                  <a:spcPts val="0"/>
                </a:spcAft>
                <a:buClrTx/>
                <a:buSzTx/>
                <a:buFontTx/>
                <a:buNone/>
                <a:tabLst>
                  <a:tab pos="1031875" algn="l"/>
                </a:tabLst>
              </a:pPr>
              <a:r>
                <a:rPr kumimoji="0" lang="en-US" sz="1100" b="1" i="0" u="none" strike="noStrike" cap="none" normalizeH="0" baseline="0" dirty="0" smtClean="0">
                  <a:ln>
                    <a:noFill/>
                  </a:ln>
                  <a:solidFill>
                    <a:schemeClr val="tx1"/>
                  </a:solidFill>
                  <a:effectLst/>
                  <a:latin typeface="Arial" charset="0"/>
                </a:rPr>
                <a:t>ICMP type:</a:t>
              </a:r>
              <a:r>
                <a:rPr kumimoji="0" lang="en-US" sz="1100" b="0" i="0" u="none" strike="noStrike" cap="none" normalizeH="0" baseline="0" dirty="0" smtClean="0">
                  <a:ln>
                    <a:noFill/>
                  </a:ln>
                  <a:solidFill>
                    <a:schemeClr val="tx1"/>
                  </a:solidFill>
                  <a:effectLst/>
                  <a:latin typeface="Arial" charset="0"/>
                </a:rPr>
                <a:t>	135 (NS)</a:t>
              </a:r>
            </a:p>
            <a:p>
              <a:pPr algn="l" defTabSz="814388">
                <a:lnSpc>
                  <a:spcPct val="100000"/>
                </a:lnSpc>
                <a:spcBef>
                  <a:spcPts val="0"/>
                </a:spcBef>
                <a:spcAft>
                  <a:spcPts val="0"/>
                </a:spcAft>
                <a:tabLst>
                  <a:tab pos="1031875" algn="l"/>
                </a:tabLst>
              </a:pPr>
              <a:r>
                <a:rPr lang="en-US" sz="1100" b="1" dirty="0" smtClean="0"/>
                <a:t>Source:</a:t>
              </a:r>
              <a:r>
                <a:rPr lang="en-US" sz="1100" dirty="0" smtClean="0"/>
                <a:t>	</a:t>
              </a:r>
              <a:r>
                <a:rPr lang="en-US" sz="1100" b="1" dirty="0" smtClean="0">
                  <a:latin typeface="Courier New" pitchFamily="49" charset="0"/>
                  <a:cs typeface="Courier New" pitchFamily="49" charset="0"/>
                </a:rPr>
                <a:t>::</a:t>
              </a:r>
            </a:p>
            <a:p>
              <a:pPr algn="l" defTabSz="814388">
                <a:lnSpc>
                  <a:spcPct val="100000"/>
                </a:lnSpc>
                <a:spcBef>
                  <a:spcPts val="0"/>
                </a:spcBef>
                <a:spcAft>
                  <a:spcPts val="0"/>
                </a:spcAft>
                <a:tabLst>
                  <a:tab pos="1031875" algn="l"/>
                </a:tabLst>
              </a:pPr>
              <a:r>
                <a:rPr kumimoji="0" lang="en-US" sz="1100" b="1" i="0" u="none" strike="noStrike" cap="none" normalizeH="0" baseline="0" dirty="0" smtClean="0">
                  <a:ln>
                    <a:noFill/>
                  </a:ln>
                  <a:solidFill>
                    <a:schemeClr val="tx1"/>
                  </a:solidFill>
                  <a:effectLst/>
                  <a:latin typeface="Arial" charset="0"/>
                </a:rPr>
                <a:t>Destination:</a:t>
              </a:r>
              <a:r>
                <a:rPr kumimoji="0" lang="en-US" sz="1100" b="0" i="0" u="none" strike="noStrike" cap="none" normalizeH="0" baseline="0" dirty="0" smtClean="0">
                  <a:ln>
                    <a:noFill/>
                  </a:ln>
                  <a:solidFill>
                    <a:schemeClr val="tx1"/>
                  </a:solidFill>
                  <a:effectLst/>
                  <a:latin typeface="Arial" charset="0"/>
                </a:rPr>
                <a:t>	Solicited-node address of A</a:t>
              </a:r>
            </a:p>
            <a:p>
              <a:pPr marL="0" marR="0" indent="0" algn="l" defTabSz="814388" rtl="0" eaLnBrk="0" fontAlgn="base" latinLnBrk="0" hangingPunct="0">
                <a:lnSpc>
                  <a:spcPct val="100000"/>
                </a:lnSpc>
                <a:spcBef>
                  <a:spcPts val="0"/>
                </a:spcBef>
                <a:spcAft>
                  <a:spcPts val="0"/>
                </a:spcAft>
                <a:buClrTx/>
                <a:buSzTx/>
                <a:buFontTx/>
                <a:buNone/>
                <a:tabLst>
                  <a:tab pos="1031875" algn="l"/>
                </a:tabLst>
              </a:pPr>
              <a:r>
                <a:rPr kumimoji="0" lang="en-US" sz="1100" b="1" i="0" u="none" strike="noStrike" cap="none" normalizeH="0" baseline="0" dirty="0" smtClean="0">
                  <a:ln>
                    <a:noFill/>
                  </a:ln>
                  <a:solidFill>
                    <a:schemeClr val="tx1"/>
                  </a:solidFill>
                  <a:effectLst/>
                  <a:latin typeface="Arial" charset="0"/>
                </a:rPr>
                <a:t>Data:	</a:t>
              </a:r>
              <a:r>
                <a:rPr kumimoji="0" lang="en-US" sz="1100" i="0" u="none" strike="noStrike" cap="none" normalizeH="0" baseline="0" dirty="0" smtClean="0">
                  <a:ln>
                    <a:noFill/>
                  </a:ln>
                  <a:solidFill>
                    <a:schemeClr val="tx1"/>
                  </a:solidFill>
                  <a:effectLst/>
                  <a:latin typeface="Arial" charset="0"/>
                </a:rPr>
                <a:t>Link-layer address of</a:t>
              </a:r>
              <a:r>
                <a:rPr kumimoji="0" lang="en-US" sz="1100" i="0" u="none" strike="noStrike" cap="none" normalizeH="0" dirty="0" smtClean="0">
                  <a:ln>
                    <a:noFill/>
                  </a:ln>
                  <a:solidFill>
                    <a:schemeClr val="tx1"/>
                  </a:solidFill>
                  <a:effectLst/>
                  <a:latin typeface="Arial" charset="0"/>
                </a:rPr>
                <a:t> A</a:t>
              </a:r>
              <a:endParaRPr kumimoji="0" lang="en-US" sz="1100" i="0" u="none" strike="noStrike" cap="none" normalizeH="0" baseline="0" dirty="0" smtClean="0">
                <a:ln>
                  <a:noFill/>
                </a:ln>
                <a:solidFill>
                  <a:schemeClr val="tx1"/>
                </a:solidFill>
                <a:effectLst/>
                <a:latin typeface="Arial" charset="0"/>
              </a:endParaRPr>
            </a:p>
            <a:p>
              <a:pPr marL="0" marR="0" indent="0" algn="l" defTabSz="814388" rtl="0" eaLnBrk="0" fontAlgn="base" latinLnBrk="0" hangingPunct="0">
                <a:lnSpc>
                  <a:spcPct val="100000"/>
                </a:lnSpc>
                <a:spcBef>
                  <a:spcPts val="0"/>
                </a:spcBef>
                <a:spcAft>
                  <a:spcPts val="0"/>
                </a:spcAft>
                <a:buClrTx/>
                <a:buSzTx/>
                <a:buFontTx/>
                <a:buNone/>
                <a:tabLst>
                  <a:tab pos="1031875" algn="l"/>
                </a:tabLst>
              </a:pPr>
              <a:r>
                <a:rPr kumimoji="0" lang="en-US" sz="1100" b="1" i="0" u="none" strike="noStrike" cap="none" normalizeH="0" baseline="0" dirty="0" smtClean="0">
                  <a:ln>
                    <a:noFill/>
                  </a:ln>
                  <a:solidFill>
                    <a:schemeClr val="tx1"/>
                  </a:solidFill>
                  <a:effectLst/>
                  <a:latin typeface="Arial" charset="0"/>
                </a:rPr>
                <a:t>Query:</a:t>
              </a:r>
              <a:r>
                <a:rPr kumimoji="0" lang="en-US" sz="1100" b="0" i="0" u="none" strike="noStrike" cap="none" normalizeH="0" baseline="0" dirty="0" smtClean="0">
                  <a:ln>
                    <a:noFill/>
                  </a:ln>
                  <a:solidFill>
                    <a:schemeClr val="tx1"/>
                  </a:solidFill>
                  <a:effectLst/>
                  <a:latin typeface="Arial" charset="0"/>
                </a:rPr>
                <a:t>	What is</a:t>
              </a:r>
              <a:r>
                <a:rPr kumimoji="0" lang="en-US" sz="1100" b="0" i="0" u="none" strike="noStrike" cap="none" normalizeH="0" dirty="0" smtClean="0">
                  <a:ln>
                    <a:noFill/>
                  </a:ln>
                  <a:solidFill>
                    <a:schemeClr val="tx1"/>
                  </a:solidFill>
                  <a:effectLst/>
                  <a:latin typeface="Arial" charset="0"/>
                </a:rPr>
                <a:t> your link-layer address?</a:t>
              </a:r>
              <a:endParaRPr kumimoji="0" lang="en-US" sz="1100" b="0" i="0" u="none" strike="noStrike" cap="none" normalizeH="0" baseline="0" dirty="0" smtClean="0">
                <a:ln>
                  <a:noFill/>
                </a:ln>
                <a:solidFill>
                  <a:schemeClr val="tx1"/>
                </a:solidFill>
                <a:effectLst/>
                <a:latin typeface="Arial" charset="0"/>
              </a:endParaRPr>
            </a:p>
          </p:txBody>
        </p:sp>
        <p:cxnSp>
          <p:nvCxnSpPr>
            <p:cNvPr id="16" name="Elbow Connector 15"/>
            <p:cNvCxnSpPr>
              <a:stCxn id="20" idx="2"/>
              <a:endCxn id="21" idx="2"/>
            </p:cNvCxnSpPr>
            <p:nvPr/>
          </p:nvCxnSpPr>
          <p:spPr bwMode="auto">
            <a:xfrm rot="16200000" flipH="1">
              <a:off x="4282215" y="-394488"/>
              <a:ext cx="1588" cy="3637280"/>
            </a:xfrm>
            <a:prstGeom prst="bentConnector3">
              <a:avLst>
                <a:gd name="adj1" fmla="val 3518893"/>
              </a:avLst>
            </a:prstGeom>
            <a:solidFill>
              <a:schemeClr val="accent1"/>
            </a:solidFill>
            <a:ln w="19050" cap="flat" cmpd="sng" algn="ctr">
              <a:solidFill>
                <a:schemeClr val="accent6"/>
              </a:solidFill>
              <a:prstDash val="solid"/>
              <a:round/>
              <a:headEnd type="none" w="med" len="med"/>
              <a:tailEnd type="arrow"/>
            </a:ln>
            <a:effectLst/>
          </p:spPr>
        </p:cxnSp>
        <p:pic>
          <p:nvPicPr>
            <p:cNvPr id="17" name="Picture 41"/>
            <p:cNvPicPr>
              <a:picLocks noChangeAspect="1" noChangeArrowheads="1"/>
            </p:cNvPicPr>
            <p:nvPr/>
          </p:nvPicPr>
          <p:blipFill>
            <a:blip r:embed="rId3"/>
            <a:srcRect/>
            <a:stretch>
              <a:fillRect/>
            </a:stretch>
          </p:blipFill>
          <p:spPr bwMode="auto">
            <a:xfrm>
              <a:off x="3891280" y="1297940"/>
              <a:ext cx="735013" cy="314325"/>
            </a:xfrm>
            <a:prstGeom prst="rect">
              <a:avLst/>
            </a:prstGeom>
            <a:noFill/>
            <a:ln w="9525">
              <a:noFill/>
              <a:miter lim="800000"/>
              <a:headEnd/>
              <a:tailEnd/>
            </a:ln>
            <a:effectLst/>
          </p:spPr>
        </p:pic>
        <p:pic>
          <p:nvPicPr>
            <p:cNvPr id="18" name="Picture 34"/>
            <p:cNvPicPr>
              <a:picLocks noChangeArrowheads="1"/>
            </p:cNvPicPr>
            <p:nvPr/>
          </p:nvPicPr>
          <p:blipFill>
            <a:blip r:embed="rId4"/>
            <a:srcRect/>
            <a:stretch>
              <a:fillRect/>
            </a:stretch>
          </p:blipFill>
          <p:spPr bwMode="auto">
            <a:xfrm>
              <a:off x="2194560" y="1087120"/>
              <a:ext cx="588010" cy="520700"/>
            </a:xfrm>
            <a:prstGeom prst="rect">
              <a:avLst/>
            </a:prstGeom>
            <a:noFill/>
            <a:ln w="9525">
              <a:noFill/>
              <a:miter lim="800000"/>
              <a:headEnd/>
              <a:tailEnd/>
            </a:ln>
            <a:effectLst/>
          </p:spPr>
        </p:pic>
        <p:pic>
          <p:nvPicPr>
            <p:cNvPr id="19" name="Picture 34"/>
            <p:cNvPicPr>
              <a:picLocks noChangeArrowheads="1"/>
            </p:cNvPicPr>
            <p:nvPr/>
          </p:nvPicPr>
          <p:blipFill>
            <a:blip r:embed="rId4"/>
            <a:srcRect/>
            <a:stretch>
              <a:fillRect/>
            </a:stretch>
          </p:blipFill>
          <p:spPr bwMode="auto">
            <a:xfrm>
              <a:off x="5831840" y="1087120"/>
              <a:ext cx="588010" cy="520700"/>
            </a:xfrm>
            <a:prstGeom prst="rect">
              <a:avLst/>
            </a:prstGeom>
            <a:noFill/>
            <a:ln w="9525">
              <a:noFill/>
              <a:miter lim="800000"/>
              <a:headEnd/>
              <a:tailEnd/>
            </a:ln>
            <a:effectLst/>
          </p:spPr>
        </p:pic>
        <p:sp>
          <p:nvSpPr>
            <p:cNvPr id="20" name="TextBox 19"/>
            <p:cNvSpPr txBox="1"/>
            <p:nvPr/>
          </p:nvSpPr>
          <p:spPr>
            <a:xfrm>
              <a:off x="2306320" y="1137920"/>
              <a:ext cx="314510" cy="286232"/>
            </a:xfrm>
            <a:prstGeom prst="rect">
              <a:avLst/>
            </a:prstGeom>
            <a:noFill/>
          </p:spPr>
          <p:txBody>
            <a:bodyPr wrap="none" rtlCol="0">
              <a:spAutoFit/>
            </a:bodyPr>
            <a:lstStyle/>
            <a:p>
              <a:r>
                <a:rPr lang="en-US" sz="1400" b="1" dirty="0" smtClean="0"/>
                <a:t>A</a:t>
              </a:r>
              <a:endParaRPr lang="en-US" b="1" dirty="0"/>
            </a:p>
          </p:txBody>
        </p:sp>
        <p:sp>
          <p:nvSpPr>
            <p:cNvPr id="21" name="TextBox 20"/>
            <p:cNvSpPr txBox="1"/>
            <p:nvPr/>
          </p:nvSpPr>
          <p:spPr>
            <a:xfrm>
              <a:off x="5943600" y="1137920"/>
              <a:ext cx="314510" cy="286232"/>
            </a:xfrm>
            <a:prstGeom prst="rect">
              <a:avLst/>
            </a:prstGeom>
            <a:noFill/>
          </p:spPr>
          <p:txBody>
            <a:bodyPr wrap="none" rtlCol="0">
              <a:spAutoFit/>
            </a:bodyPr>
            <a:lstStyle/>
            <a:p>
              <a:r>
                <a:rPr lang="en-US" sz="1400" b="1" dirty="0" smtClean="0"/>
                <a:t>B</a:t>
              </a:r>
              <a:endParaRPr lang="en-US" b="1" dirty="0"/>
            </a:p>
          </p:txBody>
        </p:sp>
      </p:gr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6" descr="ss3"/>
          <p:cNvPicPr>
            <a:picLocks noChangeAspect="1" noChangeArrowheads="1"/>
          </p:cNvPicPr>
          <p:nvPr/>
        </p:nvPicPr>
        <p:blipFill>
          <a:blip r:embed="rId3" cstate="print"/>
          <a:srcRect/>
          <a:stretch>
            <a:fillRect/>
          </a:stretch>
        </p:blipFill>
        <p:spPr bwMode="auto">
          <a:xfrm>
            <a:off x="0" y="1600200"/>
            <a:ext cx="9144000" cy="3170238"/>
          </a:xfrm>
          <a:prstGeom prst="rect">
            <a:avLst/>
          </a:prstGeom>
          <a:noFill/>
          <a:ln w="9525">
            <a:noFill/>
            <a:miter lim="800000"/>
            <a:headEnd/>
            <a:tailEnd/>
          </a:ln>
        </p:spPr>
      </p:pic>
      <p:sp>
        <p:nvSpPr>
          <p:cNvPr id="11267" name="Rectangle 12"/>
          <p:cNvSpPr>
            <a:spLocks noChangeArrowheads="1"/>
          </p:cNvSpPr>
          <p:nvPr/>
        </p:nvSpPr>
        <p:spPr bwMode="auto">
          <a:xfrm>
            <a:off x="0" y="0"/>
            <a:ext cx="9144000" cy="1600200"/>
          </a:xfrm>
          <a:prstGeom prst="rect">
            <a:avLst/>
          </a:prstGeom>
          <a:solidFill>
            <a:schemeClr val="bg1"/>
          </a:solidFill>
          <a:ln w="9525" algn="ctr">
            <a:noFill/>
            <a:miter lim="800000"/>
            <a:headEnd/>
            <a:tailEnd/>
          </a:ln>
        </p:spPr>
        <p:txBody>
          <a:bodyPr wrap="none" lIns="82124" tIns="41061" rIns="82124" bIns="41061" anchor="ctr">
            <a:spAutoFit/>
          </a:bodyPr>
          <a:lstStyle/>
          <a:p>
            <a:endParaRPr lang="en-US" dirty="0"/>
          </a:p>
        </p:txBody>
      </p:sp>
      <p:sp>
        <p:nvSpPr>
          <p:cNvPr id="6" name="Rectangle 32"/>
          <p:cNvSpPr txBox="1">
            <a:spLocks noChangeArrowheads="1"/>
          </p:cNvSpPr>
          <p:nvPr/>
        </p:nvSpPr>
        <p:spPr>
          <a:xfrm>
            <a:off x="293688" y="1841863"/>
            <a:ext cx="3706812" cy="2743200"/>
          </a:xfrm>
          <a:prstGeom prst="rect">
            <a:avLst/>
          </a:prstGeom>
          <a:noFill/>
        </p:spPr>
        <p:txBody>
          <a:bodyPr anchor="ctr"/>
          <a:lstStyle/>
          <a:p>
            <a:pPr lvl="0" algn="l" defTabSz="814388" eaLnBrk="1" hangingPunct="1">
              <a:defRPr/>
            </a:pPr>
            <a:r>
              <a:rPr lang="en-US" sz="3000" kern="0" dirty="0" smtClean="0">
                <a:solidFill>
                  <a:schemeClr val="bg1"/>
                </a:solidFill>
              </a:rPr>
              <a:t>IPv6 Address Types</a:t>
            </a:r>
          </a:p>
        </p:txBody>
      </p:sp>
    </p:spTree>
    <p:extLst>
      <p:ext uri="{BB962C8B-B14F-4D97-AF65-F5344CB8AC3E}">
        <p14:creationId xmlns:p14="http://schemas.microsoft.com/office/powerpoint/2010/main" val="4112306547"/>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0" descr="ss4"/>
          <p:cNvPicPr>
            <a:picLocks noChangeAspect="1" noChangeArrowheads="1"/>
          </p:cNvPicPr>
          <p:nvPr/>
        </p:nvPicPr>
        <p:blipFill>
          <a:blip r:embed="rId3" cstate="print"/>
          <a:srcRect/>
          <a:stretch>
            <a:fillRect/>
          </a:stretch>
        </p:blipFill>
        <p:spPr bwMode="auto">
          <a:xfrm>
            <a:off x="0" y="1600200"/>
            <a:ext cx="9144000" cy="3200400"/>
          </a:xfrm>
          <a:prstGeom prst="rect">
            <a:avLst/>
          </a:prstGeom>
          <a:noFill/>
          <a:ln w="9525">
            <a:noFill/>
            <a:miter lim="800000"/>
            <a:headEnd/>
            <a:tailEnd/>
          </a:ln>
        </p:spPr>
      </p:pic>
      <p:sp>
        <p:nvSpPr>
          <p:cNvPr id="13315" name="Rectangle 10"/>
          <p:cNvSpPr>
            <a:spLocks noChangeArrowheads="1"/>
          </p:cNvSpPr>
          <p:nvPr/>
        </p:nvSpPr>
        <p:spPr bwMode="auto">
          <a:xfrm>
            <a:off x="0" y="0"/>
            <a:ext cx="9144000" cy="1600200"/>
          </a:xfrm>
          <a:prstGeom prst="rect">
            <a:avLst/>
          </a:prstGeom>
          <a:solidFill>
            <a:schemeClr val="bg1"/>
          </a:solidFill>
          <a:ln w="9525" algn="ctr">
            <a:noFill/>
            <a:miter lim="800000"/>
            <a:headEnd/>
            <a:tailEnd/>
          </a:ln>
        </p:spPr>
        <p:txBody>
          <a:bodyPr wrap="none" lIns="82124" tIns="41061" rIns="82124" bIns="41061" anchor="ctr">
            <a:spAutoFit/>
          </a:bodyPr>
          <a:lstStyle/>
          <a:p>
            <a:endParaRPr lang="en-US"/>
          </a:p>
        </p:txBody>
      </p:sp>
      <p:sp>
        <p:nvSpPr>
          <p:cNvPr id="6" name="Rectangle 32"/>
          <p:cNvSpPr>
            <a:spLocks noGrp="1" noChangeArrowheads="1"/>
          </p:cNvSpPr>
          <p:nvPr>
            <p:ph type="title"/>
          </p:nvPr>
        </p:nvSpPr>
        <p:spPr>
          <a:xfrm>
            <a:off x="293688" y="1841863"/>
            <a:ext cx="3233284" cy="2743200"/>
          </a:xfrm>
          <a:prstGeom prst="rect">
            <a:avLst/>
          </a:prstGeom>
          <a:noFill/>
        </p:spPr>
        <p:txBody>
          <a:bodyPr anchor="ctr"/>
          <a:lstStyle/>
          <a:p>
            <a:r>
              <a:rPr lang="en-US" sz="2800" dirty="0" smtClean="0">
                <a:solidFill>
                  <a:schemeClr val="bg1"/>
                </a:solidFill>
              </a:rPr>
              <a:t>IPv6 Subnetting and Aggregation</a:t>
            </a:r>
            <a:endParaRPr lang="en-US" sz="3000" b="0" dirty="0" smtClean="0">
              <a:solidFill>
                <a:schemeClr val="bg1"/>
              </a:solidFill>
            </a:endParaRPr>
          </a:p>
        </p:txBody>
      </p:sp>
    </p:spTree>
    <p:extLst>
      <p:ext uri="{BB962C8B-B14F-4D97-AF65-F5344CB8AC3E}">
        <p14:creationId xmlns:p14="http://schemas.microsoft.com/office/powerpoint/2010/main" val="2451269484"/>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Subnetting Overview</a:t>
            </a:r>
            <a:endParaRPr lang="en-US" dirty="0"/>
          </a:p>
        </p:txBody>
      </p:sp>
      <p:sp>
        <p:nvSpPr>
          <p:cNvPr id="3" name="Content Placeholder 2"/>
          <p:cNvSpPr>
            <a:spLocks noGrp="1"/>
          </p:cNvSpPr>
          <p:nvPr>
            <p:ph idx="1"/>
          </p:nvPr>
        </p:nvSpPr>
        <p:spPr/>
        <p:txBody>
          <a:bodyPr>
            <a:normAutofit/>
          </a:bodyPr>
          <a:lstStyle/>
          <a:p>
            <a:r>
              <a:rPr lang="en-US" dirty="0" smtClean="0"/>
              <a:t>Not the same as IPv4</a:t>
            </a:r>
          </a:p>
          <a:p>
            <a:r>
              <a:rPr lang="en-GB" dirty="0"/>
              <a:t>IPv6 does NOT use subnet </a:t>
            </a:r>
            <a:r>
              <a:rPr lang="en-GB" dirty="0" smtClean="0"/>
              <a:t>masks</a:t>
            </a:r>
          </a:p>
          <a:p>
            <a:r>
              <a:rPr lang="en-US" dirty="0" smtClean="0"/>
              <a:t>CIDR notation is used</a:t>
            </a:r>
          </a:p>
          <a:p>
            <a:pPr lvl="1"/>
            <a:r>
              <a:rPr lang="en-US" dirty="0" smtClean="0"/>
              <a:t>IPv6 address is in Hex</a:t>
            </a:r>
          </a:p>
          <a:p>
            <a:pPr lvl="1"/>
            <a:r>
              <a:rPr lang="en-US" dirty="0" smtClean="0"/>
              <a:t>Network mask in decimal</a:t>
            </a:r>
          </a:p>
          <a:p>
            <a:r>
              <a:rPr lang="en-US" dirty="0" smtClean="0"/>
              <a:t>Number of subnet bits set to 1 define network prefix</a:t>
            </a:r>
          </a:p>
          <a:p>
            <a:r>
              <a:rPr lang="en-US" dirty="0" smtClean="0"/>
              <a:t>All other bits are for nodes</a:t>
            </a:r>
          </a:p>
          <a:p>
            <a:r>
              <a:rPr lang="en-US" dirty="0"/>
              <a:t>There are no reserved addresses (network or broadcast)</a:t>
            </a:r>
            <a:endParaRPr lang="en-US" dirty="0" smtClean="0"/>
          </a:p>
          <a:p>
            <a:pPr lvl="1"/>
            <a:endParaRPr lang="en-US" dirty="0" smtClean="0"/>
          </a:p>
          <a:p>
            <a:pPr>
              <a:buNone/>
            </a:pPr>
            <a:r>
              <a:rPr lang="en-US" dirty="0" smtClean="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2463078"/>
              </p:ext>
            </p:extLst>
          </p:nvPr>
        </p:nvGraphicFramePr>
        <p:xfrm>
          <a:off x="1321485" y="5073861"/>
          <a:ext cx="6096000" cy="457200"/>
        </p:xfrm>
        <a:graphic>
          <a:graphicData uri="http://schemas.openxmlformats.org/drawingml/2006/table">
            <a:tbl>
              <a:tblPr firstRow="1" bandRow="1">
                <a:tableStyleId>{5C22544A-7EE6-4342-B048-85BDC9FD1C3A}</a:tableStyleId>
              </a:tblPr>
              <a:tblGrid>
                <a:gridCol w="6096000"/>
              </a:tblGrid>
              <a:tr h="370840">
                <a:tc>
                  <a:txBody>
                    <a:bodyPr/>
                    <a:lstStyle/>
                    <a:p>
                      <a:r>
                        <a:rPr lang="en-US" sz="2400" dirty="0" smtClean="0">
                          <a:solidFill>
                            <a:schemeClr val="tx1"/>
                          </a:solidFill>
                        </a:rPr>
                        <a:t>2001:25:12</a:t>
                      </a:r>
                      <a:r>
                        <a:rPr lang="en-US" sz="2400" b="1" dirty="0" smtClean="0">
                          <a:solidFill>
                            <a:schemeClr val="tx1"/>
                          </a:solidFill>
                        </a:rPr>
                        <a:t>:</a:t>
                      </a:r>
                      <a:r>
                        <a:rPr lang="en-US" sz="2400" b="1" dirty="0" smtClean="0">
                          <a:solidFill>
                            <a:srgbClr val="0070C0"/>
                          </a:solidFill>
                        </a:rPr>
                        <a:t>ab12</a:t>
                      </a:r>
                      <a:r>
                        <a:rPr lang="en-US" sz="2400" b="1" dirty="0" smtClean="0">
                          <a:solidFill>
                            <a:schemeClr val="tx1"/>
                          </a:solidFill>
                        </a:rPr>
                        <a:t>:</a:t>
                      </a:r>
                      <a:r>
                        <a:rPr lang="en-US" sz="2400" b="1" dirty="0" smtClean="0">
                          <a:solidFill>
                            <a:srgbClr val="00B050"/>
                          </a:solidFill>
                        </a:rPr>
                        <a:t>3456:dfb5:712:45FF</a:t>
                      </a:r>
                      <a:r>
                        <a:rPr lang="en-US" sz="2400" dirty="0" smtClean="0">
                          <a:solidFill>
                            <a:srgbClr val="FF0000"/>
                          </a:solidFill>
                        </a:rPr>
                        <a:t>/64</a:t>
                      </a:r>
                      <a:endParaRPr lang="en-US" sz="2400" dirty="0">
                        <a:solidFill>
                          <a:srgbClr val="FF0000"/>
                        </a:solidFill>
                      </a:endParaRPr>
                    </a:p>
                  </a:txBody>
                  <a:tcPr>
                    <a:solidFill>
                      <a:srgbClr val="FFFF00"/>
                    </a:solidFill>
                  </a:tcPr>
                </a:tc>
              </a:tr>
            </a:tbl>
          </a:graphicData>
        </a:graphic>
      </p:graphicFrame>
    </p:spTree>
    <p:extLst>
      <p:ext uri="{BB962C8B-B14F-4D97-AF65-F5344CB8AC3E}">
        <p14:creationId xmlns:p14="http://schemas.microsoft.com/office/powerpoint/2010/main" val="5352710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3"/>
          <p:cNvSpPr>
            <a:spLocks noGrp="1" noChangeArrowheads="1"/>
          </p:cNvSpPr>
          <p:nvPr>
            <p:ph type="title" idx="4294967295"/>
          </p:nvPr>
        </p:nvSpPr>
        <p:spPr>
          <a:xfrm>
            <a:off x="998538" y="703263"/>
            <a:ext cx="8145462" cy="838200"/>
          </a:xfrm>
          <a:prstGeom prst="rect">
            <a:avLst/>
          </a:prstGeom>
        </p:spPr>
        <p:txBody>
          <a:bodyPr/>
          <a:lstStyle/>
          <a:p>
            <a:pPr eaLnBrk="1" hangingPunct="1"/>
            <a:r>
              <a:rPr lang="en-US" dirty="0" smtClean="0"/>
              <a:t>Prefix Length, Allocation of Bits</a:t>
            </a:r>
          </a:p>
        </p:txBody>
      </p:sp>
      <p:sp>
        <p:nvSpPr>
          <p:cNvPr id="12291" name="Rectangle 34"/>
          <p:cNvSpPr>
            <a:spLocks noGrp="1" noChangeArrowheads="1"/>
          </p:cNvSpPr>
          <p:nvPr>
            <p:ph type="body" idx="4294967295"/>
          </p:nvPr>
        </p:nvSpPr>
        <p:spPr>
          <a:xfrm>
            <a:off x="915988" y="1768475"/>
            <a:ext cx="8228012" cy="4233863"/>
          </a:xfrm>
        </p:spPr>
        <p:txBody>
          <a:bodyPr/>
          <a:lstStyle/>
          <a:p>
            <a:pPr eaLnBrk="1" hangingPunct="1"/>
            <a:r>
              <a:rPr lang="en-US" dirty="0" smtClean="0"/>
              <a:t>Example:  2001:DB8:0:</a:t>
            </a:r>
            <a:r>
              <a:rPr lang="en-US" dirty="0" smtClean="0">
                <a:solidFill>
                  <a:srgbClr val="0070C0"/>
                </a:solidFill>
              </a:rPr>
              <a:t>2F00</a:t>
            </a:r>
            <a:r>
              <a:rPr lang="en-US" dirty="0" smtClean="0"/>
              <a:t>:</a:t>
            </a:r>
            <a:r>
              <a:rPr lang="en-US" dirty="0" smtClean="0">
                <a:solidFill>
                  <a:srgbClr val="92D050"/>
                </a:solidFill>
              </a:rPr>
              <a:t>2AA:FF:FE28:9C5A</a:t>
            </a:r>
            <a:r>
              <a:rPr lang="en-US" dirty="0" smtClean="0">
                <a:solidFill>
                  <a:srgbClr val="CC0000"/>
                </a:solidFill>
              </a:rPr>
              <a:t>/64</a:t>
            </a:r>
          </a:p>
          <a:p>
            <a:pPr eaLnBrk="1" hangingPunct="1"/>
            <a:r>
              <a:rPr lang="en-US" dirty="0" smtClean="0"/>
              <a:t>Prefix length (total number of network bits) is 64</a:t>
            </a:r>
          </a:p>
          <a:p>
            <a:pPr eaLnBrk="1" hangingPunct="1"/>
            <a:r>
              <a:rPr lang="en-US" dirty="0" smtClean="0"/>
              <a:t>16 subnet bits allow 65,535 LANs</a:t>
            </a:r>
          </a:p>
          <a:p>
            <a:pPr eaLnBrk="1" hangingPunct="1"/>
            <a:r>
              <a:rPr lang="en-US" dirty="0" smtClean="0"/>
              <a:t>Usually 64 bits are used for hosts in IPv6</a:t>
            </a:r>
          </a:p>
          <a:p>
            <a:pPr eaLnBrk="1" hangingPunct="1"/>
            <a:endParaRPr lang="en-US" dirty="0" smtClean="0"/>
          </a:p>
        </p:txBody>
      </p:sp>
      <p:sp>
        <p:nvSpPr>
          <p:cNvPr id="12292" name="Rectangle 25"/>
          <p:cNvSpPr>
            <a:spLocks noChangeArrowheads="1"/>
          </p:cNvSpPr>
          <p:nvPr/>
        </p:nvSpPr>
        <p:spPr bwMode="auto">
          <a:xfrm>
            <a:off x="655638" y="1563688"/>
            <a:ext cx="6940550" cy="552450"/>
          </a:xfrm>
          <a:prstGeom prst="rect">
            <a:avLst/>
          </a:prstGeom>
          <a:noFill/>
          <a:ln w="9525">
            <a:noFill/>
            <a:miter lim="800000"/>
            <a:headEnd/>
            <a:tailEnd/>
          </a:ln>
        </p:spPr>
        <p:txBody>
          <a:bodyPr lIns="82124" tIns="41061" rIns="82124" bIns="41061"/>
          <a:lstStyle/>
          <a:p>
            <a:pPr algn="l" defTabSz="814388">
              <a:tabLst>
                <a:tab pos="4459288" algn="l"/>
              </a:tabLst>
            </a:pPr>
            <a:endParaRPr lang="en-US" dirty="0"/>
          </a:p>
        </p:txBody>
      </p:sp>
      <p:pic>
        <p:nvPicPr>
          <p:cNvPr id="6" name="Picture 5"/>
          <p:cNvPicPr>
            <a:picLocks noChangeAspect="1" noChangeArrowheads="1"/>
          </p:cNvPicPr>
          <p:nvPr/>
        </p:nvPicPr>
        <p:blipFill>
          <a:blip r:embed="rId3" cstate="print"/>
          <a:srcRect/>
          <a:stretch>
            <a:fillRect/>
          </a:stretch>
        </p:blipFill>
        <p:spPr bwMode="auto">
          <a:xfrm>
            <a:off x="258546" y="3678906"/>
            <a:ext cx="8613775" cy="2438400"/>
          </a:xfrm>
          <a:prstGeom prst="rect">
            <a:avLst/>
          </a:prstGeom>
          <a:noFill/>
          <a:ln w="9525">
            <a:noFill/>
            <a:miter lim="800000"/>
            <a:headEnd/>
            <a:tailEnd/>
          </a:ln>
        </p:spPr>
      </p:pic>
    </p:spTree>
    <p:extLst>
      <p:ext uri="{BB962C8B-B14F-4D97-AF65-F5344CB8AC3E}">
        <p14:creationId xmlns:p14="http://schemas.microsoft.com/office/powerpoint/2010/main" val="1344896198"/>
      </p:ext>
    </p:extLst>
  </p:cSld>
  <p:clrMapOvr>
    <a:masterClrMapping/>
  </p:clrMapOvr>
  <p:transition spd="slow">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IPv6 Subnetting with Global Unicast Addresses</a:t>
            </a:r>
            <a:endParaRPr lang="en-US" dirty="0"/>
          </a:p>
        </p:txBody>
      </p:sp>
      <p:sp>
        <p:nvSpPr>
          <p:cNvPr id="3" name="Content Placeholder 2"/>
          <p:cNvSpPr>
            <a:spLocks noGrp="1"/>
          </p:cNvSpPr>
          <p:nvPr>
            <p:ph idx="1"/>
          </p:nvPr>
        </p:nvSpPr>
        <p:spPr>
          <a:xfrm>
            <a:off x="585788" y="1222513"/>
            <a:ext cx="7940675" cy="1828800"/>
          </a:xfrm>
        </p:spPr>
        <p:txBody>
          <a:bodyPr>
            <a:normAutofit fontScale="92500" lnSpcReduction="10000"/>
          </a:bodyPr>
          <a:lstStyle/>
          <a:p>
            <a:r>
              <a:rPr lang="en-US" dirty="0" smtClean="0"/>
              <a:t>The global routing prefix is assigned to a service provider by </a:t>
            </a:r>
            <a:r>
              <a:rPr lang="en-US" dirty="0"/>
              <a:t>IANA (/32).</a:t>
            </a:r>
            <a:endParaRPr lang="en-US" dirty="0" smtClean="0"/>
          </a:p>
          <a:p>
            <a:r>
              <a:rPr lang="en-US" dirty="0" smtClean="0"/>
              <a:t>The site level aggregator (SLA) is assigned by the ISP (/48).</a:t>
            </a:r>
          </a:p>
          <a:p>
            <a:r>
              <a:rPr lang="en-US" dirty="0" smtClean="0"/>
              <a:t>The LAN ID represents individual subnets within the customer site and is administered by the </a:t>
            </a:r>
            <a:r>
              <a:rPr lang="en-US" dirty="0"/>
              <a:t>customer </a:t>
            </a:r>
            <a:r>
              <a:rPr lang="en-US" dirty="0" smtClean="0"/>
              <a:t>(/64). </a:t>
            </a:r>
          </a:p>
        </p:txBody>
      </p:sp>
      <p:pic>
        <p:nvPicPr>
          <p:cNvPr id="31" name="Content Placeholder 3" descr="Global Unicast Address Format.jpg"/>
          <p:cNvPicPr>
            <a:picLocks noChangeAspect="1"/>
          </p:cNvPicPr>
          <p:nvPr/>
        </p:nvPicPr>
        <p:blipFill>
          <a:blip r:embed="rId3" cstate="print"/>
          <a:srcRect/>
          <a:stretch>
            <a:fillRect/>
          </a:stretch>
        </p:blipFill>
        <p:spPr bwMode="auto">
          <a:xfrm>
            <a:off x="990600" y="3276600"/>
            <a:ext cx="7343775" cy="2719388"/>
          </a:xfrm>
          <a:prstGeom prst="rect">
            <a:avLst/>
          </a:prstGeom>
          <a:noFill/>
          <a:ln w="9525" algn="ctr">
            <a:noFill/>
            <a:miter lim="800000"/>
            <a:headEnd/>
            <a:tailEnd/>
          </a:ln>
        </p:spPr>
      </p:pic>
    </p:spTree>
    <p:extLst>
      <p:ext uri="{BB962C8B-B14F-4D97-AF65-F5344CB8AC3E}">
        <p14:creationId xmlns:p14="http://schemas.microsoft.com/office/powerpoint/2010/main" val="23379716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IPv6 </a:t>
            </a:r>
            <a:r>
              <a:rPr lang="en-US" dirty="0"/>
              <a:t>Subnetting with Global Unicast Addresses</a:t>
            </a:r>
          </a:p>
        </p:txBody>
      </p:sp>
      <p:sp>
        <p:nvSpPr>
          <p:cNvPr id="3" name="Content Placeholder 2"/>
          <p:cNvSpPr>
            <a:spLocks noGrp="1"/>
          </p:cNvSpPr>
          <p:nvPr>
            <p:ph idx="1"/>
          </p:nvPr>
        </p:nvSpPr>
        <p:spPr/>
        <p:txBody>
          <a:bodyPr/>
          <a:lstStyle/>
          <a:p>
            <a:r>
              <a:rPr lang="en-US" dirty="0" smtClean="0"/>
              <a:t>Default Subnets </a:t>
            </a:r>
          </a:p>
          <a:p>
            <a:pPr lvl="1"/>
            <a:r>
              <a:rPr lang="en-US" dirty="0" smtClean="0"/>
              <a:t>/23 Registry</a:t>
            </a:r>
          </a:p>
          <a:p>
            <a:pPr lvl="1"/>
            <a:r>
              <a:rPr lang="en-US" dirty="0" smtClean="0"/>
              <a:t>/32 ISP Prefix</a:t>
            </a:r>
          </a:p>
          <a:p>
            <a:pPr lvl="1"/>
            <a:r>
              <a:rPr lang="en-US" dirty="0" smtClean="0"/>
              <a:t>/48 Site Prefix</a:t>
            </a:r>
          </a:p>
          <a:p>
            <a:pPr lvl="2"/>
            <a:r>
              <a:rPr lang="en-US" dirty="0" smtClean="0"/>
              <a:t>Bits 49 to 64 are for subnets </a:t>
            </a:r>
          </a:p>
          <a:p>
            <a:pPr lvl="2"/>
            <a:r>
              <a:rPr lang="en-US" dirty="0" smtClean="0"/>
              <a:t>2^16 = 65,535 subnets available</a:t>
            </a:r>
          </a:p>
          <a:p>
            <a:pPr lvl="1"/>
            <a:r>
              <a:rPr lang="en-US" dirty="0" smtClean="0"/>
              <a:t>/64 Default Subnet prefix</a:t>
            </a:r>
          </a:p>
          <a:p>
            <a:pPr lvl="2"/>
            <a:r>
              <a:rPr lang="en-US" dirty="0" smtClean="0"/>
              <a:t>Bits 65 to 128 for Hosts</a:t>
            </a:r>
          </a:p>
          <a:p>
            <a:pPr lvl="2"/>
            <a:r>
              <a:rPr lang="en-US" dirty="0" smtClean="0"/>
              <a:t>Host bits are either, EUI-64, DHCP, Random number generated</a:t>
            </a:r>
          </a:p>
        </p:txBody>
      </p:sp>
      <p:graphicFrame>
        <p:nvGraphicFramePr>
          <p:cNvPr id="5" name="Table 4"/>
          <p:cNvGraphicFramePr>
            <a:graphicFrameLocks noGrp="1"/>
          </p:cNvGraphicFramePr>
          <p:nvPr/>
        </p:nvGraphicFramePr>
        <p:xfrm>
          <a:off x="1447800" y="5562600"/>
          <a:ext cx="762000" cy="370840"/>
        </p:xfrm>
        <a:graphic>
          <a:graphicData uri="http://schemas.openxmlformats.org/drawingml/2006/table">
            <a:tbl>
              <a:tblPr firstRow="1" bandRow="1">
                <a:tableStyleId>{5C22544A-7EE6-4342-B048-85BDC9FD1C3A}</a:tableStyleId>
              </a:tblPr>
              <a:tblGrid>
                <a:gridCol w="762000"/>
              </a:tblGrid>
              <a:tr h="370840">
                <a:tc>
                  <a:txBody>
                    <a:bodyPr/>
                    <a:lstStyle/>
                    <a:p>
                      <a:r>
                        <a:rPr lang="en-US" dirty="0" smtClean="0">
                          <a:solidFill>
                            <a:srgbClr val="FF0000"/>
                          </a:solidFill>
                        </a:rPr>
                        <a:t>2001</a:t>
                      </a:r>
                      <a:endParaRPr lang="en-US" dirty="0">
                        <a:solidFill>
                          <a:srgbClr val="FF0000"/>
                        </a:solidFill>
                      </a:endParaRPr>
                    </a:p>
                  </a:txBody>
                  <a:tcPr/>
                </a:tc>
              </a:tr>
            </a:tbl>
          </a:graphicData>
        </a:graphic>
      </p:graphicFrame>
      <p:graphicFrame>
        <p:nvGraphicFramePr>
          <p:cNvPr id="6" name="Table 5"/>
          <p:cNvGraphicFramePr>
            <a:graphicFrameLocks noGrp="1"/>
          </p:cNvGraphicFramePr>
          <p:nvPr/>
        </p:nvGraphicFramePr>
        <p:xfrm>
          <a:off x="2286000" y="5562600"/>
          <a:ext cx="1219200" cy="370840"/>
        </p:xfrm>
        <a:graphic>
          <a:graphicData uri="http://schemas.openxmlformats.org/drawingml/2006/table">
            <a:tbl>
              <a:tblPr firstRow="1" bandRow="1">
                <a:tableStyleId>{5C22544A-7EE6-4342-B048-85BDC9FD1C3A}</a:tableStyleId>
              </a:tblPr>
              <a:tblGrid>
                <a:gridCol w="1219200"/>
              </a:tblGrid>
              <a:tr h="370840">
                <a:tc>
                  <a:txBody>
                    <a:bodyPr/>
                    <a:lstStyle/>
                    <a:p>
                      <a:r>
                        <a:rPr lang="en-US" dirty="0" smtClean="0">
                          <a:solidFill>
                            <a:srgbClr val="FF0000"/>
                          </a:solidFill>
                        </a:rPr>
                        <a:t>0D</a:t>
                      </a:r>
                      <a:r>
                        <a:rPr lang="en-US" dirty="0" smtClean="0"/>
                        <a:t>B8</a:t>
                      </a:r>
                      <a:endParaRPr lang="en-US"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193992156"/>
              </p:ext>
            </p:extLst>
          </p:nvPr>
        </p:nvGraphicFramePr>
        <p:xfrm>
          <a:off x="3505200" y="5562600"/>
          <a:ext cx="1219200" cy="370840"/>
        </p:xfrm>
        <a:graphic>
          <a:graphicData uri="http://schemas.openxmlformats.org/drawingml/2006/table">
            <a:tbl>
              <a:tblPr firstRow="1" bandRow="1">
                <a:tableStyleId>{5C22544A-7EE6-4342-B048-85BDC9FD1C3A}</a:tableStyleId>
              </a:tblPr>
              <a:tblGrid>
                <a:gridCol w="1219200"/>
              </a:tblGrid>
              <a:tr h="370840">
                <a:tc>
                  <a:txBody>
                    <a:bodyPr/>
                    <a:lstStyle/>
                    <a:p>
                      <a:r>
                        <a:rPr lang="en-US" dirty="0" smtClean="0"/>
                        <a:t>0001</a:t>
                      </a:r>
                      <a:endParaRPr lang="en-US"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398648168"/>
              </p:ext>
            </p:extLst>
          </p:nvPr>
        </p:nvGraphicFramePr>
        <p:xfrm>
          <a:off x="4724400" y="5562600"/>
          <a:ext cx="1219200" cy="370840"/>
        </p:xfrm>
        <a:graphic>
          <a:graphicData uri="http://schemas.openxmlformats.org/drawingml/2006/table">
            <a:tbl>
              <a:tblPr firstRow="1" bandRow="1">
                <a:tableStyleId>{5C22544A-7EE6-4342-B048-85BDC9FD1C3A}</a:tableStyleId>
              </a:tblPr>
              <a:tblGrid>
                <a:gridCol w="1219200"/>
              </a:tblGrid>
              <a:tr h="370840">
                <a:tc>
                  <a:txBody>
                    <a:bodyPr/>
                    <a:lstStyle/>
                    <a:p>
                      <a:r>
                        <a:rPr lang="en-US" dirty="0" smtClean="0"/>
                        <a:t>0001</a:t>
                      </a:r>
                      <a:endParaRPr lang="en-US" dirty="0"/>
                    </a:p>
                  </a:txBody>
                  <a:tcPr/>
                </a:tc>
              </a:tr>
            </a:tbl>
          </a:graphicData>
        </a:graphic>
      </p:graphicFrame>
      <p:graphicFrame>
        <p:nvGraphicFramePr>
          <p:cNvPr id="9" name="Table 8"/>
          <p:cNvGraphicFramePr>
            <a:graphicFrameLocks noGrp="1"/>
          </p:cNvGraphicFramePr>
          <p:nvPr/>
        </p:nvGraphicFramePr>
        <p:xfrm>
          <a:off x="5943600" y="5562600"/>
          <a:ext cx="2590800" cy="370840"/>
        </p:xfrm>
        <a:graphic>
          <a:graphicData uri="http://schemas.openxmlformats.org/drawingml/2006/table">
            <a:tbl>
              <a:tblPr firstRow="1" bandRow="1">
                <a:tableStyleId>{5C22544A-7EE6-4342-B048-85BDC9FD1C3A}</a:tableStyleId>
              </a:tblPr>
              <a:tblGrid>
                <a:gridCol w="2590800"/>
              </a:tblGrid>
              <a:tr h="370840">
                <a:tc>
                  <a:txBody>
                    <a:bodyPr/>
                    <a:lstStyle/>
                    <a:p>
                      <a:pPr algn="ctr"/>
                      <a:r>
                        <a:rPr lang="en-US" dirty="0" smtClean="0"/>
                        <a:t>Interface ID</a:t>
                      </a:r>
                      <a:endParaRPr lang="en-US" dirty="0"/>
                    </a:p>
                  </a:txBody>
                  <a:tcPr/>
                </a:tc>
              </a:tr>
            </a:tbl>
          </a:graphicData>
        </a:graphic>
      </p:graphicFrame>
      <p:cxnSp>
        <p:nvCxnSpPr>
          <p:cNvPr id="11" name="Straight Arrow Connector 10"/>
          <p:cNvCxnSpPr/>
          <p:nvPr/>
        </p:nvCxnSpPr>
        <p:spPr bwMode="auto">
          <a:xfrm>
            <a:off x="1371600" y="5334000"/>
            <a:ext cx="1219200" cy="1588"/>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sp>
        <p:nvSpPr>
          <p:cNvPr id="15" name="TextBox 14"/>
          <p:cNvSpPr txBox="1"/>
          <p:nvPr/>
        </p:nvSpPr>
        <p:spPr>
          <a:xfrm>
            <a:off x="1676400" y="4953000"/>
            <a:ext cx="612668" cy="424732"/>
          </a:xfrm>
          <a:prstGeom prst="rect">
            <a:avLst/>
          </a:prstGeom>
          <a:noFill/>
        </p:spPr>
        <p:txBody>
          <a:bodyPr wrap="none" rtlCol="0">
            <a:spAutoFit/>
          </a:bodyPr>
          <a:lstStyle/>
          <a:p>
            <a:r>
              <a:rPr lang="en-US" dirty="0" smtClean="0"/>
              <a:t>/23</a:t>
            </a:r>
            <a:endParaRPr lang="en-US" dirty="0"/>
          </a:p>
        </p:txBody>
      </p:sp>
      <p:sp>
        <p:nvSpPr>
          <p:cNvPr id="16" name="TextBox 15"/>
          <p:cNvSpPr txBox="1"/>
          <p:nvPr/>
        </p:nvSpPr>
        <p:spPr>
          <a:xfrm>
            <a:off x="1295400" y="5334000"/>
            <a:ext cx="946024" cy="286232"/>
          </a:xfrm>
          <a:prstGeom prst="rect">
            <a:avLst/>
          </a:prstGeom>
          <a:noFill/>
        </p:spPr>
        <p:txBody>
          <a:bodyPr wrap="square" rtlCol="0">
            <a:spAutoFit/>
          </a:bodyPr>
          <a:lstStyle/>
          <a:p>
            <a:r>
              <a:rPr lang="en-US" sz="1400" b="1" dirty="0" smtClean="0"/>
              <a:t>Registry</a:t>
            </a:r>
            <a:endParaRPr lang="en-US" sz="1400" b="1" dirty="0"/>
          </a:p>
        </p:txBody>
      </p:sp>
      <p:cxnSp>
        <p:nvCxnSpPr>
          <p:cNvPr id="20" name="Straight Arrow Connector 19"/>
          <p:cNvCxnSpPr/>
          <p:nvPr/>
        </p:nvCxnSpPr>
        <p:spPr bwMode="auto">
          <a:xfrm>
            <a:off x="2667000" y="5334000"/>
            <a:ext cx="838200" cy="1588"/>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sp>
        <p:nvSpPr>
          <p:cNvPr id="21" name="TextBox 20"/>
          <p:cNvSpPr txBox="1"/>
          <p:nvPr/>
        </p:nvSpPr>
        <p:spPr>
          <a:xfrm>
            <a:off x="2743200" y="4953000"/>
            <a:ext cx="612668" cy="424732"/>
          </a:xfrm>
          <a:prstGeom prst="rect">
            <a:avLst/>
          </a:prstGeom>
          <a:noFill/>
        </p:spPr>
        <p:txBody>
          <a:bodyPr wrap="none" rtlCol="0">
            <a:spAutoFit/>
          </a:bodyPr>
          <a:lstStyle/>
          <a:p>
            <a:r>
              <a:rPr lang="en-US" dirty="0" smtClean="0"/>
              <a:t>/32</a:t>
            </a:r>
            <a:endParaRPr lang="en-US" dirty="0"/>
          </a:p>
        </p:txBody>
      </p:sp>
      <p:sp>
        <p:nvSpPr>
          <p:cNvPr id="22" name="TextBox 21"/>
          <p:cNvSpPr txBox="1"/>
          <p:nvPr/>
        </p:nvSpPr>
        <p:spPr>
          <a:xfrm>
            <a:off x="2895600" y="5334000"/>
            <a:ext cx="474810" cy="286232"/>
          </a:xfrm>
          <a:prstGeom prst="rect">
            <a:avLst/>
          </a:prstGeom>
          <a:noFill/>
        </p:spPr>
        <p:txBody>
          <a:bodyPr wrap="none" rtlCol="0">
            <a:spAutoFit/>
          </a:bodyPr>
          <a:lstStyle/>
          <a:p>
            <a:r>
              <a:rPr lang="en-US" sz="1400" b="1" dirty="0" smtClean="0"/>
              <a:t>ISP</a:t>
            </a:r>
            <a:endParaRPr lang="en-US" sz="1400" b="1" dirty="0"/>
          </a:p>
        </p:txBody>
      </p:sp>
      <p:cxnSp>
        <p:nvCxnSpPr>
          <p:cNvPr id="25" name="Straight Arrow Connector 24"/>
          <p:cNvCxnSpPr/>
          <p:nvPr/>
        </p:nvCxnSpPr>
        <p:spPr bwMode="auto">
          <a:xfrm>
            <a:off x="3581400" y="5334000"/>
            <a:ext cx="1143000" cy="1588"/>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sp>
        <p:nvSpPr>
          <p:cNvPr id="26" name="TextBox 25"/>
          <p:cNvSpPr txBox="1"/>
          <p:nvPr/>
        </p:nvSpPr>
        <p:spPr>
          <a:xfrm>
            <a:off x="3810000" y="4953000"/>
            <a:ext cx="612668" cy="424732"/>
          </a:xfrm>
          <a:prstGeom prst="rect">
            <a:avLst/>
          </a:prstGeom>
          <a:noFill/>
        </p:spPr>
        <p:txBody>
          <a:bodyPr wrap="none" rtlCol="0">
            <a:spAutoFit/>
          </a:bodyPr>
          <a:lstStyle/>
          <a:p>
            <a:r>
              <a:rPr lang="en-US" dirty="0" smtClean="0"/>
              <a:t>/48</a:t>
            </a:r>
            <a:endParaRPr lang="en-US" dirty="0"/>
          </a:p>
        </p:txBody>
      </p:sp>
      <p:sp>
        <p:nvSpPr>
          <p:cNvPr id="27" name="TextBox 26"/>
          <p:cNvSpPr txBox="1"/>
          <p:nvPr/>
        </p:nvSpPr>
        <p:spPr>
          <a:xfrm>
            <a:off x="3810000" y="5334000"/>
            <a:ext cx="513281" cy="286232"/>
          </a:xfrm>
          <a:prstGeom prst="rect">
            <a:avLst/>
          </a:prstGeom>
          <a:noFill/>
        </p:spPr>
        <p:txBody>
          <a:bodyPr wrap="none" rtlCol="0">
            <a:spAutoFit/>
          </a:bodyPr>
          <a:lstStyle/>
          <a:p>
            <a:r>
              <a:rPr lang="en-US" sz="1400" b="1" dirty="0" smtClean="0"/>
              <a:t>Site</a:t>
            </a:r>
            <a:endParaRPr lang="en-US" sz="1400" b="1" dirty="0"/>
          </a:p>
        </p:txBody>
      </p:sp>
      <p:sp>
        <p:nvSpPr>
          <p:cNvPr id="28" name="TextBox 27"/>
          <p:cNvSpPr txBox="1"/>
          <p:nvPr/>
        </p:nvSpPr>
        <p:spPr>
          <a:xfrm>
            <a:off x="4953000" y="4953000"/>
            <a:ext cx="612668" cy="424732"/>
          </a:xfrm>
          <a:prstGeom prst="rect">
            <a:avLst/>
          </a:prstGeom>
          <a:noFill/>
        </p:spPr>
        <p:txBody>
          <a:bodyPr wrap="none" rtlCol="0">
            <a:spAutoFit/>
          </a:bodyPr>
          <a:lstStyle/>
          <a:p>
            <a:r>
              <a:rPr lang="en-US" dirty="0" smtClean="0"/>
              <a:t>/64</a:t>
            </a:r>
            <a:endParaRPr lang="en-US" dirty="0"/>
          </a:p>
        </p:txBody>
      </p:sp>
      <p:cxnSp>
        <p:nvCxnSpPr>
          <p:cNvPr id="30" name="Straight Arrow Connector 29"/>
          <p:cNvCxnSpPr/>
          <p:nvPr/>
        </p:nvCxnSpPr>
        <p:spPr bwMode="auto">
          <a:xfrm>
            <a:off x="4800600" y="5334000"/>
            <a:ext cx="1066800" cy="1588"/>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sp>
        <p:nvSpPr>
          <p:cNvPr id="36" name="TextBox 35"/>
          <p:cNvSpPr txBox="1"/>
          <p:nvPr/>
        </p:nvSpPr>
        <p:spPr>
          <a:xfrm>
            <a:off x="4953000" y="5334000"/>
            <a:ext cx="790602" cy="286232"/>
          </a:xfrm>
          <a:prstGeom prst="rect">
            <a:avLst/>
          </a:prstGeom>
          <a:noFill/>
        </p:spPr>
        <p:txBody>
          <a:bodyPr wrap="none" rtlCol="0">
            <a:spAutoFit/>
          </a:bodyPr>
          <a:lstStyle/>
          <a:p>
            <a:r>
              <a:rPr lang="en-US" sz="1400" b="1" dirty="0" smtClean="0"/>
              <a:t>Subnet</a:t>
            </a:r>
            <a:endParaRPr lang="en-US" sz="1400" b="1" dirty="0"/>
          </a:p>
        </p:txBody>
      </p:sp>
      <p:cxnSp>
        <p:nvCxnSpPr>
          <p:cNvPr id="38" name="Straight Arrow Connector 37"/>
          <p:cNvCxnSpPr/>
          <p:nvPr/>
        </p:nvCxnSpPr>
        <p:spPr bwMode="auto">
          <a:xfrm>
            <a:off x="6019800" y="6096000"/>
            <a:ext cx="2514600" cy="1588"/>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sp>
        <p:nvSpPr>
          <p:cNvPr id="39" name="TextBox 38"/>
          <p:cNvSpPr txBox="1"/>
          <p:nvPr/>
        </p:nvSpPr>
        <p:spPr>
          <a:xfrm>
            <a:off x="6781800" y="5867400"/>
            <a:ext cx="750526" cy="286232"/>
          </a:xfrm>
          <a:prstGeom prst="rect">
            <a:avLst/>
          </a:prstGeom>
          <a:noFill/>
        </p:spPr>
        <p:txBody>
          <a:bodyPr wrap="none" rtlCol="0">
            <a:spAutoFit/>
          </a:bodyPr>
          <a:lstStyle/>
          <a:p>
            <a:r>
              <a:rPr lang="en-US" sz="1400" b="1" dirty="0" smtClean="0"/>
              <a:t>64 bits</a:t>
            </a:r>
            <a:endParaRPr lang="en-US" sz="1400" b="1" dirty="0"/>
          </a:p>
        </p:txBody>
      </p:sp>
    </p:spTree>
    <p:extLst>
      <p:ext uri="{BB962C8B-B14F-4D97-AF65-F5344CB8AC3E}">
        <p14:creationId xmlns:p14="http://schemas.microsoft.com/office/powerpoint/2010/main" val="3042227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0-#ppt_w/2"/>
                                          </p:val>
                                        </p:tav>
                                        <p:tav tm="100000">
                                          <p:val>
                                            <p:strVal val="#ppt_x"/>
                                          </p:val>
                                        </p:tav>
                                      </p:tavLst>
                                    </p:anim>
                                    <p:anim calcmode="lin" valueType="num">
                                      <p:cBhvr additive="base">
                                        <p:cTn id="8" dur="500" fill="hold"/>
                                        <p:tgtEl>
                                          <p:spTgt spid="15"/>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0-#ppt_w/2"/>
                                          </p:val>
                                        </p:tav>
                                        <p:tav tm="100000">
                                          <p:val>
                                            <p:strVal val="#ppt_x"/>
                                          </p:val>
                                        </p:tav>
                                      </p:tavLst>
                                    </p:anim>
                                    <p:anim calcmode="lin" valueType="num">
                                      <p:cBhvr additive="base">
                                        <p:cTn id="12" dur="500" fill="hold"/>
                                        <p:tgtEl>
                                          <p:spTgt spid="16"/>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0-#ppt_w/2"/>
                                          </p:val>
                                        </p:tav>
                                        <p:tav tm="100000">
                                          <p:val>
                                            <p:strVal val="#ppt_x"/>
                                          </p:val>
                                        </p:tav>
                                      </p:tavLst>
                                    </p:anim>
                                    <p:anim calcmode="lin" valueType="num">
                                      <p:cBhvr additive="base">
                                        <p:cTn id="16" dur="500" fill="hold"/>
                                        <p:tgtEl>
                                          <p:spTgt spid="5"/>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0-#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7"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1000"/>
                                        <p:tgtEl>
                                          <p:spTgt spid="6"/>
                                        </p:tgtEl>
                                      </p:cBhvr>
                                    </p:animEffect>
                                    <p:anim calcmode="lin" valueType="num">
                                      <p:cBhvr>
                                        <p:cTn id="26" dur="1000" fill="hold"/>
                                        <p:tgtEl>
                                          <p:spTgt spid="6"/>
                                        </p:tgtEl>
                                        <p:attrNameLst>
                                          <p:attrName>ppt_x</p:attrName>
                                        </p:attrNameLst>
                                      </p:cBhvr>
                                      <p:tavLst>
                                        <p:tav tm="0">
                                          <p:val>
                                            <p:strVal val="#ppt_x"/>
                                          </p:val>
                                        </p:tav>
                                        <p:tav tm="100000">
                                          <p:val>
                                            <p:strVal val="#ppt_x"/>
                                          </p:val>
                                        </p:tav>
                                      </p:tavLst>
                                    </p:anim>
                                    <p:anim calcmode="lin" valueType="num">
                                      <p:cBhvr>
                                        <p:cTn id="27" dur="1000" fill="hold"/>
                                        <p:tgtEl>
                                          <p:spTgt spid="6"/>
                                        </p:tgtEl>
                                        <p:attrNameLst>
                                          <p:attrName>ppt_y</p:attrName>
                                        </p:attrNameLst>
                                      </p:cBhvr>
                                      <p:tavLst>
                                        <p:tav tm="0">
                                          <p:val>
                                            <p:strVal val="#ppt_y-.1"/>
                                          </p:val>
                                        </p:tav>
                                        <p:tav tm="100000">
                                          <p:val>
                                            <p:strVal val="#ppt_y"/>
                                          </p:val>
                                        </p:tav>
                                      </p:tavLst>
                                    </p:anim>
                                  </p:childTnLst>
                                </p:cTn>
                              </p:par>
                              <p:par>
                                <p:cTn id="28" presetID="47" presetClass="entr" presetSubtype="0"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1000"/>
                                        <p:tgtEl>
                                          <p:spTgt spid="22"/>
                                        </p:tgtEl>
                                      </p:cBhvr>
                                    </p:animEffect>
                                    <p:anim calcmode="lin" valueType="num">
                                      <p:cBhvr>
                                        <p:cTn id="31" dur="1000" fill="hold"/>
                                        <p:tgtEl>
                                          <p:spTgt spid="22"/>
                                        </p:tgtEl>
                                        <p:attrNameLst>
                                          <p:attrName>ppt_x</p:attrName>
                                        </p:attrNameLst>
                                      </p:cBhvr>
                                      <p:tavLst>
                                        <p:tav tm="0">
                                          <p:val>
                                            <p:strVal val="#ppt_x"/>
                                          </p:val>
                                        </p:tav>
                                        <p:tav tm="100000">
                                          <p:val>
                                            <p:strVal val="#ppt_x"/>
                                          </p:val>
                                        </p:tav>
                                      </p:tavLst>
                                    </p:anim>
                                    <p:anim calcmode="lin" valueType="num">
                                      <p:cBhvr>
                                        <p:cTn id="32" dur="1000" fill="hold"/>
                                        <p:tgtEl>
                                          <p:spTgt spid="22"/>
                                        </p:tgtEl>
                                        <p:attrNameLst>
                                          <p:attrName>ppt_y</p:attrName>
                                        </p:attrNameLst>
                                      </p:cBhvr>
                                      <p:tavLst>
                                        <p:tav tm="0">
                                          <p:val>
                                            <p:strVal val="#ppt_y-.1"/>
                                          </p:val>
                                        </p:tav>
                                        <p:tav tm="100000">
                                          <p:val>
                                            <p:strVal val="#ppt_y"/>
                                          </p:val>
                                        </p:tav>
                                      </p:tavLst>
                                    </p:anim>
                                  </p:childTnLst>
                                </p:cTn>
                              </p:par>
                              <p:par>
                                <p:cTn id="33" presetID="47" presetClass="entr" presetSubtype="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fade">
                                      <p:cBhvr>
                                        <p:cTn id="35" dur="1000"/>
                                        <p:tgtEl>
                                          <p:spTgt spid="21"/>
                                        </p:tgtEl>
                                      </p:cBhvr>
                                    </p:animEffect>
                                    <p:anim calcmode="lin" valueType="num">
                                      <p:cBhvr>
                                        <p:cTn id="36" dur="1000" fill="hold"/>
                                        <p:tgtEl>
                                          <p:spTgt spid="21"/>
                                        </p:tgtEl>
                                        <p:attrNameLst>
                                          <p:attrName>ppt_x</p:attrName>
                                        </p:attrNameLst>
                                      </p:cBhvr>
                                      <p:tavLst>
                                        <p:tav tm="0">
                                          <p:val>
                                            <p:strVal val="#ppt_x"/>
                                          </p:val>
                                        </p:tav>
                                        <p:tav tm="100000">
                                          <p:val>
                                            <p:strVal val="#ppt_x"/>
                                          </p:val>
                                        </p:tav>
                                      </p:tavLst>
                                    </p:anim>
                                    <p:anim calcmode="lin" valueType="num">
                                      <p:cBhvr>
                                        <p:cTn id="37" dur="1000" fill="hold"/>
                                        <p:tgtEl>
                                          <p:spTgt spid="21"/>
                                        </p:tgtEl>
                                        <p:attrNameLst>
                                          <p:attrName>ppt_y</p:attrName>
                                        </p:attrNameLst>
                                      </p:cBhvr>
                                      <p:tavLst>
                                        <p:tav tm="0">
                                          <p:val>
                                            <p:strVal val="#ppt_y-.1"/>
                                          </p:val>
                                        </p:tav>
                                        <p:tav tm="100000">
                                          <p:val>
                                            <p:strVal val="#ppt_y"/>
                                          </p:val>
                                        </p:tav>
                                      </p:tavLst>
                                    </p:anim>
                                  </p:childTnLst>
                                </p:cTn>
                              </p:par>
                              <p:par>
                                <p:cTn id="38" presetID="47" presetClass="entr" presetSubtype="0" fill="hold" nodeType="with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fade">
                                      <p:cBhvr>
                                        <p:cTn id="40" dur="1000"/>
                                        <p:tgtEl>
                                          <p:spTgt spid="20"/>
                                        </p:tgtEl>
                                      </p:cBhvr>
                                    </p:animEffect>
                                    <p:anim calcmode="lin" valueType="num">
                                      <p:cBhvr>
                                        <p:cTn id="41" dur="1000" fill="hold"/>
                                        <p:tgtEl>
                                          <p:spTgt spid="20"/>
                                        </p:tgtEl>
                                        <p:attrNameLst>
                                          <p:attrName>ppt_x</p:attrName>
                                        </p:attrNameLst>
                                      </p:cBhvr>
                                      <p:tavLst>
                                        <p:tav tm="0">
                                          <p:val>
                                            <p:strVal val="#ppt_x"/>
                                          </p:val>
                                        </p:tav>
                                        <p:tav tm="100000">
                                          <p:val>
                                            <p:strVal val="#ppt_x"/>
                                          </p:val>
                                        </p:tav>
                                      </p:tavLst>
                                    </p:anim>
                                    <p:anim calcmode="lin" valueType="num">
                                      <p:cBhvr>
                                        <p:cTn id="42"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fade">
                                      <p:cBhvr>
                                        <p:cTn id="47" dur="1000"/>
                                        <p:tgtEl>
                                          <p:spTgt spid="7"/>
                                        </p:tgtEl>
                                      </p:cBhvr>
                                    </p:animEffect>
                                    <p:anim calcmode="lin" valueType="num">
                                      <p:cBhvr>
                                        <p:cTn id="48" dur="1000" fill="hold"/>
                                        <p:tgtEl>
                                          <p:spTgt spid="7"/>
                                        </p:tgtEl>
                                        <p:attrNameLst>
                                          <p:attrName>ppt_x</p:attrName>
                                        </p:attrNameLst>
                                      </p:cBhvr>
                                      <p:tavLst>
                                        <p:tav tm="0">
                                          <p:val>
                                            <p:strVal val="#ppt_x"/>
                                          </p:val>
                                        </p:tav>
                                        <p:tav tm="100000">
                                          <p:val>
                                            <p:strVal val="#ppt_x"/>
                                          </p:val>
                                        </p:tav>
                                      </p:tavLst>
                                    </p:anim>
                                    <p:anim calcmode="lin" valueType="num">
                                      <p:cBhvr>
                                        <p:cTn id="49" dur="900" decel="100000" fill="hold"/>
                                        <p:tgtEl>
                                          <p:spTgt spid="7"/>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par>
                                <p:cTn id="51" presetID="37" presetClass="entr" presetSubtype="0" fill="hold" grpId="0" nodeType="withEffect">
                                  <p:stCondLst>
                                    <p:cond delay="0"/>
                                  </p:stCondLst>
                                  <p:childTnLst>
                                    <p:set>
                                      <p:cBhvr>
                                        <p:cTn id="52" dur="1" fill="hold">
                                          <p:stCondLst>
                                            <p:cond delay="0"/>
                                          </p:stCondLst>
                                        </p:cTn>
                                        <p:tgtEl>
                                          <p:spTgt spid="27"/>
                                        </p:tgtEl>
                                        <p:attrNameLst>
                                          <p:attrName>style.visibility</p:attrName>
                                        </p:attrNameLst>
                                      </p:cBhvr>
                                      <p:to>
                                        <p:strVal val="visible"/>
                                      </p:to>
                                    </p:set>
                                    <p:animEffect transition="in" filter="fade">
                                      <p:cBhvr>
                                        <p:cTn id="53" dur="1000"/>
                                        <p:tgtEl>
                                          <p:spTgt spid="27"/>
                                        </p:tgtEl>
                                      </p:cBhvr>
                                    </p:animEffect>
                                    <p:anim calcmode="lin" valueType="num">
                                      <p:cBhvr>
                                        <p:cTn id="54" dur="1000" fill="hold"/>
                                        <p:tgtEl>
                                          <p:spTgt spid="27"/>
                                        </p:tgtEl>
                                        <p:attrNameLst>
                                          <p:attrName>ppt_x</p:attrName>
                                        </p:attrNameLst>
                                      </p:cBhvr>
                                      <p:tavLst>
                                        <p:tav tm="0">
                                          <p:val>
                                            <p:strVal val="#ppt_x"/>
                                          </p:val>
                                        </p:tav>
                                        <p:tav tm="100000">
                                          <p:val>
                                            <p:strVal val="#ppt_x"/>
                                          </p:val>
                                        </p:tav>
                                      </p:tavLst>
                                    </p:anim>
                                    <p:anim calcmode="lin" valueType="num">
                                      <p:cBhvr>
                                        <p:cTn id="55" dur="900" decel="100000" fill="hold"/>
                                        <p:tgtEl>
                                          <p:spTgt spid="27"/>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par>
                                <p:cTn id="57" presetID="37" presetClass="entr" presetSubtype="0" fill="hold" nodeType="with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fade">
                                      <p:cBhvr>
                                        <p:cTn id="59" dur="1000"/>
                                        <p:tgtEl>
                                          <p:spTgt spid="25"/>
                                        </p:tgtEl>
                                      </p:cBhvr>
                                    </p:animEffect>
                                    <p:anim calcmode="lin" valueType="num">
                                      <p:cBhvr>
                                        <p:cTn id="60" dur="1000" fill="hold"/>
                                        <p:tgtEl>
                                          <p:spTgt spid="25"/>
                                        </p:tgtEl>
                                        <p:attrNameLst>
                                          <p:attrName>ppt_x</p:attrName>
                                        </p:attrNameLst>
                                      </p:cBhvr>
                                      <p:tavLst>
                                        <p:tav tm="0">
                                          <p:val>
                                            <p:strVal val="#ppt_x"/>
                                          </p:val>
                                        </p:tav>
                                        <p:tav tm="100000">
                                          <p:val>
                                            <p:strVal val="#ppt_x"/>
                                          </p:val>
                                        </p:tav>
                                      </p:tavLst>
                                    </p:anim>
                                    <p:anim calcmode="lin" valueType="num">
                                      <p:cBhvr>
                                        <p:cTn id="61" dur="900" decel="100000" fill="hold"/>
                                        <p:tgtEl>
                                          <p:spTgt spid="25"/>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26"/>
                                        </p:tgtEl>
                                        <p:attrNameLst>
                                          <p:attrName>style.visibility</p:attrName>
                                        </p:attrNameLst>
                                      </p:cBhvr>
                                      <p:to>
                                        <p:strVal val="visible"/>
                                      </p:to>
                                    </p:set>
                                    <p:animEffect transition="in" filter="fade">
                                      <p:cBhvr>
                                        <p:cTn id="65" dur="1000"/>
                                        <p:tgtEl>
                                          <p:spTgt spid="26"/>
                                        </p:tgtEl>
                                      </p:cBhvr>
                                    </p:animEffect>
                                    <p:anim calcmode="lin" valueType="num">
                                      <p:cBhvr>
                                        <p:cTn id="66" dur="1000" fill="hold"/>
                                        <p:tgtEl>
                                          <p:spTgt spid="26"/>
                                        </p:tgtEl>
                                        <p:attrNameLst>
                                          <p:attrName>ppt_x</p:attrName>
                                        </p:attrNameLst>
                                      </p:cBhvr>
                                      <p:tavLst>
                                        <p:tav tm="0">
                                          <p:val>
                                            <p:strVal val="#ppt_x"/>
                                          </p:val>
                                        </p:tav>
                                        <p:tav tm="100000">
                                          <p:val>
                                            <p:strVal val="#ppt_x"/>
                                          </p:val>
                                        </p:tav>
                                      </p:tavLst>
                                    </p:anim>
                                    <p:anim calcmode="lin" valueType="num">
                                      <p:cBhvr>
                                        <p:cTn id="67" dur="900" decel="100000" fill="hold"/>
                                        <p:tgtEl>
                                          <p:spTgt spid="26"/>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9" presetClass="entr" presetSubtype="0" fill="hold" nodeType="clickEffect">
                                  <p:stCondLst>
                                    <p:cond delay="0"/>
                                  </p:stCondLst>
                                  <p:childTnLst>
                                    <p:set>
                                      <p:cBhvr>
                                        <p:cTn id="72" dur="1" fill="hold">
                                          <p:stCondLst>
                                            <p:cond delay="0"/>
                                          </p:stCondLst>
                                        </p:cTn>
                                        <p:tgtEl>
                                          <p:spTgt spid="8"/>
                                        </p:tgtEl>
                                        <p:attrNameLst>
                                          <p:attrName>style.visibility</p:attrName>
                                        </p:attrNameLst>
                                      </p:cBhvr>
                                      <p:to>
                                        <p:strVal val="visible"/>
                                      </p:to>
                                    </p:set>
                                    <p:animEffect transition="in" filter="dissolve">
                                      <p:cBhvr>
                                        <p:cTn id="73" dur="500"/>
                                        <p:tgtEl>
                                          <p:spTgt spid="8"/>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36"/>
                                        </p:tgtEl>
                                        <p:attrNameLst>
                                          <p:attrName>style.visibility</p:attrName>
                                        </p:attrNameLst>
                                      </p:cBhvr>
                                      <p:to>
                                        <p:strVal val="visible"/>
                                      </p:to>
                                    </p:set>
                                    <p:animEffect transition="in" filter="dissolve">
                                      <p:cBhvr>
                                        <p:cTn id="76" dur="500"/>
                                        <p:tgtEl>
                                          <p:spTgt spid="36"/>
                                        </p:tgtEl>
                                      </p:cBhvr>
                                    </p:animEffect>
                                  </p:childTnLst>
                                </p:cTn>
                              </p:par>
                              <p:par>
                                <p:cTn id="77" presetID="9" presetClass="entr" presetSubtype="0" fill="hold" nodeType="with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dissolve">
                                      <p:cBhvr>
                                        <p:cTn id="79" dur="500"/>
                                        <p:tgtEl>
                                          <p:spTgt spid="30"/>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dissolve">
                                      <p:cBhvr>
                                        <p:cTn id="82" dur="500"/>
                                        <p:tgtEl>
                                          <p:spTgt spid="28"/>
                                        </p:tgtEl>
                                      </p:cBhvr>
                                    </p:animEffect>
                                  </p:childTnLst>
                                </p:cTn>
                              </p:par>
                            </p:childTnLst>
                          </p:cTn>
                        </p:par>
                      </p:childTnLst>
                    </p:cTn>
                  </p:par>
                  <p:par>
                    <p:cTn id="83" fill="hold">
                      <p:stCondLst>
                        <p:cond delay="indefinite"/>
                      </p:stCondLst>
                      <p:childTnLst>
                        <p:par>
                          <p:cTn id="84" fill="hold">
                            <p:stCondLst>
                              <p:cond delay="0"/>
                            </p:stCondLst>
                            <p:childTnLst>
                              <p:par>
                                <p:cTn id="85" presetID="15" presetClass="entr" presetSubtype="0" fill="hold" nodeType="clickEffect">
                                  <p:stCondLst>
                                    <p:cond delay="0"/>
                                  </p:stCondLst>
                                  <p:childTnLst>
                                    <p:set>
                                      <p:cBhvr>
                                        <p:cTn id="86" dur="1" fill="hold">
                                          <p:stCondLst>
                                            <p:cond delay="0"/>
                                          </p:stCondLst>
                                        </p:cTn>
                                        <p:tgtEl>
                                          <p:spTgt spid="38"/>
                                        </p:tgtEl>
                                        <p:attrNameLst>
                                          <p:attrName>style.visibility</p:attrName>
                                        </p:attrNameLst>
                                      </p:cBhvr>
                                      <p:to>
                                        <p:strVal val="visible"/>
                                      </p:to>
                                    </p:set>
                                    <p:anim calcmode="lin" valueType="num">
                                      <p:cBhvr>
                                        <p:cTn id="87" dur="1000" fill="hold"/>
                                        <p:tgtEl>
                                          <p:spTgt spid="38"/>
                                        </p:tgtEl>
                                        <p:attrNameLst>
                                          <p:attrName>ppt_w</p:attrName>
                                        </p:attrNameLst>
                                      </p:cBhvr>
                                      <p:tavLst>
                                        <p:tav tm="0">
                                          <p:val>
                                            <p:fltVal val="0"/>
                                          </p:val>
                                        </p:tav>
                                        <p:tav tm="100000">
                                          <p:val>
                                            <p:strVal val="#ppt_w"/>
                                          </p:val>
                                        </p:tav>
                                      </p:tavLst>
                                    </p:anim>
                                    <p:anim calcmode="lin" valueType="num">
                                      <p:cBhvr>
                                        <p:cTn id="88" dur="1000" fill="hold"/>
                                        <p:tgtEl>
                                          <p:spTgt spid="38"/>
                                        </p:tgtEl>
                                        <p:attrNameLst>
                                          <p:attrName>ppt_h</p:attrName>
                                        </p:attrNameLst>
                                      </p:cBhvr>
                                      <p:tavLst>
                                        <p:tav tm="0">
                                          <p:val>
                                            <p:fltVal val="0"/>
                                          </p:val>
                                        </p:tav>
                                        <p:tav tm="100000">
                                          <p:val>
                                            <p:strVal val="#ppt_h"/>
                                          </p:val>
                                        </p:tav>
                                      </p:tavLst>
                                    </p:anim>
                                    <p:anim calcmode="lin" valueType="num">
                                      <p:cBhvr>
                                        <p:cTn id="89" dur="1000" fill="hold"/>
                                        <p:tgtEl>
                                          <p:spTgt spid="38"/>
                                        </p:tgtEl>
                                        <p:attrNameLst>
                                          <p:attrName>ppt_x</p:attrName>
                                        </p:attrNameLst>
                                      </p:cBhvr>
                                      <p:tavLst>
                                        <p:tav tm="0" fmla="#ppt_x+(cos(-2*pi*(1-$))*-#ppt_x-sin(-2*pi*(1-$))*(1-#ppt_y))*(1-$)">
                                          <p:val>
                                            <p:fltVal val="0"/>
                                          </p:val>
                                        </p:tav>
                                        <p:tav tm="100000">
                                          <p:val>
                                            <p:fltVal val="1"/>
                                          </p:val>
                                        </p:tav>
                                      </p:tavLst>
                                    </p:anim>
                                    <p:anim calcmode="lin" valueType="num">
                                      <p:cBhvr>
                                        <p:cTn id="90" dur="1000" fill="hold"/>
                                        <p:tgtEl>
                                          <p:spTgt spid="38"/>
                                        </p:tgtEl>
                                        <p:attrNameLst>
                                          <p:attrName>ppt_y</p:attrName>
                                        </p:attrNameLst>
                                      </p:cBhvr>
                                      <p:tavLst>
                                        <p:tav tm="0" fmla="#ppt_y+(sin(-2*pi*(1-$))*-#ppt_x+cos(-2*pi*(1-$))*(1-#ppt_y))*(1-$)">
                                          <p:val>
                                            <p:fltVal val="0"/>
                                          </p:val>
                                        </p:tav>
                                        <p:tav tm="100000">
                                          <p:val>
                                            <p:fltVal val="1"/>
                                          </p:val>
                                        </p:tav>
                                      </p:tavLst>
                                    </p:anim>
                                  </p:childTnLst>
                                </p:cTn>
                              </p:par>
                              <p:par>
                                <p:cTn id="91" presetID="15" presetClass="entr" presetSubtype="0" fill="hold" grpId="0" nodeType="withEffect">
                                  <p:stCondLst>
                                    <p:cond delay="0"/>
                                  </p:stCondLst>
                                  <p:childTnLst>
                                    <p:set>
                                      <p:cBhvr>
                                        <p:cTn id="92" dur="1" fill="hold">
                                          <p:stCondLst>
                                            <p:cond delay="0"/>
                                          </p:stCondLst>
                                        </p:cTn>
                                        <p:tgtEl>
                                          <p:spTgt spid="39"/>
                                        </p:tgtEl>
                                        <p:attrNameLst>
                                          <p:attrName>style.visibility</p:attrName>
                                        </p:attrNameLst>
                                      </p:cBhvr>
                                      <p:to>
                                        <p:strVal val="visible"/>
                                      </p:to>
                                    </p:set>
                                    <p:anim calcmode="lin" valueType="num">
                                      <p:cBhvr>
                                        <p:cTn id="93" dur="1000" fill="hold"/>
                                        <p:tgtEl>
                                          <p:spTgt spid="39"/>
                                        </p:tgtEl>
                                        <p:attrNameLst>
                                          <p:attrName>ppt_w</p:attrName>
                                        </p:attrNameLst>
                                      </p:cBhvr>
                                      <p:tavLst>
                                        <p:tav tm="0">
                                          <p:val>
                                            <p:fltVal val="0"/>
                                          </p:val>
                                        </p:tav>
                                        <p:tav tm="100000">
                                          <p:val>
                                            <p:strVal val="#ppt_w"/>
                                          </p:val>
                                        </p:tav>
                                      </p:tavLst>
                                    </p:anim>
                                    <p:anim calcmode="lin" valueType="num">
                                      <p:cBhvr>
                                        <p:cTn id="94" dur="1000" fill="hold"/>
                                        <p:tgtEl>
                                          <p:spTgt spid="39"/>
                                        </p:tgtEl>
                                        <p:attrNameLst>
                                          <p:attrName>ppt_h</p:attrName>
                                        </p:attrNameLst>
                                      </p:cBhvr>
                                      <p:tavLst>
                                        <p:tav tm="0">
                                          <p:val>
                                            <p:fltVal val="0"/>
                                          </p:val>
                                        </p:tav>
                                        <p:tav tm="100000">
                                          <p:val>
                                            <p:strVal val="#ppt_h"/>
                                          </p:val>
                                        </p:tav>
                                      </p:tavLst>
                                    </p:anim>
                                    <p:anim calcmode="lin" valueType="num">
                                      <p:cBhvr>
                                        <p:cTn id="95" dur="1000" fill="hold"/>
                                        <p:tgtEl>
                                          <p:spTgt spid="39"/>
                                        </p:tgtEl>
                                        <p:attrNameLst>
                                          <p:attrName>ppt_x</p:attrName>
                                        </p:attrNameLst>
                                      </p:cBhvr>
                                      <p:tavLst>
                                        <p:tav tm="0" fmla="#ppt_x+(cos(-2*pi*(1-$))*-#ppt_x-sin(-2*pi*(1-$))*(1-#ppt_y))*(1-$)">
                                          <p:val>
                                            <p:fltVal val="0"/>
                                          </p:val>
                                        </p:tav>
                                        <p:tav tm="100000">
                                          <p:val>
                                            <p:fltVal val="1"/>
                                          </p:val>
                                        </p:tav>
                                      </p:tavLst>
                                    </p:anim>
                                    <p:anim calcmode="lin" valueType="num">
                                      <p:cBhvr>
                                        <p:cTn id="96" dur="1000" fill="hold"/>
                                        <p:tgtEl>
                                          <p:spTgt spid="39"/>
                                        </p:tgtEl>
                                        <p:attrNameLst>
                                          <p:attrName>ppt_y</p:attrName>
                                        </p:attrNameLst>
                                      </p:cBhvr>
                                      <p:tavLst>
                                        <p:tav tm="0" fmla="#ppt_y+(sin(-2*pi*(1-$))*-#ppt_x+cos(-2*pi*(1-$))*(1-#ppt_y))*(1-$)">
                                          <p:val>
                                            <p:fltVal val="0"/>
                                          </p:val>
                                        </p:tav>
                                        <p:tav tm="100000">
                                          <p:val>
                                            <p:fltVal val="1"/>
                                          </p:val>
                                        </p:tav>
                                      </p:tavLst>
                                    </p:anim>
                                  </p:childTnLst>
                                </p:cTn>
                              </p:par>
                              <p:par>
                                <p:cTn id="97" presetID="15" presetClass="entr" presetSubtype="0" fill="hold" nodeType="withEffect">
                                  <p:stCondLst>
                                    <p:cond delay="0"/>
                                  </p:stCondLst>
                                  <p:childTnLst>
                                    <p:set>
                                      <p:cBhvr>
                                        <p:cTn id="98" dur="1" fill="hold">
                                          <p:stCondLst>
                                            <p:cond delay="0"/>
                                          </p:stCondLst>
                                        </p:cTn>
                                        <p:tgtEl>
                                          <p:spTgt spid="9"/>
                                        </p:tgtEl>
                                        <p:attrNameLst>
                                          <p:attrName>style.visibility</p:attrName>
                                        </p:attrNameLst>
                                      </p:cBhvr>
                                      <p:to>
                                        <p:strVal val="visible"/>
                                      </p:to>
                                    </p:set>
                                    <p:anim calcmode="lin" valueType="num">
                                      <p:cBhvr>
                                        <p:cTn id="99" dur="1000" fill="hold"/>
                                        <p:tgtEl>
                                          <p:spTgt spid="9"/>
                                        </p:tgtEl>
                                        <p:attrNameLst>
                                          <p:attrName>ppt_w</p:attrName>
                                        </p:attrNameLst>
                                      </p:cBhvr>
                                      <p:tavLst>
                                        <p:tav tm="0">
                                          <p:val>
                                            <p:fltVal val="0"/>
                                          </p:val>
                                        </p:tav>
                                        <p:tav tm="100000">
                                          <p:val>
                                            <p:strVal val="#ppt_w"/>
                                          </p:val>
                                        </p:tav>
                                      </p:tavLst>
                                    </p:anim>
                                    <p:anim calcmode="lin" valueType="num">
                                      <p:cBhvr>
                                        <p:cTn id="100" dur="1000" fill="hold"/>
                                        <p:tgtEl>
                                          <p:spTgt spid="9"/>
                                        </p:tgtEl>
                                        <p:attrNameLst>
                                          <p:attrName>ppt_h</p:attrName>
                                        </p:attrNameLst>
                                      </p:cBhvr>
                                      <p:tavLst>
                                        <p:tav tm="0">
                                          <p:val>
                                            <p:fltVal val="0"/>
                                          </p:val>
                                        </p:tav>
                                        <p:tav tm="100000">
                                          <p:val>
                                            <p:strVal val="#ppt_h"/>
                                          </p:val>
                                        </p:tav>
                                      </p:tavLst>
                                    </p:anim>
                                    <p:anim calcmode="lin" valueType="num">
                                      <p:cBhvr>
                                        <p:cTn id="101" dur="1000" fill="hold"/>
                                        <p:tgtEl>
                                          <p:spTgt spid="9"/>
                                        </p:tgtEl>
                                        <p:attrNameLst>
                                          <p:attrName>ppt_x</p:attrName>
                                        </p:attrNameLst>
                                      </p:cBhvr>
                                      <p:tavLst>
                                        <p:tav tm="0" fmla="#ppt_x+(cos(-2*pi*(1-$))*-#ppt_x-sin(-2*pi*(1-$))*(1-#ppt_y))*(1-$)">
                                          <p:val>
                                            <p:fltVal val="0"/>
                                          </p:val>
                                        </p:tav>
                                        <p:tav tm="100000">
                                          <p:val>
                                            <p:fltVal val="1"/>
                                          </p:val>
                                        </p:tav>
                                      </p:tavLst>
                                    </p:anim>
                                    <p:anim calcmode="lin" valueType="num">
                                      <p:cBhvr>
                                        <p:cTn id="102" dur="1000" fill="hold"/>
                                        <p:tgtEl>
                                          <p:spTgt spid="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21" grpId="0"/>
      <p:bldP spid="22" grpId="0"/>
      <p:bldP spid="26" grpId="0"/>
      <p:bldP spid="27" grpId="0"/>
      <p:bldP spid="28" grpId="0"/>
      <p:bldP spid="36" grpId="0"/>
      <p:bldP spid="39"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IPv6 </a:t>
            </a:r>
            <a:r>
              <a:rPr lang="en-US" dirty="0"/>
              <a:t>Subnetting with Global Unicast Addresses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82612246"/>
              </p:ext>
            </p:extLst>
          </p:nvPr>
        </p:nvGraphicFramePr>
        <p:xfrm>
          <a:off x="241852" y="1295400"/>
          <a:ext cx="8153400" cy="1752600"/>
        </p:xfrm>
        <a:graphic>
          <a:graphicData uri="http://schemas.openxmlformats.org/drawingml/2006/table">
            <a:tbl>
              <a:tblPr firstRow="1" bandRow="1">
                <a:tableStyleId>{5C22544A-7EE6-4342-B048-85BDC9FD1C3A}</a:tableStyleId>
              </a:tblPr>
              <a:tblGrid>
                <a:gridCol w="5029200"/>
                <a:gridCol w="1143000"/>
                <a:gridCol w="1981200"/>
              </a:tblGrid>
              <a:tr h="487680">
                <a:tc>
                  <a:txBody>
                    <a:bodyPr/>
                    <a:lstStyle/>
                    <a:p>
                      <a:r>
                        <a:rPr lang="en-US" dirty="0" smtClean="0"/>
                        <a:t>IPv6 prefix</a:t>
                      </a:r>
                      <a:endParaRPr lang="en-US" dirty="0"/>
                    </a:p>
                  </a:txBody>
                  <a:tcPr/>
                </a:tc>
                <a:tc>
                  <a:txBody>
                    <a:bodyPr/>
                    <a:lstStyle/>
                    <a:p>
                      <a:r>
                        <a:rPr lang="en-US" dirty="0" smtClean="0"/>
                        <a:t># of Subnets</a:t>
                      </a:r>
                      <a:endParaRPr lang="en-US" dirty="0"/>
                    </a:p>
                  </a:txBody>
                  <a:tcPr/>
                </a:tc>
                <a:tc>
                  <a:txBody>
                    <a:bodyPr/>
                    <a:lstStyle/>
                    <a:p>
                      <a:r>
                        <a:rPr lang="en-US" dirty="0" smtClean="0"/>
                        <a:t># of Hosts</a:t>
                      </a:r>
                      <a:endParaRPr lang="en-US" dirty="0"/>
                    </a:p>
                  </a:txBody>
                  <a:tcPr/>
                </a:tc>
              </a:tr>
              <a:tr h="370840">
                <a:tc>
                  <a:txBody>
                    <a:bodyPr/>
                    <a:lstStyle/>
                    <a:p>
                      <a:r>
                        <a:rPr lang="en-US" dirty="0" smtClean="0"/>
                        <a:t>2001:520:1:1::3FFF </a:t>
                      </a:r>
                      <a:r>
                        <a:rPr lang="en-US" dirty="0" smtClean="0">
                          <a:solidFill>
                            <a:srgbClr val="C00000"/>
                          </a:solidFill>
                        </a:rPr>
                        <a:t>/128</a:t>
                      </a:r>
                      <a:endParaRPr lang="en-US" dirty="0">
                        <a:solidFill>
                          <a:srgbClr val="C00000"/>
                        </a:solidFill>
                      </a:endParaRPr>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70840">
                <a:tc>
                  <a:txBody>
                    <a:bodyPr/>
                    <a:lstStyle/>
                    <a:p>
                      <a:r>
                        <a:rPr lang="en-US" dirty="0" smtClean="0"/>
                        <a:t>2001:520:0:1:: </a:t>
                      </a:r>
                      <a:r>
                        <a:rPr lang="en-US" dirty="0" smtClean="0">
                          <a:solidFill>
                            <a:srgbClr val="C00000"/>
                          </a:solidFill>
                        </a:rPr>
                        <a:t>/64  </a:t>
                      </a:r>
                      <a:r>
                        <a:rPr lang="en-US" dirty="0" smtClean="0"/>
                        <a:t>(default prefix for subnet)</a:t>
                      </a:r>
                      <a:endParaRPr lang="en-US" dirty="0"/>
                    </a:p>
                  </a:txBody>
                  <a:tcPr/>
                </a:tc>
                <a:tc>
                  <a:txBody>
                    <a:bodyPr/>
                    <a:lstStyle/>
                    <a:p>
                      <a:r>
                        <a:rPr lang="en-US" dirty="0" smtClean="0"/>
                        <a:t>1 </a:t>
                      </a:r>
                      <a:endParaRPr lang="en-US" dirty="0"/>
                    </a:p>
                  </a:txBody>
                  <a:tcPr/>
                </a:tc>
                <a:tc>
                  <a:txBody>
                    <a:bodyPr/>
                    <a:lstStyle/>
                    <a:p>
                      <a:r>
                        <a:rPr lang="en-US" dirty="0" smtClean="0"/>
                        <a:t>2^64</a:t>
                      </a:r>
                      <a:endParaRPr lang="en-US" dirty="0"/>
                    </a:p>
                  </a:txBody>
                  <a:tcPr/>
                </a:tc>
              </a:tr>
              <a:tr h="370840">
                <a:tc>
                  <a:txBody>
                    <a:bodyPr/>
                    <a:lstStyle/>
                    <a:p>
                      <a:r>
                        <a:rPr lang="en-US" dirty="0" smtClean="0"/>
                        <a:t>2001:520:0::</a:t>
                      </a:r>
                      <a:r>
                        <a:rPr lang="en-US" baseline="0" dirty="0" smtClean="0"/>
                        <a:t> </a:t>
                      </a:r>
                      <a:r>
                        <a:rPr lang="en-US" baseline="0" dirty="0" smtClean="0">
                          <a:solidFill>
                            <a:srgbClr val="C00000"/>
                          </a:solidFill>
                        </a:rPr>
                        <a:t>/48 </a:t>
                      </a:r>
                      <a:r>
                        <a:rPr lang="en-US" baseline="0" dirty="0" smtClean="0"/>
                        <a:t>(default Site prefix)</a:t>
                      </a:r>
                      <a:endParaRPr lang="en-US" dirty="0"/>
                    </a:p>
                  </a:txBody>
                  <a:tcPr/>
                </a:tc>
                <a:tc>
                  <a:txBody>
                    <a:bodyPr/>
                    <a:lstStyle/>
                    <a:p>
                      <a:r>
                        <a:rPr lang="en-US" dirty="0" smtClean="0"/>
                        <a:t>2^16</a:t>
                      </a:r>
                      <a:endParaRPr lang="en-US" dirty="0"/>
                    </a:p>
                  </a:txBody>
                  <a:tcPr/>
                </a:tc>
                <a:tc>
                  <a:txBody>
                    <a:bodyPr/>
                    <a:lstStyle/>
                    <a:p>
                      <a:r>
                        <a:rPr lang="en-US" dirty="0" smtClean="0"/>
                        <a:t>2^64</a:t>
                      </a:r>
                      <a:r>
                        <a:rPr lang="en-US" baseline="0" dirty="0" smtClean="0"/>
                        <a:t> per subnet</a:t>
                      </a:r>
                      <a:endParaRPr lang="en-US" dirty="0"/>
                    </a:p>
                  </a:txBody>
                  <a:tcPr/>
                </a:tc>
              </a:tr>
            </a:tbl>
          </a:graphicData>
        </a:graphic>
      </p:graphicFrame>
      <p:sp>
        <p:nvSpPr>
          <p:cNvPr id="6" name="TextBox 5"/>
          <p:cNvSpPr txBox="1"/>
          <p:nvPr/>
        </p:nvSpPr>
        <p:spPr>
          <a:xfrm>
            <a:off x="296863" y="3437790"/>
            <a:ext cx="8229600" cy="1754326"/>
          </a:xfrm>
          <a:prstGeom prst="rect">
            <a:avLst/>
          </a:prstGeom>
          <a:noFill/>
        </p:spPr>
        <p:txBody>
          <a:bodyPr wrap="square" rtlCol="0">
            <a:spAutoFit/>
          </a:bodyPr>
          <a:lstStyle/>
          <a:p>
            <a:pPr marL="342900" indent="-342900" algn="l">
              <a:buFont typeface="Arial" pitchFamily="34" charset="0"/>
              <a:buChar char="•"/>
              <a:defRPr/>
            </a:pPr>
            <a:r>
              <a:rPr lang="en-US" sz="2000" dirty="0" smtClean="0"/>
              <a:t> 61 Global Network bits and 64 Host bits</a:t>
            </a:r>
          </a:p>
          <a:p>
            <a:pPr marL="342900" indent="-342900" algn="l">
              <a:buFont typeface="Arial" pitchFamily="34" charset="0"/>
              <a:buChar char="•"/>
              <a:defRPr/>
            </a:pPr>
            <a:r>
              <a:rPr lang="en-US" sz="2000" dirty="0" smtClean="0"/>
              <a:t> No more “bit borrowing” as with IPv4</a:t>
            </a:r>
          </a:p>
          <a:p>
            <a:pPr marL="342900" indent="-342900" algn="l">
              <a:buFont typeface="Arial" pitchFamily="34" charset="0"/>
              <a:buChar char="•"/>
              <a:defRPr/>
            </a:pPr>
            <a:r>
              <a:rPr lang="en-US" sz="2000" dirty="0" smtClean="0"/>
              <a:t> 2^64 hosts possible in a single broadcast domain</a:t>
            </a:r>
          </a:p>
          <a:p>
            <a:pPr marL="342900" indent="-342900" algn="l">
              <a:buFont typeface="Arial" pitchFamily="34" charset="0"/>
              <a:buChar char="•"/>
              <a:defRPr/>
            </a:pPr>
            <a:r>
              <a:rPr lang="en-US" sz="2000" dirty="0"/>
              <a:t> </a:t>
            </a:r>
            <a:r>
              <a:rPr lang="en-US" sz="2000" dirty="0" smtClean="0"/>
              <a:t>Autoconfiguration will take care of most of them</a:t>
            </a:r>
          </a:p>
          <a:p>
            <a:pPr marL="342900" indent="-342900" algn="l">
              <a:buFont typeface="Arial" pitchFamily="34" charset="0"/>
              <a:buChar char="•"/>
              <a:defRPr/>
            </a:pPr>
            <a:r>
              <a:rPr lang="en-US" sz="2000" dirty="0"/>
              <a:t> </a:t>
            </a:r>
            <a:r>
              <a:rPr lang="en-US" sz="2000" dirty="0" smtClean="0"/>
              <a:t>VLANs become the method of isolation</a:t>
            </a:r>
          </a:p>
          <a:p>
            <a:pPr algn="l"/>
            <a:endParaRPr lang="en-US" sz="2000" dirty="0"/>
          </a:p>
        </p:txBody>
      </p:sp>
    </p:spTree>
    <p:extLst>
      <p:ext uri="{BB962C8B-B14F-4D97-AF65-F5344CB8AC3E}">
        <p14:creationId xmlns:p14="http://schemas.microsoft.com/office/powerpoint/2010/main" val="33642981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Address Hierarchy </a:t>
            </a:r>
            <a:endParaRPr lang="en-US" dirty="0"/>
          </a:p>
        </p:txBody>
      </p:sp>
      <p:sp>
        <p:nvSpPr>
          <p:cNvPr id="12" name="Rounded Rectangle 11"/>
          <p:cNvSpPr/>
          <p:nvPr/>
        </p:nvSpPr>
        <p:spPr bwMode="auto">
          <a:xfrm>
            <a:off x="927656" y="2259504"/>
            <a:ext cx="914400" cy="6096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13" name="Rectangle 12"/>
          <p:cNvSpPr/>
          <p:nvPr/>
        </p:nvSpPr>
        <p:spPr>
          <a:xfrm>
            <a:off x="3236154" y="2107104"/>
            <a:ext cx="4237057" cy="590931"/>
          </a:xfrm>
          <a:prstGeom prst="rect">
            <a:avLst/>
          </a:prstGeom>
          <a:noFill/>
        </p:spPr>
        <p:txBody>
          <a:bodyPr wrap="none" lIns="91440" tIns="45720" rIns="91440" bIns="45720">
            <a:spAutoFit/>
          </a:bodyPr>
          <a:lstStyle/>
          <a:p>
            <a:pPr algn="ctr"/>
            <a:r>
              <a:rPr lang="en-US" sz="36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Internet Registries</a:t>
            </a:r>
            <a:endParaRPr lang="en-US" sz="36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4" name="Left Arrow 13"/>
          <p:cNvSpPr/>
          <p:nvPr/>
        </p:nvSpPr>
        <p:spPr bwMode="auto">
          <a:xfrm>
            <a:off x="2286004" y="2183304"/>
            <a:ext cx="609600" cy="439849"/>
          </a:xfrm>
          <a:prstGeom prst="leftArrow">
            <a:avLst>
              <a:gd name="adj1" fmla="val 50000"/>
              <a:gd name="adj2" fmla="val 54963"/>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p:txBody>
      </p:sp>
      <p:sp>
        <p:nvSpPr>
          <p:cNvPr id="15" name="Rounded Rectangle 14"/>
          <p:cNvSpPr/>
          <p:nvPr/>
        </p:nvSpPr>
        <p:spPr bwMode="auto">
          <a:xfrm>
            <a:off x="1232456" y="2792904"/>
            <a:ext cx="914400" cy="6096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16" name="Left Arrow 15"/>
          <p:cNvSpPr/>
          <p:nvPr/>
        </p:nvSpPr>
        <p:spPr bwMode="auto">
          <a:xfrm>
            <a:off x="2627248" y="2716704"/>
            <a:ext cx="609600" cy="439849"/>
          </a:xfrm>
          <a:prstGeom prst="leftArrow">
            <a:avLst>
              <a:gd name="adj1" fmla="val 50000"/>
              <a:gd name="adj2" fmla="val 54963"/>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p:txBody>
      </p:sp>
      <p:sp>
        <p:nvSpPr>
          <p:cNvPr id="17" name="Rectangle 16"/>
          <p:cNvSpPr/>
          <p:nvPr/>
        </p:nvSpPr>
        <p:spPr>
          <a:xfrm>
            <a:off x="3594656" y="2659173"/>
            <a:ext cx="3433632" cy="590931"/>
          </a:xfrm>
          <a:prstGeom prst="rect">
            <a:avLst/>
          </a:prstGeom>
          <a:noFill/>
        </p:spPr>
        <p:txBody>
          <a:bodyPr wrap="none" lIns="91440" tIns="45720" rIns="91440" bIns="45720">
            <a:spAutoFit/>
          </a:bodyPr>
          <a:lstStyle/>
          <a:p>
            <a:pPr algn="ctr"/>
            <a:r>
              <a:rPr lang="en-US" sz="3600" b="1" cap="none" spc="0" dirty="0" smtClean="0">
                <a:ln w="17780" cmpd="sng">
                  <a:solidFill>
                    <a:srgbClr val="FFFFFF"/>
                  </a:solidFill>
                  <a:prstDash val="solid"/>
                  <a:miter lim="800000"/>
                </a:ln>
                <a:solidFill>
                  <a:srgbClr val="FF0000"/>
                </a:solidFill>
                <a:effectLst>
                  <a:outerShdw blurRad="50800" algn="tl" rotWithShape="0">
                    <a:srgbClr val="000000"/>
                  </a:outerShdw>
                </a:effectLst>
              </a:rPr>
              <a:t>Tier-1 Provider</a:t>
            </a:r>
            <a:endParaRPr lang="en-US" sz="3600" b="1" cap="none" spc="0" dirty="0">
              <a:ln w="17780" cmpd="sng">
                <a:solidFill>
                  <a:srgbClr val="FFFFFF"/>
                </a:solidFill>
                <a:prstDash val="solid"/>
                <a:miter lim="800000"/>
              </a:ln>
              <a:solidFill>
                <a:srgbClr val="FF0000"/>
              </a:solidFill>
              <a:effectLst>
                <a:outerShdw blurRad="50800" algn="tl" rotWithShape="0">
                  <a:srgbClr val="000000"/>
                </a:outerShdw>
              </a:effectLst>
            </a:endParaRPr>
          </a:p>
        </p:txBody>
      </p:sp>
      <p:sp>
        <p:nvSpPr>
          <p:cNvPr id="18" name="Rounded Rectangle 17"/>
          <p:cNvSpPr/>
          <p:nvPr/>
        </p:nvSpPr>
        <p:spPr bwMode="auto">
          <a:xfrm>
            <a:off x="1537256" y="3326304"/>
            <a:ext cx="914400" cy="6096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19" name="Left Arrow 18"/>
          <p:cNvSpPr/>
          <p:nvPr/>
        </p:nvSpPr>
        <p:spPr bwMode="auto">
          <a:xfrm>
            <a:off x="2908856" y="3250104"/>
            <a:ext cx="609600" cy="439849"/>
          </a:xfrm>
          <a:prstGeom prst="leftArrow">
            <a:avLst>
              <a:gd name="adj1" fmla="val 50000"/>
              <a:gd name="adj2" fmla="val 54963"/>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p:txBody>
      </p:sp>
      <p:sp>
        <p:nvSpPr>
          <p:cNvPr id="20" name="Rectangle 19"/>
          <p:cNvSpPr/>
          <p:nvPr/>
        </p:nvSpPr>
        <p:spPr>
          <a:xfrm>
            <a:off x="3892837" y="3192573"/>
            <a:ext cx="3433632" cy="590931"/>
          </a:xfrm>
          <a:prstGeom prst="rect">
            <a:avLst/>
          </a:prstGeom>
          <a:noFill/>
        </p:spPr>
        <p:txBody>
          <a:bodyPr wrap="none" lIns="91440" tIns="45720" rIns="91440" bIns="45720">
            <a:spAutoFit/>
          </a:bodyPr>
          <a:lstStyle/>
          <a:p>
            <a:pPr algn="ctr"/>
            <a:r>
              <a:rPr lang="en-US" sz="3600" b="1" cap="none" spc="0" dirty="0" smtClean="0">
                <a:ln w="17780" cmpd="sng">
                  <a:solidFill>
                    <a:srgbClr val="FFFFFF"/>
                  </a:solidFill>
                  <a:prstDash val="solid"/>
                  <a:miter lim="800000"/>
                </a:ln>
                <a:solidFill>
                  <a:srgbClr val="FFC000"/>
                </a:solidFill>
                <a:effectLst>
                  <a:outerShdw blurRad="50800" algn="tl" rotWithShape="0">
                    <a:srgbClr val="000000"/>
                  </a:outerShdw>
                </a:effectLst>
              </a:rPr>
              <a:t>Tier-2 Provider</a:t>
            </a:r>
            <a:endParaRPr lang="en-US" sz="3600" b="1" cap="none" spc="0" dirty="0">
              <a:ln w="17780" cmpd="sng">
                <a:solidFill>
                  <a:srgbClr val="FFFFFF"/>
                </a:solidFill>
                <a:prstDash val="solid"/>
                <a:miter lim="800000"/>
              </a:ln>
              <a:solidFill>
                <a:srgbClr val="FFC000"/>
              </a:solidFill>
              <a:effectLst>
                <a:outerShdw blurRad="50800" algn="tl" rotWithShape="0">
                  <a:srgbClr val="000000"/>
                </a:outerShdw>
              </a:effectLst>
            </a:endParaRPr>
          </a:p>
        </p:txBody>
      </p:sp>
      <p:sp>
        <p:nvSpPr>
          <p:cNvPr id="21" name="Rounded Rectangle 20"/>
          <p:cNvSpPr/>
          <p:nvPr/>
        </p:nvSpPr>
        <p:spPr bwMode="auto">
          <a:xfrm>
            <a:off x="1818864" y="3796756"/>
            <a:ext cx="914400" cy="6096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22" name="Left Arrow 21"/>
          <p:cNvSpPr/>
          <p:nvPr/>
        </p:nvSpPr>
        <p:spPr bwMode="auto">
          <a:xfrm>
            <a:off x="3240160" y="3796756"/>
            <a:ext cx="609600" cy="439849"/>
          </a:xfrm>
          <a:prstGeom prst="leftArrow">
            <a:avLst>
              <a:gd name="adj1" fmla="val 50000"/>
              <a:gd name="adj2" fmla="val 54963"/>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p:txBody>
      </p:sp>
      <p:sp>
        <p:nvSpPr>
          <p:cNvPr id="23" name="Rectangle 22"/>
          <p:cNvSpPr/>
          <p:nvPr/>
        </p:nvSpPr>
        <p:spPr>
          <a:xfrm>
            <a:off x="4280456" y="3765746"/>
            <a:ext cx="3459280" cy="590931"/>
          </a:xfrm>
          <a:prstGeom prst="rect">
            <a:avLst/>
          </a:prstGeom>
          <a:noFill/>
        </p:spPr>
        <p:txBody>
          <a:bodyPr wrap="none" lIns="91440" tIns="45720" rIns="91440" bIns="45720">
            <a:spAutoFit/>
          </a:bodyPr>
          <a:lstStyle/>
          <a:p>
            <a:pPr algn="ctr"/>
            <a:r>
              <a:rPr lang="en-US" sz="3600" b="1" cap="none" spc="0" dirty="0" smtClean="0">
                <a:ln w="17780" cmpd="sng">
                  <a:solidFill>
                    <a:srgbClr val="FFFFFF"/>
                  </a:solidFill>
                  <a:prstDash val="solid"/>
                  <a:miter lim="800000"/>
                </a:ln>
                <a:solidFill>
                  <a:srgbClr val="FFFF00"/>
                </a:solidFill>
                <a:effectLst>
                  <a:outerShdw blurRad="50800" algn="tl" rotWithShape="0">
                    <a:srgbClr val="000000"/>
                  </a:outerShdw>
                </a:effectLst>
              </a:rPr>
              <a:t>Tier-n Provider</a:t>
            </a:r>
            <a:endParaRPr lang="en-US" sz="3600" b="1" cap="none" spc="0" dirty="0">
              <a:ln w="17780" cmpd="sng">
                <a:solidFill>
                  <a:srgbClr val="FFFFFF"/>
                </a:solidFill>
                <a:prstDash val="solid"/>
                <a:miter lim="800000"/>
              </a:ln>
              <a:solidFill>
                <a:srgbClr val="FFFF00"/>
              </a:solidFill>
              <a:effectLst>
                <a:outerShdw blurRad="50800" algn="tl" rotWithShape="0">
                  <a:srgbClr val="000000"/>
                </a:outerShdw>
              </a:effectLst>
            </a:endParaRPr>
          </a:p>
        </p:txBody>
      </p:sp>
      <p:sp>
        <p:nvSpPr>
          <p:cNvPr id="24" name="Rounded Rectangle 23"/>
          <p:cNvSpPr/>
          <p:nvPr/>
        </p:nvSpPr>
        <p:spPr bwMode="auto">
          <a:xfrm>
            <a:off x="2146856" y="4316904"/>
            <a:ext cx="914400" cy="6096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25" name="Left Arrow 24"/>
          <p:cNvSpPr/>
          <p:nvPr/>
        </p:nvSpPr>
        <p:spPr bwMode="auto">
          <a:xfrm>
            <a:off x="3594659" y="4376547"/>
            <a:ext cx="609600" cy="439849"/>
          </a:xfrm>
          <a:prstGeom prst="leftArrow">
            <a:avLst>
              <a:gd name="adj1" fmla="val 50000"/>
              <a:gd name="adj2" fmla="val 54963"/>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p:txBody>
      </p:sp>
      <p:sp>
        <p:nvSpPr>
          <p:cNvPr id="26" name="Rectangle 25"/>
          <p:cNvSpPr/>
          <p:nvPr/>
        </p:nvSpPr>
        <p:spPr>
          <a:xfrm>
            <a:off x="4653317" y="4322321"/>
            <a:ext cx="3262433" cy="590931"/>
          </a:xfrm>
          <a:prstGeom prst="rect">
            <a:avLst/>
          </a:prstGeom>
          <a:noFill/>
        </p:spPr>
        <p:txBody>
          <a:bodyPr wrap="none" lIns="91440" tIns="45720" rIns="91440" bIns="45720">
            <a:spAutoFit/>
          </a:bodyPr>
          <a:lstStyle/>
          <a:p>
            <a:pPr algn="ctr"/>
            <a:r>
              <a:rPr lang="en-US" sz="3600" b="1" cap="none" spc="0" dirty="0" smtClean="0">
                <a:ln w="17780" cmpd="sng">
                  <a:solidFill>
                    <a:srgbClr val="FFFFFF"/>
                  </a:solidFill>
                  <a:prstDash val="solid"/>
                  <a:miter lim="800000"/>
                </a:ln>
                <a:solidFill>
                  <a:srgbClr val="00B050"/>
                </a:solidFill>
                <a:effectLst>
                  <a:outerShdw blurRad="50800" algn="tl" rotWithShape="0">
                    <a:srgbClr val="000000"/>
                  </a:outerShdw>
                </a:effectLst>
              </a:rPr>
              <a:t>Organizations</a:t>
            </a:r>
            <a:endParaRPr lang="en-US" sz="3600" b="1" cap="none" spc="0" dirty="0">
              <a:ln w="17780" cmpd="sng">
                <a:solidFill>
                  <a:srgbClr val="FFFFFF"/>
                </a:solidFill>
                <a:prstDash val="solid"/>
                <a:miter lim="800000"/>
              </a:ln>
              <a:solidFill>
                <a:srgbClr val="00B050"/>
              </a:solidFill>
              <a:effectLst>
                <a:outerShdw blurRad="50800" algn="tl" rotWithShape="0">
                  <a:srgbClr val="000000"/>
                </a:outerShdw>
              </a:effectLst>
            </a:endParaRPr>
          </a:p>
        </p:txBody>
      </p:sp>
      <p:sp>
        <p:nvSpPr>
          <p:cNvPr id="27" name="Rounded Rectangle 26"/>
          <p:cNvSpPr/>
          <p:nvPr/>
        </p:nvSpPr>
        <p:spPr bwMode="auto">
          <a:xfrm>
            <a:off x="2541108" y="4860244"/>
            <a:ext cx="914400" cy="6096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
        <p:nvSpPr>
          <p:cNvPr id="28" name="Left Arrow 27"/>
          <p:cNvSpPr/>
          <p:nvPr/>
        </p:nvSpPr>
        <p:spPr bwMode="auto">
          <a:xfrm>
            <a:off x="3962404" y="4962948"/>
            <a:ext cx="609600" cy="439849"/>
          </a:xfrm>
          <a:prstGeom prst="leftArrow">
            <a:avLst>
              <a:gd name="adj1" fmla="val 50000"/>
              <a:gd name="adj2" fmla="val 54963"/>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p:txBody>
      </p:sp>
      <p:sp>
        <p:nvSpPr>
          <p:cNvPr id="29" name="Rectangle 28"/>
          <p:cNvSpPr/>
          <p:nvPr/>
        </p:nvSpPr>
        <p:spPr>
          <a:xfrm>
            <a:off x="5033180" y="4908729"/>
            <a:ext cx="1287533" cy="590931"/>
          </a:xfrm>
          <a:prstGeom prst="rect">
            <a:avLst/>
          </a:prstGeom>
          <a:noFill/>
        </p:spPr>
        <p:txBody>
          <a:bodyPr wrap="none" lIns="91440" tIns="45720" rIns="91440" bIns="45720">
            <a:spAutoFit/>
          </a:bodyPr>
          <a:lstStyle/>
          <a:p>
            <a:pPr algn="ctr"/>
            <a:r>
              <a:rPr lang="en-US" sz="3600" b="1" cap="none" spc="0" dirty="0" smtClean="0">
                <a:ln w="17780" cmpd="sng">
                  <a:solidFill>
                    <a:srgbClr val="FFFFFF"/>
                  </a:solidFill>
                  <a:prstDash val="solid"/>
                  <a:miter lim="800000"/>
                </a:ln>
                <a:solidFill>
                  <a:srgbClr val="00B0F0"/>
                </a:solidFill>
                <a:effectLst>
                  <a:outerShdw blurRad="50800" algn="tl" rotWithShape="0">
                    <a:srgbClr val="000000"/>
                  </a:outerShdw>
                </a:effectLst>
              </a:rPr>
              <a:t>Sites</a:t>
            </a:r>
            <a:endParaRPr lang="en-US" sz="3600" b="1" cap="none" spc="0" dirty="0">
              <a:ln w="17780" cmpd="sng">
                <a:solidFill>
                  <a:srgbClr val="FFFFFF"/>
                </a:solidFill>
                <a:prstDash val="solid"/>
                <a:miter lim="800000"/>
              </a:ln>
              <a:solidFill>
                <a:srgbClr val="00B0F0"/>
              </a:solidFill>
              <a:effectLst>
                <a:outerShdw blurRad="50800" algn="tl" rotWithShape="0">
                  <a:srgbClr val="000000"/>
                </a:outerShdw>
              </a:effectLst>
            </a:endParaRPr>
          </a:p>
        </p:txBody>
      </p:sp>
      <p:sp>
        <p:nvSpPr>
          <p:cNvPr id="30" name="Rounded Rectangle 29"/>
          <p:cNvSpPr/>
          <p:nvPr/>
        </p:nvSpPr>
        <p:spPr bwMode="auto">
          <a:xfrm>
            <a:off x="2908856" y="5420148"/>
            <a:ext cx="914400" cy="6096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32" name="Left Arrow 31"/>
          <p:cNvSpPr/>
          <p:nvPr/>
        </p:nvSpPr>
        <p:spPr bwMode="auto">
          <a:xfrm>
            <a:off x="4353344" y="5499660"/>
            <a:ext cx="609600" cy="439849"/>
          </a:xfrm>
          <a:prstGeom prst="leftArrow">
            <a:avLst>
              <a:gd name="adj1" fmla="val 50000"/>
              <a:gd name="adj2" fmla="val 54963"/>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p:txBody>
      </p:sp>
      <p:sp>
        <p:nvSpPr>
          <p:cNvPr id="33" name="Rectangle 32"/>
          <p:cNvSpPr/>
          <p:nvPr/>
        </p:nvSpPr>
        <p:spPr>
          <a:xfrm>
            <a:off x="5455204" y="5450622"/>
            <a:ext cx="1467068" cy="590931"/>
          </a:xfrm>
          <a:prstGeom prst="rect">
            <a:avLst/>
          </a:prstGeom>
          <a:noFill/>
        </p:spPr>
        <p:txBody>
          <a:bodyPr wrap="none" lIns="91440" tIns="45720" rIns="91440" bIns="45720">
            <a:spAutoFit/>
          </a:bodyPr>
          <a:lstStyle/>
          <a:p>
            <a:pPr algn="ctr"/>
            <a:r>
              <a:rPr lang="en-US" sz="3600" b="1" cap="none" spc="0" dirty="0" smtClean="0">
                <a:ln w="17780" cmpd="sng">
                  <a:solidFill>
                    <a:srgbClr val="FFFFFF"/>
                  </a:solidFill>
                  <a:prstDash val="solid"/>
                  <a:miter lim="800000"/>
                </a:ln>
                <a:solidFill>
                  <a:srgbClr val="7030A0"/>
                </a:solidFill>
                <a:effectLst>
                  <a:outerShdw blurRad="50800" algn="tl" rotWithShape="0">
                    <a:srgbClr val="000000"/>
                  </a:outerShdw>
                </a:effectLst>
              </a:rPr>
              <a:t>Hosts</a:t>
            </a:r>
            <a:endParaRPr lang="en-US" sz="3600" b="1" cap="none" spc="0" dirty="0">
              <a:ln w="17780" cmpd="sng">
                <a:solidFill>
                  <a:srgbClr val="FFFFFF"/>
                </a:solidFill>
                <a:prstDash val="solid"/>
                <a:miter lim="800000"/>
              </a:ln>
              <a:solidFill>
                <a:srgbClr val="7030A0"/>
              </a:solidFill>
              <a:effectLst>
                <a:outerShdw blurRad="50800" algn="tl" rotWithShape="0">
                  <a:srgbClr val="000000"/>
                </a:outerShdw>
              </a:effectLst>
            </a:endParaRPr>
          </a:p>
        </p:txBody>
      </p:sp>
      <p:sp>
        <p:nvSpPr>
          <p:cNvPr id="4" name="Rectangle 3"/>
          <p:cNvSpPr/>
          <p:nvPr/>
        </p:nvSpPr>
        <p:spPr>
          <a:xfrm>
            <a:off x="304800" y="1075861"/>
            <a:ext cx="4572000" cy="757130"/>
          </a:xfrm>
          <a:prstGeom prst="rect">
            <a:avLst/>
          </a:prstGeom>
        </p:spPr>
        <p:txBody>
          <a:bodyPr>
            <a:spAutoFit/>
          </a:bodyPr>
          <a:lstStyle/>
          <a:p>
            <a:pPr marL="342900" indent="-342900" algn="l">
              <a:buFont typeface="Arial" pitchFamily="34" charset="0"/>
              <a:buChar char="•"/>
            </a:pPr>
            <a:r>
              <a:rPr lang="en-US" dirty="0"/>
              <a:t>Large address space</a:t>
            </a:r>
          </a:p>
          <a:p>
            <a:pPr marL="342900" indent="-342900" algn="l">
              <a:buFont typeface="Arial" pitchFamily="34" charset="0"/>
              <a:buChar char="•"/>
            </a:pPr>
            <a:r>
              <a:rPr lang="en-US" dirty="0"/>
              <a:t>Allows for multiple levels</a:t>
            </a:r>
          </a:p>
        </p:txBody>
      </p:sp>
    </p:spTree>
    <p:extLst>
      <p:ext uri="{BB962C8B-B14F-4D97-AF65-F5344CB8AC3E}">
        <p14:creationId xmlns:p14="http://schemas.microsoft.com/office/powerpoint/2010/main" val="3283300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3000" fill="hold"/>
                                        <p:tgtEl>
                                          <p:spTgt spid="12"/>
                                        </p:tgtEl>
                                        <p:attrNameLst>
                                          <p:attrName>ppt_x</p:attrName>
                                        </p:attrNameLst>
                                      </p:cBhvr>
                                      <p:tavLst>
                                        <p:tav tm="0">
                                          <p:val>
                                            <p:strVal val="1+#ppt_w/2"/>
                                          </p:val>
                                        </p:tav>
                                        <p:tav tm="100000">
                                          <p:val>
                                            <p:strVal val="#ppt_x"/>
                                          </p:val>
                                        </p:tav>
                                      </p:tavLst>
                                    </p:anim>
                                    <p:anim calcmode="lin" valueType="num">
                                      <p:cBhvr additive="base">
                                        <p:cTn id="8" dur="3000" fill="hold"/>
                                        <p:tgtEl>
                                          <p:spTgt spid="1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3000" fill="hold"/>
                                        <p:tgtEl>
                                          <p:spTgt spid="14"/>
                                        </p:tgtEl>
                                        <p:attrNameLst>
                                          <p:attrName>ppt_x</p:attrName>
                                        </p:attrNameLst>
                                      </p:cBhvr>
                                      <p:tavLst>
                                        <p:tav tm="0">
                                          <p:val>
                                            <p:strVal val="1+#ppt_w/2"/>
                                          </p:val>
                                        </p:tav>
                                        <p:tav tm="100000">
                                          <p:val>
                                            <p:strVal val="#ppt_x"/>
                                          </p:val>
                                        </p:tav>
                                      </p:tavLst>
                                    </p:anim>
                                    <p:anim calcmode="lin" valueType="num">
                                      <p:cBhvr additive="base">
                                        <p:cTn id="12" dur="3000" fill="hold"/>
                                        <p:tgtEl>
                                          <p:spTgt spid="14"/>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3000" fill="hold"/>
                                        <p:tgtEl>
                                          <p:spTgt spid="13"/>
                                        </p:tgtEl>
                                        <p:attrNameLst>
                                          <p:attrName>ppt_x</p:attrName>
                                        </p:attrNameLst>
                                      </p:cBhvr>
                                      <p:tavLst>
                                        <p:tav tm="0">
                                          <p:val>
                                            <p:strVal val="1+#ppt_w/2"/>
                                          </p:val>
                                        </p:tav>
                                        <p:tav tm="100000">
                                          <p:val>
                                            <p:strVal val="#ppt_x"/>
                                          </p:val>
                                        </p:tav>
                                      </p:tavLst>
                                    </p:anim>
                                    <p:anim calcmode="lin" valueType="num">
                                      <p:cBhvr additive="base">
                                        <p:cTn id="16" dur="30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3000" fill="hold"/>
                                        <p:tgtEl>
                                          <p:spTgt spid="15"/>
                                        </p:tgtEl>
                                        <p:attrNameLst>
                                          <p:attrName>ppt_x</p:attrName>
                                        </p:attrNameLst>
                                      </p:cBhvr>
                                      <p:tavLst>
                                        <p:tav tm="0">
                                          <p:val>
                                            <p:strVal val="1+#ppt_w/2"/>
                                          </p:val>
                                        </p:tav>
                                        <p:tav tm="100000">
                                          <p:val>
                                            <p:strVal val="#ppt_x"/>
                                          </p:val>
                                        </p:tav>
                                      </p:tavLst>
                                    </p:anim>
                                    <p:anim calcmode="lin" valueType="num">
                                      <p:cBhvr additive="base">
                                        <p:cTn id="22" dur="3000" fill="hold"/>
                                        <p:tgtEl>
                                          <p:spTgt spid="15"/>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3000" fill="hold"/>
                                        <p:tgtEl>
                                          <p:spTgt spid="16"/>
                                        </p:tgtEl>
                                        <p:attrNameLst>
                                          <p:attrName>ppt_x</p:attrName>
                                        </p:attrNameLst>
                                      </p:cBhvr>
                                      <p:tavLst>
                                        <p:tav tm="0">
                                          <p:val>
                                            <p:strVal val="1+#ppt_w/2"/>
                                          </p:val>
                                        </p:tav>
                                        <p:tav tm="100000">
                                          <p:val>
                                            <p:strVal val="#ppt_x"/>
                                          </p:val>
                                        </p:tav>
                                      </p:tavLst>
                                    </p:anim>
                                    <p:anim calcmode="lin" valueType="num">
                                      <p:cBhvr additive="base">
                                        <p:cTn id="26" dur="3000" fill="hold"/>
                                        <p:tgtEl>
                                          <p:spTgt spid="16"/>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additive="base">
                                        <p:cTn id="29" dur="3000" fill="hold"/>
                                        <p:tgtEl>
                                          <p:spTgt spid="17"/>
                                        </p:tgtEl>
                                        <p:attrNameLst>
                                          <p:attrName>ppt_x</p:attrName>
                                        </p:attrNameLst>
                                      </p:cBhvr>
                                      <p:tavLst>
                                        <p:tav tm="0">
                                          <p:val>
                                            <p:strVal val="1+#ppt_w/2"/>
                                          </p:val>
                                        </p:tav>
                                        <p:tav tm="100000">
                                          <p:val>
                                            <p:strVal val="#ppt_x"/>
                                          </p:val>
                                        </p:tav>
                                      </p:tavLst>
                                    </p:anim>
                                    <p:anim calcmode="lin" valueType="num">
                                      <p:cBhvr additive="base">
                                        <p:cTn id="30" dur="30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3000" fill="hold"/>
                                        <p:tgtEl>
                                          <p:spTgt spid="18"/>
                                        </p:tgtEl>
                                        <p:attrNameLst>
                                          <p:attrName>ppt_x</p:attrName>
                                        </p:attrNameLst>
                                      </p:cBhvr>
                                      <p:tavLst>
                                        <p:tav tm="0">
                                          <p:val>
                                            <p:strVal val="1+#ppt_w/2"/>
                                          </p:val>
                                        </p:tav>
                                        <p:tav tm="100000">
                                          <p:val>
                                            <p:strVal val="#ppt_x"/>
                                          </p:val>
                                        </p:tav>
                                      </p:tavLst>
                                    </p:anim>
                                    <p:anim calcmode="lin" valueType="num">
                                      <p:cBhvr additive="base">
                                        <p:cTn id="36" dur="3000" fill="hold"/>
                                        <p:tgtEl>
                                          <p:spTgt spid="18"/>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 calcmode="lin" valueType="num">
                                      <p:cBhvr additive="base">
                                        <p:cTn id="39" dur="3000" fill="hold"/>
                                        <p:tgtEl>
                                          <p:spTgt spid="19"/>
                                        </p:tgtEl>
                                        <p:attrNameLst>
                                          <p:attrName>ppt_x</p:attrName>
                                        </p:attrNameLst>
                                      </p:cBhvr>
                                      <p:tavLst>
                                        <p:tav tm="0">
                                          <p:val>
                                            <p:strVal val="1+#ppt_w/2"/>
                                          </p:val>
                                        </p:tav>
                                        <p:tav tm="100000">
                                          <p:val>
                                            <p:strVal val="#ppt_x"/>
                                          </p:val>
                                        </p:tav>
                                      </p:tavLst>
                                    </p:anim>
                                    <p:anim calcmode="lin" valueType="num">
                                      <p:cBhvr additive="base">
                                        <p:cTn id="40" dur="3000" fill="hold"/>
                                        <p:tgtEl>
                                          <p:spTgt spid="19"/>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additive="base">
                                        <p:cTn id="43" dur="3000" fill="hold"/>
                                        <p:tgtEl>
                                          <p:spTgt spid="20"/>
                                        </p:tgtEl>
                                        <p:attrNameLst>
                                          <p:attrName>ppt_x</p:attrName>
                                        </p:attrNameLst>
                                      </p:cBhvr>
                                      <p:tavLst>
                                        <p:tav tm="0">
                                          <p:val>
                                            <p:strVal val="1+#ppt_w/2"/>
                                          </p:val>
                                        </p:tav>
                                        <p:tav tm="100000">
                                          <p:val>
                                            <p:strVal val="#ppt_x"/>
                                          </p:val>
                                        </p:tav>
                                      </p:tavLst>
                                    </p:anim>
                                    <p:anim calcmode="lin" valueType="num">
                                      <p:cBhvr additive="base">
                                        <p:cTn id="44" dur="30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additive="base">
                                        <p:cTn id="49" dur="3000" fill="hold"/>
                                        <p:tgtEl>
                                          <p:spTgt spid="21"/>
                                        </p:tgtEl>
                                        <p:attrNameLst>
                                          <p:attrName>ppt_x</p:attrName>
                                        </p:attrNameLst>
                                      </p:cBhvr>
                                      <p:tavLst>
                                        <p:tav tm="0">
                                          <p:val>
                                            <p:strVal val="1+#ppt_w/2"/>
                                          </p:val>
                                        </p:tav>
                                        <p:tav tm="100000">
                                          <p:val>
                                            <p:strVal val="#ppt_x"/>
                                          </p:val>
                                        </p:tav>
                                      </p:tavLst>
                                    </p:anim>
                                    <p:anim calcmode="lin" valueType="num">
                                      <p:cBhvr additive="base">
                                        <p:cTn id="50" dur="3000" fill="hold"/>
                                        <p:tgtEl>
                                          <p:spTgt spid="21"/>
                                        </p:tgtEl>
                                        <p:attrNameLst>
                                          <p:attrName>ppt_y</p:attrName>
                                        </p:attrNameLst>
                                      </p:cBhvr>
                                      <p:tavLst>
                                        <p:tav tm="0">
                                          <p:val>
                                            <p:strVal val="#ppt_y"/>
                                          </p:val>
                                        </p:tav>
                                        <p:tav tm="100000">
                                          <p:val>
                                            <p:strVal val="#ppt_y"/>
                                          </p:val>
                                        </p:tav>
                                      </p:tavLst>
                                    </p:anim>
                                  </p:childTnLst>
                                </p:cTn>
                              </p:par>
                              <p:par>
                                <p:cTn id="51" presetID="2" presetClass="entr" presetSubtype="2" fill="hold" grpId="0" nodeType="with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additive="base">
                                        <p:cTn id="53" dur="3000" fill="hold"/>
                                        <p:tgtEl>
                                          <p:spTgt spid="22"/>
                                        </p:tgtEl>
                                        <p:attrNameLst>
                                          <p:attrName>ppt_x</p:attrName>
                                        </p:attrNameLst>
                                      </p:cBhvr>
                                      <p:tavLst>
                                        <p:tav tm="0">
                                          <p:val>
                                            <p:strVal val="1+#ppt_w/2"/>
                                          </p:val>
                                        </p:tav>
                                        <p:tav tm="100000">
                                          <p:val>
                                            <p:strVal val="#ppt_x"/>
                                          </p:val>
                                        </p:tav>
                                      </p:tavLst>
                                    </p:anim>
                                    <p:anim calcmode="lin" valueType="num">
                                      <p:cBhvr additive="base">
                                        <p:cTn id="54" dur="3000" fill="hold"/>
                                        <p:tgtEl>
                                          <p:spTgt spid="22"/>
                                        </p:tgtEl>
                                        <p:attrNameLst>
                                          <p:attrName>ppt_y</p:attrName>
                                        </p:attrNameLst>
                                      </p:cBhvr>
                                      <p:tavLst>
                                        <p:tav tm="0">
                                          <p:val>
                                            <p:strVal val="#ppt_y"/>
                                          </p:val>
                                        </p:tav>
                                        <p:tav tm="100000">
                                          <p:val>
                                            <p:strVal val="#ppt_y"/>
                                          </p:val>
                                        </p:tav>
                                      </p:tavLst>
                                    </p:anim>
                                  </p:childTnLst>
                                </p:cTn>
                              </p:par>
                              <p:par>
                                <p:cTn id="55" presetID="2" presetClass="entr" presetSubtype="2"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 calcmode="lin" valueType="num">
                                      <p:cBhvr additive="base">
                                        <p:cTn id="57" dur="3000" fill="hold"/>
                                        <p:tgtEl>
                                          <p:spTgt spid="23"/>
                                        </p:tgtEl>
                                        <p:attrNameLst>
                                          <p:attrName>ppt_x</p:attrName>
                                        </p:attrNameLst>
                                      </p:cBhvr>
                                      <p:tavLst>
                                        <p:tav tm="0">
                                          <p:val>
                                            <p:strVal val="1+#ppt_w/2"/>
                                          </p:val>
                                        </p:tav>
                                        <p:tav tm="100000">
                                          <p:val>
                                            <p:strVal val="#ppt_x"/>
                                          </p:val>
                                        </p:tav>
                                      </p:tavLst>
                                    </p:anim>
                                    <p:anim calcmode="lin" valueType="num">
                                      <p:cBhvr additive="base">
                                        <p:cTn id="58" dur="30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2" fill="hold" grpId="0" nodeType="clickEffect">
                                  <p:stCondLst>
                                    <p:cond delay="0"/>
                                  </p:stCondLst>
                                  <p:childTnLst>
                                    <p:set>
                                      <p:cBhvr>
                                        <p:cTn id="62" dur="1" fill="hold">
                                          <p:stCondLst>
                                            <p:cond delay="0"/>
                                          </p:stCondLst>
                                        </p:cTn>
                                        <p:tgtEl>
                                          <p:spTgt spid="24"/>
                                        </p:tgtEl>
                                        <p:attrNameLst>
                                          <p:attrName>style.visibility</p:attrName>
                                        </p:attrNameLst>
                                      </p:cBhvr>
                                      <p:to>
                                        <p:strVal val="visible"/>
                                      </p:to>
                                    </p:set>
                                    <p:anim calcmode="lin" valueType="num">
                                      <p:cBhvr additive="base">
                                        <p:cTn id="63" dur="3000" fill="hold"/>
                                        <p:tgtEl>
                                          <p:spTgt spid="24"/>
                                        </p:tgtEl>
                                        <p:attrNameLst>
                                          <p:attrName>ppt_x</p:attrName>
                                        </p:attrNameLst>
                                      </p:cBhvr>
                                      <p:tavLst>
                                        <p:tav tm="0">
                                          <p:val>
                                            <p:strVal val="1+#ppt_w/2"/>
                                          </p:val>
                                        </p:tav>
                                        <p:tav tm="100000">
                                          <p:val>
                                            <p:strVal val="#ppt_x"/>
                                          </p:val>
                                        </p:tav>
                                      </p:tavLst>
                                    </p:anim>
                                    <p:anim calcmode="lin" valueType="num">
                                      <p:cBhvr additive="base">
                                        <p:cTn id="64" dur="3000" fill="hold"/>
                                        <p:tgtEl>
                                          <p:spTgt spid="24"/>
                                        </p:tgtEl>
                                        <p:attrNameLst>
                                          <p:attrName>ppt_y</p:attrName>
                                        </p:attrNameLst>
                                      </p:cBhvr>
                                      <p:tavLst>
                                        <p:tav tm="0">
                                          <p:val>
                                            <p:strVal val="#ppt_y"/>
                                          </p:val>
                                        </p:tav>
                                        <p:tav tm="100000">
                                          <p:val>
                                            <p:strVal val="#ppt_y"/>
                                          </p:val>
                                        </p:tav>
                                      </p:tavLst>
                                    </p:anim>
                                  </p:childTnLst>
                                </p:cTn>
                              </p:par>
                              <p:par>
                                <p:cTn id="65" presetID="2" presetClass="entr" presetSubtype="2" fill="hold" grpId="0" nodeType="withEffect">
                                  <p:stCondLst>
                                    <p:cond delay="0"/>
                                  </p:stCondLst>
                                  <p:childTnLst>
                                    <p:set>
                                      <p:cBhvr>
                                        <p:cTn id="66" dur="1" fill="hold">
                                          <p:stCondLst>
                                            <p:cond delay="0"/>
                                          </p:stCondLst>
                                        </p:cTn>
                                        <p:tgtEl>
                                          <p:spTgt spid="25"/>
                                        </p:tgtEl>
                                        <p:attrNameLst>
                                          <p:attrName>style.visibility</p:attrName>
                                        </p:attrNameLst>
                                      </p:cBhvr>
                                      <p:to>
                                        <p:strVal val="visible"/>
                                      </p:to>
                                    </p:set>
                                    <p:anim calcmode="lin" valueType="num">
                                      <p:cBhvr additive="base">
                                        <p:cTn id="67" dur="3000" fill="hold"/>
                                        <p:tgtEl>
                                          <p:spTgt spid="25"/>
                                        </p:tgtEl>
                                        <p:attrNameLst>
                                          <p:attrName>ppt_x</p:attrName>
                                        </p:attrNameLst>
                                      </p:cBhvr>
                                      <p:tavLst>
                                        <p:tav tm="0">
                                          <p:val>
                                            <p:strVal val="1+#ppt_w/2"/>
                                          </p:val>
                                        </p:tav>
                                        <p:tav tm="100000">
                                          <p:val>
                                            <p:strVal val="#ppt_x"/>
                                          </p:val>
                                        </p:tav>
                                      </p:tavLst>
                                    </p:anim>
                                    <p:anim calcmode="lin" valueType="num">
                                      <p:cBhvr additive="base">
                                        <p:cTn id="68" dur="3000" fill="hold"/>
                                        <p:tgtEl>
                                          <p:spTgt spid="25"/>
                                        </p:tgtEl>
                                        <p:attrNameLst>
                                          <p:attrName>ppt_y</p:attrName>
                                        </p:attrNameLst>
                                      </p:cBhvr>
                                      <p:tavLst>
                                        <p:tav tm="0">
                                          <p:val>
                                            <p:strVal val="#ppt_y"/>
                                          </p:val>
                                        </p:tav>
                                        <p:tav tm="100000">
                                          <p:val>
                                            <p:strVal val="#ppt_y"/>
                                          </p:val>
                                        </p:tav>
                                      </p:tavLst>
                                    </p:anim>
                                  </p:childTnLst>
                                </p:cTn>
                              </p:par>
                              <p:par>
                                <p:cTn id="69" presetID="2" presetClass="entr" presetSubtype="2" fill="hold" grpId="0" nodeType="withEffect">
                                  <p:stCondLst>
                                    <p:cond delay="0"/>
                                  </p:stCondLst>
                                  <p:childTnLst>
                                    <p:set>
                                      <p:cBhvr>
                                        <p:cTn id="70" dur="1" fill="hold">
                                          <p:stCondLst>
                                            <p:cond delay="0"/>
                                          </p:stCondLst>
                                        </p:cTn>
                                        <p:tgtEl>
                                          <p:spTgt spid="26"/>
                                        </p:tgtEl>
                                        <p:attrNameLst>
                                          <p:attrName>style.visibility</p:attrName>
                                        </p:attrNameLst>
                                      </p:cBhvr>
                                      <p:to>
                                        <p:strVal val="visible"/>
                                      </p:to>
                                    </p:set>
                                    <p:anim calcmode="lin" valueType="num">
                                      <p:cBhvr additive="base">
                                        <p:cTn id="71" dur="3000" fill="hold"/>
                                        <p:tgtEl>
                                          <p:spTgt spid="26"/>
                                        </p:tgtEl>
                                        <p:attrNameLst>
                                          <p:attrName>ppt_x</p:attrName>
                                        </p:attrNameLst>
                                      </p:cBhvr>
                                      <p:tavLst>
                                        <p:tav tm="0">
                                          <p:val>
                                            <p:strVal val="1+#ppt_w/2"/>
                                          </p:val>
                                        </p:tav>
                                        <p:tav tm="100000">
                                          <p:val>
                                            <p:strVal val="#ppt_x"/>
                                          </p:val>
                                        </p:tav>
                                      </p:tavLst>
                                    </p:anim>
                                    <p:anim calcmode="lin" valueType="num">
                                      <p:cBhvr additive="base">
                                        <p:cTn id="72" dur="30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2" fill="hold" grpId="0" nodeType="clickEffect">
                                  <p:stCondLst>
                                    <p:cond delay="0"/>
                                  </p:stCondLst>
                                  <p:childTnLst>
                                    <p:set>
                                      <p:cBhvr>
                                        <p:cTn id="76" dur="1" fill="hold">
                                          <p:stCondLst>
                                            <p:cond delay="0"/>
                                          </p:stCondLst>
                                        </p:cTn>
                                        <p:tgtEl>
                                          <p:spTgt spid="27"/>
                                        </p:tgtEl>
                                        <p:attrNameLst>
                                          <p:attrName>style.visibility</p:attrName>
                                        </p:attrNameLst>
                                      </p:cBhvr>
                                      <p:to>
                                        <p:strVal val="visible"/>
                                      </p:to>
                                    </p:set>
                                    <p:anim calcmode="lin" valueType="num">
                                      <p:cBhvr additive="base">
                                        <p:cTn id="77" dur="3000" fill="hold"/>
                                        <p:tgtEl>
                                          <p:spTgt spid="27"/>
                                        </p:tgtEl>
                                        <p:attrNameLst>
                                          <p:attrName>ppt_x</p:attrName>
                                        </p:attrNameLst>
                                      </p:cBhvr>
                                      <p:tavLst>
                                        <p:tav tm="0">
                                          <p:val>
                                            <p:strVal val="1+#ppt_w/2"/>
                                          </p:val>
                                        </p:tav>
                                        <p:tav tm="100000">
                                          <p:val>
                                            <p:strVal val="#ppt_x"/>
                                          </p:val>
                                        </p:tav>
                                      </p:tavLst>
                                    </p:anim>
                                    <p:anim calcmode="lin" valueType="num">
                                      <p:cBhvr additive="base">
                                        <p:cTn id="78" dur="3000" fill="hold"/>
                                        <p:tgtEl>
                                          <p:spTgt spid="27"/>
                                        </p:tgtEl>
                                        <p:attrNameLst>
                                          <p:attrName>ppt_y</p:attrName>
                                        </p:attrNameLst>
                                      </p:cBhvr>
                                      <p:tavLst>
                                        <p:tav tm="0">
                                          <p:val>
                                            <p:strVal val="#ppt_y"/>
                                          </p:val>
                                        </p:tav>
                                        <p:tav tm="100000">
                                          <p:val>
                                            <p:strVal val="#ppt_y"/>
                                          </p:val>
                                        </p:tav>
                                      </p:tavLst>
                                    </p:anim>
                                  </p:childTnLst>
                                </p:cTn>
                              </p:par>
                              <p:par>
                                <p:cTn id="79" presetID="2" presetClass="entr" presetSubtype="2" fill="hold" grpId="0" nodeType="withEffect">
                                  <p:stCondLst>
                                    <p:cond delay="0"/>
                                  </p:stCondLst>
                                  <p:childTnLst>
                                    <p:set>
                                      <p:cBhvr>
                                        <p:cTn id="80" dur="1" fill="hold">
                                          <p:stCondLst>
                                            <p:cond delay="0"/>
                                          </p:stCondLst>
                                        </p:cTn>
                                        <p:tgtEl>
                                          <p:spTgt spid="28"/>
                                        </p:tgtEl>
                                        <p:attrNameLst>
                                          <p:attrName>style.visibility</p:attrName>
                                        </p:attrNameLst>
                                      </p:cBhvr>
                                      <p:to>
                                        <p:strVal val="visible"/>
                                      </p:to>
                                    </p:set>
                                    <p:anim calcmode="lin" valueType="num">
                                      <p:cBhvr additive="base">
                                        <p:cTn id="81" dur="3000" fill="hold"/>
                                        <p:tgtEl>
                                          <p:spTgt spid="28"/>
                                        </p:tgtEl>
                                        <p:attrNameLst>
                                          <p:attrName>ppt_x</p:attrName>
                                        </p:attrNameLst>
                                      </p:cBhvr>
                                      <p:tavLst>
                                        <p:tav tm="0">
                                          <p:val>
                                            <p:strVal val="1+#ppt_w/2"/>
                                          </p:val>
                                        </p:tav>
                                        <p:tav tm="100000">
                                          <p:val>
                                            <p:strVal val="#ppt_x"/>
                                          </p:val>
                                        </p:tav>
                                      </p:tavLst>
                                    </p:anim>
                                    <p:anim calcmode="lin" valueType="num">
                                      <p:cBhvr additive="base">
                                        <p:cTn id="82" dur="3000" fill="hold"/>
                                        <p:tgtEl>
                                          <p:spTgt spid="28"/>
                                        </p:tgtEl>
                                        <p:attrNameLst>
                                          <p:attrName>ppt_y</p:attrName>
                                        </p:attrNameLst>
                                      </p:cBhvr>
                                      <p:tavLst>
                                        <p:tav tm="0">
                                          <p:val>
                                            <p:strVal val="#ppt_y"/>
                                          </p:val>
                                        </p:tav>
                                        <p:tav tm="100000">
                                          <p:val>
                                            <p:strVal val="#ppt_y"/>
                                          </p:val>
                                        </p:tav>
                                      </p:tavLst>
                                    </p:anim>
                                  </p:childTnLst>
                                </p:cTn>
                              </p:par>
                              <p:par>
                                <p:cTn id="83" presetID="2" presetClass="entr" presetSubtype="2" fill="hold" grpId="0" nodeType="withEffect">
                                  <p:stCondLst>
                                    <p:cond delay="0"/>
                                  </p:stCondLst>
                                  <p:childTnLst>
                                    <p:set>
                                      <p:cBhvr>
                                        <p:cTn id="84" dur="1" fill="hold">
                                          <p:stCondLst>
                                            <p:cond delay="0"/>
                                          </p:stCondLst>
                                        </p:cTn>
                                        <p:tgtEl>
                                          <p:spTgt spid="29"/>
                                        </p:tgtEl>
                                        <p:attrNameLst>
                                          <p:attrName>style.visibility</p:attrName>
                                        </p:attrNameLst>
                                      </p:cBhvr>
                                      <p:to>
                                        <p:strVal val="visible"/>
                                      </p:to>
                                    </p:set>
                                    <p:anim calcmode="lin" valueType="num">
                                      <p:cBhvr additive="base">
                                        <p:cTn id="85" dur="3000" fill="hold"/>
                                        <p:tgtEl>
                                          <p:spTgt spid="29"/>
                                        </p:tgtEl>
                                        <p:attrNameLst>
                                          <p:attrName>ppt_x</p:attrName>
                                        </p:attrNameLst>
                                      </p:cBhvr>
                                      <p:tavLst>
                                        <p:tav tm="0">
                                          <p:val>
                                            <p:strVal val="1+#ppt_w/2"/>
                                          </p:val>
                                        </p:tav>
                                        <p:tav tm="100000">
                                          <p:val>
                                            <p:strVal val="#ppt_x"/>
                                          </p:val>
                                        </p:tav>
                                      </p:tavLst>
                                    </p:anim>
                                    <p:anim calcmode="lin" valueType="num">
                                      <p:cBhvr additive="base">
                                        <p:cTn id="86" dur="30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2" fill="hold" grpId="0" nodeType="clickEffect">
                                  <p:stCondLst>
                                    <p:cond delay="0"/>
                                  </p:stCondLst>
                                  <p:childTnLst>
                                    <p:set>
                                      <p:cBhvr>
                                        <p:cTn id="90" dur="1" fill="hold">
                                          <p:stCondLst>
                                            <p:cond delay="0"/>
                                          </p:stCondLst>
                                        </p:cTn>
                                        <p:tgtEl>
                                          <p:spTgt spid="30"/>
                                        </p:tgtEl>
                                        <p:attrNameLst>
                                          <p:attrName>style.visibility</p:attrName>
                                        </p:attrNameLst>
                                      </p:cBhvr>
                                      <p:to>
                                        <p:strVal val="visible"/>
                                      </p:to>
                                    </p:set>
                                    <p:anim calcmode="lin" valueType="num">
                                      <p:cBhvr additive="base">
                                        <p:cTn id="91" dur="3000" fill="hold"/>
                                        <p:tgtEl>
                                          <p:spTgt spid="30"/>
                                        </p:tgtEl>
                                        <p:attrNameLst>
                                          <p:attrName>ppt_x</p:attrName>
                                        </p:attrNameLst>
                                      </p:cBhvr>
                                      <p:tavLst>
                                        <p:tav tm="0">
                                          <p:val>
                                            <p:strVal val="1+#ppt_w/2"/>
                                          </p:val>
                                        </p:tav>
                                        <p:tav tm="100000">
                                          <p:val>
                                            <p:strVal val="#ppt_x"/>
                                          </p:val>
                                        </p:tav>
                                      </p:tavLst>
                                    </p:anim>
                                    <p:anim calcmode="lin" valueType="num">
                                      <p:cBhvr additive="base">
                                        <p:cTn id="92" dur="3000" fill="hold"/>
                                        <p:tgtEl>
                                          <p:spTgt spid="30"/>
                                        </p:tgtEl>
                                        <p:attrNameLst>
                                          <p:attrName>ppt_y</p:attrName>
                                        </p:attrNameLst>
                                      </p:cBhvr>
                                      <p:tavLst>
                                        <p:tav tm="0">
                                          <p:val>
                                            <p:strVal val="#ppt_y"/>
                                          </p:val>
                                        </p:tav>
                                        <p:tav tm="100000">
                                          <p:val>
                                            <p:strVal val="#ppt_y"/>
                                          </p:val>
                                        </p:tav>
                                      </p:tavLst>
                                    </p:anim>
                                  </p:childTnLst>
                                </p:cTn>
                              </p:par>
                              <p:par>
                                <p:cTn id="93" presetID="2" presetClass="entr" presetSubtype="2" fill="hold" grpId="0" nodeType="withEffect">
                                  <p:stCondLst>
                                    <p:cond delay="0"/>
                                  </p:stCondLst>
                                  <p:childTnLst>
                                    <p:set>
                                      <p:cBhvr>
                                        <p:cTn id="94" dur="1" fill="hold">
                                          <p:stCondLst>
                                            <p:cond delay="0"/>
                                          </p:stCondLst>
                                        </p:cTn>
                                        <p:tgtEl>
                                          <p:spTgt spid="32"/>
                                        </p:tgtEl>
                                        <p:attrNameLst>
                                          <p:attrName>style.visibility</p:attrName>
                                        </p:attrNameLst>
                                      </p:cBhvr>
                                      <p:to>
                                        <p:strVal val="visible"/>
                                      </p:to>
                                    </p:set>
                                    <p:anim calcmode="lin" valueType="num">
                                      <p:cBhvr additive="base">
                                        <p:cTn id="95" dur="3000" fill="hold"/>
                                        <p:tgtEl>
                                          <p:spTgt spid="32"/>
                                        </p:tgtEl>
                                        <p:attrNameLst>
                                          <p:attrName>ppt_x</p:attrName>
                                        </p:attrNameLst>
                                      </p:cBhvr>
                                      <p:tavLst>
                                        <p:tav tm="0">
                                          <p:val>
                                            <p:strVal val="1+#ppt_w/2"/>
                                          </p:val>
                                        </p:tav>
                                        <p:tav tm="100000">
                                          <p:val>
                                            <p:strVal val="#ppt_x"/>
                                          </p:val>
                                        </p:tav>
                                      </p:tavLst>
                                    </p:anim>
                                    <p:anim calcmode="lin" valueType="num">
                                      <p:cBhvr additive="base">
                                        <p:cTn id="96" dur="3000" fill="hold"/>
                                        <p:tgtEl>
                                          <p:spTgt spid="32"/>
                                        </p:tgtEl>
                                        <p:attrNameLst>
                                          <p:attrName>ppt_y</p:attrName>
                                        </p:attrNameLst>
                                      </p:cBhvr>
                                      <p:tavLst>
                                        <p:tav tm="0">
                                          <p:val>
                                            <p:strVal val="#ppt_y"/>
                                          </p:val>
                                        </p:tav>
                                        <p:tav tm="100000">
                                          <p:val>
                                            <p:strVal val="#ppt_y"/>
                                          </p:val>
                                        </p:tav>
                                      </p:tavLst>
                                    </p:anim>
                                  </p:childTnLst>
                                </p:cTn>
                              </p:par>
                              <p:par>
                                <p:cTn id="97" presetID="2" presetClass="entr" presetSubtype="2" fill="hold" grpId="0" nodeType="withEffect">
                                  <p:stCondLst>
                                    <p:cond delay="0"/>
                                  </p:stCondLst>
                                  <p:childTnLst>
                                    <p:set>
                                      <p:cBhvr>
                                        <p:cTn id="98" dur="1" fill="hold">
                                          <p:stCondLst>
                                            <p:cond delay="0"/>
                                          </p:stCondLst>
                                        </p:cTn>
                                        <p:tgtEl>
                                          <p:spTgt spid="33"/>
                                        </p:tgtEl>
                                        <p:attrNameLst>
                                          <p:attrName>style.visibility</p:attrName>
                                        </p:attrNameLst>
                                      </p:cBhvr>
                                      <p:to>
                                        <p:strVal val="visible"/>
                                      </p:to>
                                    </p:set>
                                    <p:anim calcmode="lin" valueType="num">
                                      <p:cBhvr additive="base">
                                        <p:cTn id="99" dur="3000" fill="hold"/>
                                        <p:tgtEl>
                                          <p:spTgt spid="33"/>
                                        </p:tgtEl>
                                        <p:attrNameLst>
                                          <p:attrName>ppt_x</p:attrName>
                                        </p:attrNameLst>
                                      </p:cBhvr>
                                      <p:tavLst>
                                        <p:tav tm="0">
                                          <p:val>
                                            <p:strVal val="1+#ppt_w/2"/>
                                          </p:val>
                                        </p:tav>
                                        <p:tav tm="100000">
                                          <p:val>
                                            <p:strVal val="#ppt_x"/>
                                          </p:val>
                                        </p:tav>
                                      </p:tavLst>
                                    </p:anim>
                                    <p:anim calcmode="lin" valueType="num">
                                      <p:cBhvr additive="base">
                                        <p:cTn id="100" dur="3000" fill="hold"/>
                                        <p:tgtEl>
                                          <p:spTgt spid="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P spid="14" grpId="0" animBg="1"/>
      <p:bldP spid="15" grpId="0" animBg="1"/>
      <p:bldP spid="16" grpId="0" animBg="1"/>
      <p:bldP spid="17" grpId="0"/>
      <p:bldP spid="18" grpId="0" animBg="1"/>
      <p:bldP spid="19" grpId="0" animBg="1"/>
      <p:bldP spid="20" grpId="0"/>
      <p:bldP spid="21" grpId="0" animBg="1"/>
      <p:bldP spid="22" grpId="0" animBg="1"/>
      <p:bldP spid="23" grpId="0"/>
      <p:bldP spid="24" grpId="0" animBg="1"/>
      <p:bldP spid="25" grpId="0" animBg="1"/>
      <p:bldP spid="26" grpId="0"/>
      <p:bldP spid="27" grpId="0" animBg="1"/>
      <p:bldP spid="28" grpId="0" animBg="1"/>
      <p:bldP spid="29" grpId="0"/>
      <p:bldP spid="30" grpId="0" animBg="1"/>
      <p:bldP spid="32" grpId="0" animBg="1"/>
      <p:bldP spid="3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Address Aggregation</a:t>
            </a:r>
            <a:endParaRPr lang="en-US" dirty="0"/>
          </a:p>
        </p:txBody>
      </p:sp>
      <p:sp>
        <p:nvSpPr>
          <p:cNvPr id="3" name="Content Placeholder 2"/>
          <p:cNvSpPr>
            <a:spLocks noGrp="1"/>
          </p:cNvSpPr>
          <p:nvPr>
            <p:ph idx="1"/>
          </p:nvPr>
        </p:nvSpPr>
        <p:spPr/>
        <p:txBody>
          <a:bodyPr>
            <a:normAutofit/>
          </a:bodyPr>
          <a:lstStyle/>
          <a:p>
            <a:r>
              <a:rPr lang="en-US" sz="2400" dirty="0" smtClean="0"/>
              <a:t>Large prefix for an organization</a:t>
            </a:r>
          </a:p>
          <a:p>
            <a:pPr lvl="1"/>
            <a:r>
              <a:rPr lang="en-US" sz="2000" dirty="0" smtClean="0"/>
              <a:t>Can handle entire network</a:t>
            </a:r>
          </a:p>
          <a:p>
            <a:r>
              <a:rPr lang="en-US" sz="2400" dirty="0" smtClean="0"/>
              <a:t>ISPs summarize routes</a:t>
            </a:r>
          </a:p>
          <a:p>
            <a:pPr lvl="1"/>
            <a:r>
              <a:rPr lang="en-US" sz="2000" dirty="0" smtClean="0"/>
              <a:t>All customer prefixes into one prefix</a:t>
            </a:r>
          </a:p>
          <a:p>
            <a:pPr lvl="1"/>
            <a:r>
              <a:rPr lang="en-US" sz="2000" dirty="0" smtClean="0"/>
              <a:t>Make it available to the Internet</a:t>
            </a:r>
          </a:p>
          <a:p>
            <a:r>
              <a:rPr lang="en-US" sz="2400" dirty="0" smtClean="0"/>
              <a:t>Aggregation provides:</a:t>
            </a:r>
          </a:p>
          <a:p>
            <a:pPr lvl="1"/>
            <a:r>
              <a:rPr lang="en-US" sz="2000" dirty="0" smtClean="0"/>
              <a:t>Efficient routing</a:t>
            </a:r>
          </a:p>
          <a:p>
            <a:pPr lvl="1"/>
            <a:r>
              <a:rPr lang="en-US" sz="2000" dirty="0" smtClean="0"/>
              <a:t>Scalable routing</a:t>
            </a:r>
          </a:p>
          <a:p>
            <a:pPr lvl="1"/>
            <a:r>
              <a:rPr lang="en-US" sz="2000" dirty="0" smtClean="0"/>
              <a:t>Fewer routes in global IPV6 routing table</a:t>
            </a:r>
          </a:p>
          <a:p>
            <a:pPr>
              <a:buNone/>
            </a:pPr>
            <a:r>
              <a:rPr lang="en-US" dirty="0" smtClean="0"/>
              <a:t/>
            </a:r>
            <a:br>
              <a:rPr lang="en-US" dirty="0" smtClean="0"/>
            </a:br>
            <a:endParaRPr lang="en-US" dirty="0" smtClean="0"/>
          </a:p>
          <a:p>
            <a:endParaRPr lang="en-US" dirty="0" smtClean="0"/>
          </a:p>
          <a:p>
            <a:pPr lvl="1"/>
            <a:endParaRPr lang="en-US" dirty="0"/>
          </a:p>
        </p:txBody>
      </p:sp>
    </p:spTree>
    <p:extLst>
      <p:ext uri="{BB962C8B-B14F-4D97-AF65-F5344CB8AC3E}">
        <p14:creationId xmlns:p14="http://schemas.microsoft.com/office/powerpoint/2010/main" val="27403757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isco2.gif"/>
          <p:cNvPicPr>
            <a:picLocks noGrp="1" noChangeAspect="1"/>
          </p:cNvPicPr>
          <p:nvPr>
            <p:ph idx="1"/>
          </p:nvPr>
        </p:nvPicPr>
        <p:blipFill>
          <a:blip r:embed="rId3" cstate="print"/>
          <a:stretch>
            <a:fillRect/>
          </a:stretch>
        </p:blipFill>
        <p:spPr>
          <a:xfrm>
            <a:off x="6781799" y="1699534"/>
            <a:ext cx="975803" cy="500741"/>
          </a:xfrm>
        </p:spPr>
      </p:pic>
      <p:pic>
        <p:nvPicPr>
          <p:cNvPr id="5" name="Content Placeholder 3" descr="Cisco2.gif"/>
          <p:cNvPicPr>
            <a:picLocks noChangeAspect="1"/>
          </p:cNvPicPr>
          <p:nvPr/>
        </p:nvPicPr>
        <p:blipFill>
          <a:blip r:embed="rId3" cstate="print"/>
          <a:stretch>
            <a:fillRect/>
          </a:stretch>
        </p:blipFill>
        <p:spPr bwMode="auto">
          <a:xfrm>
            <a:off x="6874564" y="5144134"/>
            <a:ext cx="990600" cy="508334"/>
          </a:xfrm>
          <a:prstGeom prst="rect">
            <a:avLst/>
          </a:prstGeom>
          <a:noFill/>
          <a:ln w="9525" algn="ctr">
            <a:noFill/>
            <a:miter lim="800000"/>
            <a:headEnd/>
            <a:tailEnd/>
          </a:ln>
        </p:spPr>
      </p:pic>
      <p:pic>
        <p:nvPicPr>
          <p:cNvPr id="8" name="Picture 7" descr="Cisco3.gif"/>
          <p:cNvPicPr>
            <a:picLocks noChangeAspect="1"/>
          </p:cNvPicPr>
          <p:nvPr/>
        </p:nvPicPr>
        <p:blipFill>
          <a:blip r:embed="rId4" cstate="print"/>
          <a:stretch>
            <a:fillRect/>
          </a:stretch>
        </p:blipFill>
        <p:spPr>
          <a:xfrm>
            <a:off x="3853072" y="3191566"/>
            <a:ext cx="1524000" cy="883478"/>
          </a:xfrm>
          <a:prstGeom prst="rect">
            <a:avLst/>
          </a:prstGeom>
        </p:spPr>
      </p:pic>
      <p:pic>
        <p:nvPicPr>
          <p:cNvPr id="10" name="Picture 9" descr="Cisco4.gif"/>
          <p:cNvPicPr>
            <a:picLocks noChangeAspect="1"/>
          </p:cNvPicPr>
          <p:nvPr/>
        </p:nvPicPr>
        <p:blipFill>
          <a:blip r:embed="rId5" cstate="print"/>
          <a:stretch>
            <a:fillRect/>
          </a:stretch>
        </p:blipFill>
        <p:spPr>
          <a:xfrm>
            <a:off x="685800" y="3009900"/>
            <a:ext cx="1981200" cy="1371600"/>
          </a:xfrm>
          <a:prstGeom prst="rect">
            <a:avLst/>
          </a:prstGeom>
        </p:spPr>
      </p:pic>
      <p:sp>
        <p:nvSpPr>
          <p:cNvPr id="11" name="TextBox 10"/>
          <p:cNvSpPr txBox="1"/>
          <p:nvPr/>
        </p:nvSpPr>
        <p:spPr>
          <a:xfrm flipH="1">
            <a:off x="6785111" y="1371600"/>
            <a:ext cx="1767430" cy="341632"/>
          </a:xfrm>
          <a:prstGeom prst="rect">
            <a:avLst/>
          </a:prstGeom>
          <a:noFill/>
        </p:spPr>
        <p:txBody>
          <a:bodyPr wrap="square" rtlCol="0">
            <a:spAutoFit/>
          </a:bodyPr>
          <a:lstStyle/>
          <a:p>
            <a:r>
              <a:rPr lang="en-US" sz="1800" b="1" dirty="0" smtClean="0"/>
              <a:t>Customer  A1</a:t>
            </a:r>
            <a:endParaRPr lang="en-US" sz="1800" b="1" dirty="0"/>
          </a:p>
        </p:txBody>
      </p:sp>
      <p:sp>
        <p:nvSpPr>
          <p:cNvPr id="12" name="Rectangle 11"/>
          <p:cNvSpPr/>
          <p:nvPr/>
        </p:nvSpPr>
        <p:spPr>
          <a:xfrm>
            <a:off x="6933094" y="4759664"/>
            <a:ext cx="1676485" cy="341632"/>
          </a:xfrm>
          <a:prstGeom prst="rect">
            <a:avLst/>
          </a:prstGeom>
        </p:spPr>
        <p:txBody>
          <a:bodyPr wrap="none">
            <a:spAutoFit/>
          </a:bodyPr>
          <a:lstStyle/>
          <a:p>
            <a:r>
              <a:rPr lang="en-US" sz="1800" b="1" dirty="0" smtClean="0"/>
              <a:t>Customer  A2</a:t>
            </a:r>
            <a:endParaRPr lang="en-US" sz="1800" b="1" dirty="0"/>
          </a:p>
        </p:txBody>
      </p:sp>
      <p:sp>
        <p:nvSpPr>
          <p:cNvPr id="15" name="TextBox 14"/>
          <p:cNvSpPr txBox="1"/>
          <p:nvPr/>
        </p:nvSpPr>
        <p:spPr>
          <a:xfrm>
            <a:off x="3352800" y="2438400"/>
            <a:ext cx="2438400" cy="840230"/>
          </a:xfrm>
          <a:prstGeom prst="rect">
            <a:avLst/>
          </a:prstGeom>
          <a:noFill/>
        </p:spPr>
        <p:txBody>
          <a:bodyPr wrap="square" rtlCol="0">
            <a:spAutoFit/>
          </a:bodyPr>
          <a:lstStyle/>
          <a:p>
            <a:r>
              <a:rPr lang="en-US" sz="1800" b="1" dirty="0" smtClean="0">
                <a:solidFill>
                  <a:srgbClr val="0070C0"/>
                </a:solidFill>
              </a:rPr>
              <a:t>ISP A</a:t>
            </a:r>
          </a:p>
          <a:p>
            <a:r>
              <a:rPr lang="en-US" sz="1800" b="1" dirty="0" smtClean="0">
                <a:solidFill>
                  <a:srgbClr val="0070C0"/>
                </a:solidFill>
              </a:rPr>
              <a:t>AS 60000</a:t>
            </a:r>
          </a:p>
          <a:p>
            <a:r>
              <a:rPr lang="en-US" sz="1800" b="1" dirty="0" smtClean="0">
                <a:solidFill>
                  <a:srgbClr val="0070C0"/>
                </a:solidFill>
              </a:rPr>
              <a:t>2001:051A::/35</a:t>
            </a:r>
            <a:endParaRPr lang="en-US" sz="1800" b="1" dirty="0">
              <a:solidFill>
                <a:srgbClr val="0070C0"/>
              </a:solidFill>
            </a:endParaRPr>
          </a:p>
        </p:txBody>
      </p:sp>
      <p:sp>
        <p:nvSpPr>
          <p:cNvPr id="17" name="TextBox 16"/>
          <p:cNvSpPr txBox="1"/>
          <p:nvPr/>
        </p:nvSpPr>
        <p:spPr>
          <a:xfrm>
            <a:off x="5562600" y="2362200"/>
            <a:ext cx="3352800" cy="424732"/>
          </a:xfrm>
          <a:prstGeom prst="rect">
            <a:avLst/>
          </a:prstGeom>
          <a:noFill/>
        </p:spPr>
        <p:txBody>
          <a:bodyPr wrap="square" rtlCol="0">
            <a:spAutoFit/>
          </a:bodyPr>
          <a:lstStyle/>
          <a:p>
            <a:r>
              <a:rPr lang="en-US" b="1" dirty="0" smtClean="0">
                <a:solidFill>
                  <a:srgbClr val="FF0000"/>
                </a:solidFill>
              </a:rPr>
              <a:t>2001:051A:A1::/48 </a:t>
            </a:r>
            <a:endParaRPr lang="en-US" b="1" dirty="0">
              <a:solidFill>
                <a:srgbClr val="FF0000"/>
              </a:solidFill>
            </a:endParaRPr>
          </a:p>
        </p:txBody>
      </p:sp>
      <p:sp>
        <p:nvSpPr>
          <p:cNvPr id="18" name="Rectangle 17"/>
          <p:cNvSpPr/>
          <p:nvPr/>
        </p:nvSpPr>
        <p:spPr>
          <a:xfrm>
            <a:off x="5738301" y="5791200"/>
            <a:ext cx="2925801" cy="424732"/>
          </a:xfrm>
          <a:prstGeom prst="rect">
            <a:avLst/>
          </a:prstGeom>
        </p:spPr>
        <p:txBody>
          <a:bodyPr wrap="none">
            <a:spAutoFit/>
          </a:bodyPr>
          <a:lstStyle/>
          <a:p>
            <a:r>
              <a:rPr lang="en-US" b="1" dirty="0" smtClean="0">
                <a:solidFill>
                  <a:srgbClr val="00B050"/>
                </a:solidFill>
              </a:rPr>
              <a:t>2001:051A:A2::/48 </a:t>
            </a:r>
            <a:endParaRPr lang="en-US" b="1" dirty="0">
              <a:solidFill>
                <a:srgbClr val="00B050"/>
              </a:solidFill>
            </a:endParaRPr>
          </a:p>
        </p:txBody>
      </p:sp>
      <p:sp>
        <p:nvSpPr>
          <p:cNvPr id="19" name="TextBox 18"/>
          <p:cNvSpPr txBox="1"/>
          <p:nvPr/>
        </p:nvSpPr>
        <p:spPr>
          <a:xfrm>
            <a:off x="2922332" y="4038600"/>
            <a:ext cx="3595985" cy="923330"/>
          </a:xfrm>
          <a:prstGeom prst="rect">
            <a:avLst/>
          </a:prstGeom>
          <a:noFill/>
        </p:spPr>
        <p:txBody>
          <a:bodyPr wrap="none" rtlCol="0">
            <a:spAutoFit/>
          </a:bodyPr>
          <a:lstStyle/>
          <a:p>
            <a:r>
              <a:rPr lang="en-US" sz="2000" b="1" dirty="0" smtClean="0">
                <a:solidFill>
                  <a:srgbClr val="00B0F0"/>
                </a:solidFill>
              </a:rPr>
              <a:t>Routing Table</a:t>
            </a:r>
          </a:p>
          <a:p>
            <a:r>
              <a:rPr lang="en-US" sz="2000" b="1" dirty="0" smtClean="0">
                <a:solidFill>
                  <a:srgbClr val="00B0F0"/>
                </a:solidFill>
              </a:rPr>
              <a:t>2001:051A:A1::/48 AS 60000</a:t>
            </a:r>
          </a:p>
          <a:p>
            <a:r>
              <a:rPr lang="en-US" sz="2000" b="1" dirty="0" smtClean="0">
                <a:solidFill>
                  <a:srgbClr val="00B0F0"/>
                </a:solidFill>
              </a:rPr>
              <a:t>2001:051A:A2::/48 AS 60000</a:t>
            </a:r>
            <a:endParaRPr lang="en-US" sz="2000" b="1" dirty="0">
              <a:solidFill>
                <a:srgbClr val="00B0F0"/>
              </a:solidFill>
            </a:endParaRPr>
          </a:p>
        </p:txBody>
      </p:sp>
      <p:sp>
        <p:nvSpPr>
          <p:cNvPr id="20" name="TextBox 19"/>
          <p:cNvSpPr txBox="1"/>
          <p:nvPr/>
        </p:nvSpPr>
        <p:spPr>
          <a:xfrm>
            <a:off x="111825" y="1971260"/>
            <a:ext cx="3353419" cy="757130"/>
          </a:xfrm>
          <a:prstGeom prst="rect">
            <a:avLst/>
          </a:prstGeom>
          <a:noFill/>
        </p:spPr>
        <p:txBody>
          <a:bodyPr wrap="none" rtlCol="0">
            <a:spAutoFit/>
          </a:bodyPr>
          <a:lstStyle/>
          <a:p>
            <a:r>
              <a:rPr lang="en-US" b="1" dirty="0" smtClean="0">
                <a:solidFill>
                  <a:srgbClr val="7030A0"/>
                </a:solidFill>
              </a:rPr>
              <a:t>Global Routing Table</a:t>
            </a:r>
          </a:p>
          <a:p>
            <a:r>
              <a:rPr lang="en-US" b="1" dirty="0" smtClean="0">
                <a:solidFill>
                  <a:srgbClr val="002060"/>
                </a:solidFill>
              </a:rPr>
              <a:t>2001:051A::/35</a:t>
            </a:r>
            <a:endParaRPr lang="en-US" b="1" dirty="0">
              <a:solidFill>
                <a:srgbClr val="002060"/>
              </a:solidFill>
            </a:endParaRPr>
          </a:p>
        </p:txBody>
      </p:sp>
      <p:cxnSp>
        <p:nvCxnSpPr>
          <p:cNvPr id="22" name="Straight Arrow Connector 21"/>
          <p:cNvCxnSpPr/>
          <p:nvPr/>
        </p:nvCxnSpPr>
        <p:spPr bwMode="auto">
          <a:xfrm flipH="1">
            <a:off x="5377072" y="2133600"/>
            <a:ext cx="1557129" cy="1318534"/>
          </a:xfrm>
          <a:prstGeom prst="straightConnector1">
            <a:avLst/>
          </a:prstGeom>
          <a:ln>
            <a:headEnd type="arrow"/>
            <a:tailEnd type="arrow"/>
          </a:ln>
        </p:spPr>
        <p:style>
          <a:lnRef idx="2">
            <a:schemeClr val="accent4"/>
          </a:lnRef>
          <a:fillRef idx="0">
            <a:schemeClr val="accent4"/>
          </a:fillRef>
          <a:effectRef idx="1">
            <a:schemeClr val="accent4"/>
          </a:effectRef>
          <a:fontRef idx="minor">
            <a:schemeClr val="tx1"/>
          </a:fontRef>
        </p:style>
      </p:cxnSp>
      <p:cxnSp>
        <p:nvCxnSpPr>
          <p:cNvPr id="24" name="Straight Arrow Connector 23"/>
          <p:cNvCxnSpPr/>
          <p:nvPr/>
        </p:nvCxnSpPr>
        <p:spPr bwMode="auto">
          <a:xfrm flipH="1" flipV="1">
            <a:off x="5370443" y="3827803"/>
            <a:ext cx="1676401" cy="1344924"/>
          </a:xfrm>
          <a:prstGeom prst="straightConnector1">
            <a:avLst/>
          </a:prstGeom>
          <a:ln>
            <a:headEnd type="arrow"/>
            <a:tailEnd type="arrow"/>
          </a:ln>
        </p:spPr>
        <p:style>
          <a:lnRef idx="2">
            <a:schemeClr val="accent4"/>
          </a:lnRef>
          <a:fillRef idx="0">
            <a:schemeClr val="accent4"/>
          </a:fillRef>
          <a:effectRef idx="1">
            <a:schemeClr val="accent4"/>
          </a:effectRef>
          <a:fontRef idx="minor">
            <a:schemeClr val="tx1"/>
          </a:fontRef>
        </p:style>
      </p:cxnSp>
      <p:cxnSp>
        <p:nvCxnSpPr>
          <p:cNvPr id="26" name="Straight Arrow Connector 25"/>
          <p:cNvCxnSpPr>
            <a:endCxn id="10" idx="3"/>
          </p:cNvCxnSpPr>
          <p:nvPr/>
        </p:nvCxnSpPr>
        <p:spPr bwMode="auto">
          <a:xfrm flipH="1">
            <a:off x="2667000" y="3695700"/>
            <a:ext cx="1186072" cy="0"/>
          </a:xfrm>
          <a:prstGeom prst="straightConnector1">
            <a:avLst/>
          </a:prstGeom>
          <a:ln>
            <a:headEnd type="arrow"/>
            <a:tailEnd type="arrow"/>
          </a:ln>
        </p:spPr>
        <p:style>
          <a:lnRef idx="2">
            <a:schemeClr val="accent4"/>
          </a:lnRef>
          <a:fillRef idx="0">
            <a:schemeClr val="accent4"/>
          </a:fillRef>
          <a:effectRef idx="1">
            <a:schemeClr val="accent4"/>
          </a:effectRef>
          <a:fontRef idx="minor">
            <a:schemeClr val="tx1"/>
          </a:fontRef>
        </p:style>
      </p:cxnSp>
      <p:sp>
        <p:nvSpPr>
          <p:cNvPr id="25" name="Title 1"/>
          <p:cNvSpPr txBox="1">
            <a:spLocks/>
          </p:cNvSpPr>
          <p:nvPr/>
        </p:nvSpPr>
        <p:spPr bwMode="auto">
          <a:xfrm>
            <a:off x="808038" y="762000"/>
            <a:ext cx="8145462" cy="609600"/>
          </a:xfrm>
          <a:prstGeom prst="rect">
            <a:avLst/>
          </a:prstGeom>
          <a:noFill/>
          <a:ln w="9525" algn="ctr">
            <a:noFill/>
            <a:miter lim="800000"/>
            <a:headEnd/>
            <a:tailEnd/>
          </a:ln>
        </p:spPr>
        <p:txBody>
          <a:bodyPr vert="horz" wrap="square" lIns="82124" tIns="41061" rIns="82124" bIns="41061" numCol="1" anchor="b" anchorCtr="0" compatLnSpc="1">
            <a:prstTxWarp prst="textNoShape">
              <a:avLst/>
            </a:prstTxWarp>
          </a:bodyPr>
          <a:lstStyle/>
          <a:p>
            <a:pPr marL="0" marR="0" lvl="0" indent="0" algn="l" defTabSz="814388" rtl="0" eaLnBrk="0" fontAlgn="base" latinLnBrk="0" hangingPunct="0">
              <a:lnSpc>
                <a:spcPct val="9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708CA1"/>
                </a:solidFill>
                <a:effectLst/>
                <a:uLnTx/>
                <a:uFillTx/>
                <a:latin typeface="+mj-lt"/>
                <a:ea typeface="+mj-ea"/>
                <a:cs typeface="+mj-cs"/>
              </a:rPr>
              <a:t>Aggregation Example</a:t>
            </a:r>
            <a:endParaRPr kumimoji="0" lang="en-US" sz="3200" b="1" i="0" u="none" strike="noStrike" kern="0" cap="none" spc="0" normalizeH="0" baseline="0" noProof="0" dirty="0">
              <a:ln>
                <a:noFill/>
              </a:ln>
              <a:solidFill>
                <a:srgbClr val="708CA1"/>
              </a:solidFill>
              <a:effectLst/>
              <a:uLnTx/>
              <a:uFillTx/>
              <a:latin typeface="+mj-lt"/>
              <a:ea typeface="+mj-ea"/>
              <a:cs typeface="+mj-cs"/>
            </a:endParaRPr>
          </a:p>
        </p:txBody>
      </p:sp>
    </p:spTree>
    <p:extLst>
      <p:ext uri="{BB962C8B-B14F-4D97-AF65-F5344CB8AC3E}">
        <p14:creationId xmlns:p14="http://schemas.microsoft.com/office/powerpoint/2010/main" val="205410568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1+#ppt_w/2"/>
                                          </p:val>
                                        </p:tav>
                                        <p:tav tm="100000">
                                          <p:val>
                                            <p:strVal val="#ppt_x"/>
                                          </p:val>
                                        </p:tav>
                                      </p:tavLst>
                                    </p:anim>
                                    <p:anim calcmode="lin" valueType="num">
                                      <p:cBhvr additive="base">
                                        <p:cTn id="16" dur="500" fill="hold"/>
                                        <p:tgtEl>
                                          <p:spTgt spid="5"/>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1+#ppt_w/2"/>
                                          </p:val>
                                        </p:tav>
                                        <p:tav tm="100000">
                                          <p:val>
                                            <p:strVal val="#ppt_x"/>
                                          </p:val>
                                        </p:tav>
                                      </p:tavLst>
                                    </p:anim>
                                    <p:anim calcmode="lin" valueType="num">
                                      <p:cBhvr additive="base">
                                        <p:cTn id="20"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fill="hold"/>
                                        <p:tgtEl>
                                          <p:spTgt spid="17"/>
                                        </p:tgtEl>
                                        <p:attrNameLst>
                                          <p:attrName>ppt_x</p:attrName>
                                        </p:attrNameLst>
                                      </p:cBhvr>
                                      <p:tavLst>
                                        <p:tav tm="0">
                                          <p:val>
                                            <p:strVal val="#ppt_x"/>
                                          </p:val>
                                        </p:tav>
                                        <p:tav tm="100000">
                                          <p:val>
                                            <p:strVal val="#ppt_x"/>
                                          </p:val>
                                        </p:tav>
                                      </p:tavLst>
                                    </p:anim>
                                    <p:anim calcmode="lin" valueType="num">
                                      <p:cBhvr additive="base">
                                        <p:cTn id="2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500" fill="hold"/>
                                        <p:tgtEl>
                                          <p:spTgt spid="18"/>
                                        </p:tgtEl>
                                        <p:attrNameLst>
                                          <p:attrName>ppt_x</p:attrName>
                                        </p:attrNameLst>
                                      </p:cBhvr>
                                      <p:tavLst>
                                        <p:tav tm="0">
                                          <p:val>
                                            <p:strVal val="#ppt_x"/>
                                          </p:val>
                                        </p:tav>
                                        <p:tav tm="100000">
                                          <p:val>
                                            <p:strVal val="#ppt_x"/>
                                          </p:val>
                                        </p:tav>
                                      </p:tavLst>
                                    </p:anim>
                                    <p:anim calcmode="lin" valueType="num">
                                      <p:cBhvr additive="base">
                                        <p:cTn id="32" dur="500" fill="hold"/>
                                        <p:tgtEl>
                                          <p:spTgt spid="18"/>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2000"/>
                                        <p:tgtEl>
                                          <p:spTgt spid="22"/>
                                        </p:tgtEl>
                                      </p:cBhvr>
                                    </p:animEffect>
                                  </p:childTnLst>
                                </p:cTn>
                              </p:par>
                              <p:par>
                                <p:cTn id="38" presetID="10" presetClass="entr" presetSubtype="0" fill="hold" nodeType="with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fade">
                                      <p:cBhvr>
                                        <p:cTn id="40" dur="2000"/>
                                        <p:tgtEl>
                                          <p:spTgt spid="24"/>
                                        </p:tgtEl>
                                      </p:cBhvr>
                                    </p:animEffect>
                                  </p:childTnLst>
                                </p:cTn>
                              </p:par>
                              <p:par>
                                <p:cTn id="41" presetID="10" presetClass="entr" presetSubtype="0" fill="hold" nodeType="with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2000"/>
                                        <p:tgtEl>
                                          <p:spTgt spid="8"/>
                                        </p:tgtEl>
                                      </p:cBhvr>
                                    </p:animEffect>
                                  </p:childTnLst>
                                </p:cTn>
                              </p:par>
                            </p:childTnLst>
                          </p:cTn>
                        </p:par>
                        <p:par>
                          <p:cTn id="44" fill="hold">
                            <p:stCondLst>
                              <p:cond delay="2000"/>
                            </p:stCondLst>
                            <p:childTnLst>
                              <p:par>
                                <p:cTn id="45" presetID="22" presetClass="entr" presetSubtype="4" fill="hold" nodeType="afterEffect">
                                  <p:stCondLst>
                                    <p:cond delay="1000"/>
                                  </p:stCondLst>
                                  <p:childTnLst>
                                    <p:set>
                                      <p:cBhvr>
                                        <p:cTn id="46" dur="1" fill="hold">
                                          <p:stCondLst>
                                            <p:cond delay="0"/>
                                          </p:stCondLst>
                                        </p:cTn>
                                        <p:tgtEl>
                                          <p:spTgt spid="15"/>
                                        </p:tgtEl>
                                        <p:attrNameLst>
                                          <p:attrName>style.visibility</p:attrName>
                                        </p:attrNameLst>
                                      </p:cBhvr>
                                      <p:to>
                                        <p:strVal val="visible"/>
                                      </p:to>
                                    </p:set>
                                    <p:animEffect transition="in" filter="wipe(down)">
                                      <p:cBhvr>
                                        <p:cTn id="47" dur="500"/>
                                        <p:tgtEl>
                                          <p:spTgt spid="15"/>
                                        </p:tgtEl>
                                      </p:cBhvr>
                                    </p:animEffect>
                                  </p:childTnLst>
                                </p:cTn>
                              </p:par>
                            </p:childTnLst>
                          </p:cTn>
                        </p:par>
                        <p:par>
                          <p:cTn id="48" fill="hold">
                            <p:stCondLst>
                              <p:cond delay="3500"/>
                            </p:stCondLst>
                            <p:childTnLst>
                              <p:par>
                                <p:cTn id="49" presetID="9" presetClass="entr" presetSubtype="0" fill="hold" nodeType="afterEffect">
                                  <p:stCondLst>
                                    <p:cond delay="1000"/>
                                  </p:stCondLst>
                                  <p:childTnLst>
                                    <p:set>
                                      <p:cBhvr>
                                        <p:cTn id="50" dur="1" fill="hold">
                                          <p:stCondLst>
                                            <p:cond delay="0"/>
                                          </p:stCondLst>
                                        </p:cTn>
                                        <p:tgtEl>
                                          <p:spTgt spid="26"/>
                                        </p:tgtEl>
                                        <p:attrNameLst>
                                          <p:attrName>style.visibility</p:attrName>
                                        </p:attrNameLst>
                                      </p:cBhvr>
                                      <p:to>
                                        <p:strVal val="visible"/>
                                      </p:to>
                                    </p:set>
                                    <p:animEffect transition="in" filter="dissolve">
                                      <p:cBhvr>
                                        <p:cTn id="51" dur="500"/>
                                        <p:tgtEl>
                                          <p:spTgt spid="26"/>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wipe(down)">
                                      <p:cBhvr>
                                        <p:cTn id="56" dur="500"/>
                                        <p:tgtEl>
                                          <p:spTgt spid="19"/>
                                        </p:tgtEl>
                                      </p:cBhvr>
                                    </p:animEffect>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additive="base">
                                        <p:cTn id="61" dur="500" fill="hold"/>
                                        <p:tgtEl>
                                          <p:spTgt spid="10"/>
                                        </p:tgtEl>
                                        <p:attrNameLst>
                                          <p:attrName>ppt_x</p:attrName>
                                        </p:attrNameLst>
                                      </p:cBhvr>
                                      <p:tavLst>
                                        <p:tav tm="0">
                                          <p:val>
                                            <p:strVal val="#ppt_x"/>
                                          </p:val>
                                        </p:tav>
                                        <p:tav tm="100000">
                                          <p:val>
                                            <p:strVal val="#ppt_x"/>
                                          </p:val>
                                        </p:tav>
                                      </p:tavLst>
                                    </p:anim>
                                    <p:anim calcmode="lin" valueType="num">
                                      <p:cBhvr additive="base">
                                        <p:cTn id="6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8" presetClass="entr" presetSubtype="16"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diamond(in)">
                                      <p:cBhvr>
                                        <p:cTn id="67"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7" grpId="0"/>
      <p:bldP spid="18" grpId="0"/>
      <p:bldP spid="19" grpId="0"/>
      <p:bldP spid="20"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Subnetting Global Addresses</a:t>
            </a:r>
            <a:endParaRPr lang="en-US" dirty="0"/>
          </a:p>
        </p:txBody>
      </p:sp>
      <p:sp>
        <p:nvSpPr>
          <p:cNvPr id="50179" name="Content Placeholder 2"/>
          <p:cNvSpPr>
            <a:spLocks noGrp="1"/>
          </p:cNvSpPr>
          <p:nvPr>
            <p:ph idx="1"/>
          </p:nvPr>
        </p:nvSpPr>
        <p:spPr>
          <a:xfrm>
            <a:off x="304800" y="1905000"/>
            <a:ext cx="8458200" cy="4114800"/>
          </a:xfrm>
        </p:spPr>
        <p:txBody>
          <a:bodyPr/>
          <a:lstStyle/>
          <a:p>
            <a:pPr>
              <a:defRPr/>
            </a:pPr>
            <a:r>
              <a:rPr lang="en-US" dirty="0" smtClean="0">
                <a:solidFill>
                  <a:srgbClr val="FF0000"/>
                </a:solidFill>
              </a:rPr>
              <a:t>2001:05a8</a:t>
            </a:r>
            <a:r>
              <a:rPr lang="en-US" dirty="0" smtClean="0"/>
              <a:t>::0/</a:t>
            </a:r>
            <a:r>
              <a:rPr lang="en-US" dirty="0" smtClean="0">
                <a:solidFill>
                  <a:srgbClr val="FF0000"/>
                </a:solidFill>
              </a:rPr>
              <a:t>32</a:t>
            </a:r>
          </a:p>
          <a:p>
            <a:pPr>
              <a:defRPr/>
            </a:pPr>
            <a:r>
              <a:rPr lang="en-US" dirty="0" smtClean="0"/>
              <a:t>Subnets the ISP can create:</a:t>
            </a:r>
          </a:p>
          <a:p>
            <a:pPr lvl="1">
              <a:defRPr/>
            </a:pPr>
            <a:r>
              <a:rPr lang="en-US" dirty="0" smtClean="0"/>
              <a:t>2^16 = 65,536</a:t>
            </a:r>
          </a:p>
          <a:p>
            <a:pPr lvl="1">
              <a:defRPr/>
            </a:pPr>
            <a:r>
              <a:rPr lang="en-US" dirty="0" smtClean="0"/>
              <a:t>2001:05a8:</a:t>
            </a:r>
            <a:r>
              <a:rPr lang="en-US" dirty="0" smtClean="0">
                <a:solidFill>
                  <a:srgbClr val="FF0000"/>
                </a:solidFill>
              </a:rPr>
              <a:t>0001</a:t>
            </a:r>
            <a:r>
              <a:rPr lang="en-US" dirty="0" smtClean="0"/>
              <a:t>::0 – 2001:05a8:</a:t>
            </a:r>
            <a:r>
              <a:rPr lang="en-US" dirty="0" smtClean="0">
                <a:solidFill>
                  <a:srgbClr val="FF0000"/>
                </a:solidFill>
              </a:rPr>
              <a:t>ffff</a:t>
            </a:r>
            <a:r>
              <a:rPr lang="en-US" dirty="0" smtClean="0"/>
              <a:t>::0/</a:t>
            </a:r>
            <a:r>
              <a:rPr lang="en-US" dirty="0" smtClean="0">
                <a:solidFill>
                  <a:srgbClr val="FF0000"/>
                </a:solidFill>
              </a:rPr>
              <a:t>48</a:t>
            </a:r>
            <a:endParaRPr lang="en-US" baseline="30000" dirty="0" smtClean="0">
              <a:solidFill>
                <a:schemeClr val="tx2">
                  <a:lumMod val="60000"/>
                  <a:lumOff val="40000"/>
                </a:schemeClr>
              </a:solidFill>
            </a:endParaRPr>
          </a:p>
          <a:p>
            <a:pPr>
              <a:defRPr/>
            </a:pPr>
            <a:endParaRPr lang="en-US" sz="2400" dirty="0" smtClean="0">
              <a:solidFill>
                <a:schemeClr val="tx2">
                  <a:lumMod val="60000"/>
                  <a:lumOff val="40000"/>
                </a:schemeClr>
              </a:solidFill>
            </a:endParaRPr>
          </a:p>
          <a:p>
            <a:pPr>
              <a:defRPr/>
            </a:pPr>
            <a:endParaRPr lang="en-US" dirty="0" smtClean="0">
              <a:solidFill>
                <a:schemeClr val="tx2">
                  <a:lumMod val="60000"/>
                  <a:lumOff val="40000"/>
                </a:schemeClr>
              </a:solidFill>
            </a:endParaRPr>
          </a:p>
          <a:p>
            <a:pPr>
              <a:defRPr/>
            </a:pPr>
            <a:endParaRPr lang="en-US" dirty="0" smtClean="0">
              <a:solidFill>
                <a:schemeClr val="tx2">
                  <a:lumMod val="60000"/>
                  <a:lumOff val="40000"/>
                </a:schemeClr>
              </a:solidFill>
            </a:endParaRPr>
          </a:p>
        </p:txBody>
      </p:sp>
      <p:pic>
        <p:nvPicPr>
          <p:cNvPr id="41989" name="Content Placeholder 3" descr="Global Unicast Address Format.jpg"/>
          <p:cNvPicPr>
            <a:picLocks noChangeAspect="1"/>
          </p:cNvPicPr>
          <p:nvPr/>
        </p:nvPicPr>
        <p:blipFill>
          <a:blip r:embed="rId3" cstate="print"/>
          <a:srcRect/>
          <a:stretch>
            <a:fillRect/>
          </a:stretch>
        </p:blipFill>
        <p:spPr bwMode="auto">
          <a:xfrm>
            <a:off x="1219200" y="3733800"/>
            <a:ext cx="6604000" cy="2446337"/>
          </a:xfrm>
          <a:prstGeom prst="rect">
            <a:avLst/>
          </a:prstGeom>
          <a:noFill/>
          <a:ln w="9525">
            <a:noFill/>
            <a:miter lim="800000"/>
            <a:headEnd/>
            <a:tailEnd/>
          </a:ln>
        </p:spPr>
      </p:pic>
    </p:spTree>
    <p:extLst>
      <p:ext uri="{BB962C8B-B14F-4D97-AF65-F5344CB8AC3E}">
        <p14:creationId xmlns:p14="http://schemas.microsoft.com/office/powerpoint/2010/main" val="41316866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Addressing Space Overview</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67218935"/>
              </p:ext>
            </p:extLst>
          </p:nvPr>
        </p:nvGraphicFramePr>
        <p:xfrm>
          <a:off x="457200" y="1447800"/>
          <a:ext cx="7940676" cy="4572000"/>
        </p:xfrm>
        <a:graphic>
          <a:graphicData uri="http://schemas.openxmlformats.org/drawingml/2006/table">
            <a:tbl>
              <a:tblPr firstRow="1" bandRow="1">
                <a:tableStyleId>{5C22544A-7EE6-4342-B048-85BDC9FD1C3A}</a:tableStyleId>
              </a:tblPr>
              <a:tblGrid>
                <a:gridCol w="3970338"/>
                <a:gridCol w="3970338"/>
              </a:tblGrid>
              <a:tr h="370840">
                <a:tc>
                  <a:txBody>
                    <a:bodyPr/>
                    <a:lstStyle/>
                    <a:p>
                      <a:r>
                        <a:rPr lang="en-US" dirty="0" smtClean="0"/>
                        <a:t>Prefix Hex Value</a:t>
                      </a:r>
                      <a:endParaRPr lang="en-US" dirty="0"/>
                    </a:p>
                  </a:txBody>
                  <a:tcPr/>
                </a:tc>
                <a:tc>
                  <a:txBody>
                    <a:bodyPr/>
                    <a:lstStyle/>
                    <a:p>
                      <a:r>
                        <a:rPr lang="en-US" dirty="0" smtClean="0"/>
                        <a:t>Use</a:t>
                      </a:r>
                      <a:endParaRPr lang="en-US" dirty="0"/>
                    </a:p>
                  </a:txBody>
                  <a:tcPr/>
                </a:tc>
              </a:tr>
              <a:tr h="370840">
                <a:tc>
                  <a:txBody>
                    <a:bodyPr/>
                    <a:lstStyle/>
                    <a:p>
                      <a:r>
                        <a:rPr lang="en-US" b="1" dirty="0" smtClean="0">
                          <a:solidFill>
                            <a:srgbClr val="C00000"/>
                          </a:solidFill>
                        </a:rPr>
                        <a:t>0000  to 00FF</a:t>
                      </a:r>
                      <a:endParaRPr lang="en-US" b="1" dirty="0">
                        <a:solidFill>
                          <a:srgbClr val="C00000"/>
                        </a:solidFill>
                      </a:endParaRPr>
                    </a:p>
                  </a:txBody>
                  <a:tcPr/>
                </a:tc>
                <a:tc>
                  <a:txBody>
                    <a:bodyPr/>
                    <a:lstStyle/>
                    <a:p>
                      <a:pPr>
                        <a:buFont typeface="Arial" pitchFamily="34" charset="0"/>
                        <a:buChar char="•"/>
                      </a:pPr>
                      <a:r>
                        <a:rPr lang="en-US" b="1" dirty="0" smtClean="0">
                          <a:solidFill>
                            <a:srgbClr val="C00000"/>
                          </a:solidFill>
                        </a:rPr>
                        <a:t>Unspecified</a:t>
                      </a:r>
                    </a:p>
                    <a:p>
                      <a:pPr>
                        <a:buFont typeface="Arial" pitchFamily="34" charset="0"/>
                        <a:buChar char="•"/>
                      </a:pPr>
                      <a:r>
                        <a:rPr lang="en-US" b="1" dirty="0" smtClean="0">
                          <a:solidFill>
                            <a:srgbClr val="C00000"/>
                          </a:solidFill>
                        </a:rPr>
                        <a:t>Loopback</a:t>
                      </a:r>
                    </a:p>
                    <a:p>
                      <a:pPr>
                        <a:buFont typeface="Arial" pitchFamily="34" charset="0"/>
                        <a:buChar char="•"/>
                      </a:pPr>
                      <a:r>
                        <a:rPr lang="en-US" b="1" dirty="0" smtClean="0">
                          <a:solidFill>
                            <a:srgbClr val="C00000"/>
                          </a:solidFill>
                        </a:rPr>
                        <a:t>IPv4-compatible</a:t>
                      </a:r>
                      <a:endParaRPr lang="en-US" b="1" dirty="0">
                        <a:solidFill>
                          <a:srgbClr val="C00000"/>
                        </a:solidFill>
                      </a:endParaRPr>
                    </a:p>
                  </a:txBody>
                  <a:tcPr/>
                </a:tc>
              </a:tr>
              <a:tr h="370840">
                <a:tc>
                  <a:txBody>
                    <a:bodyPr/>
                    <a:lstStyle/>
                    <a:p>
                      <a:r>
                        <a:rPr lang="en-US" dirty="0" smtClean="0"/>
                        <a:t>0100 to 01FF</a:t>
                      </a:r>
                      <a:endParaRPr lang="en-US" dirty="0"/>
                    </a:p>
                  </a:txBody>
                  <a:tcPr/>
                </a:tc>
                <a:tc>
                  <a:txBody>
                    <a:bodyPr/>
                    <a:lstStyle/>
                    <a:p>
                      <a:r>
                        <a:rPr lang="en-US" dirty="0" smtClean="0"/>
                        <a:t>Unassigned (0.38 % of IPv6 space)</a:t>
                      </a:r>
                      <a:endParaRPr lang="en-US" dirty="0"/>
                    </a:p>
                  </a:txBody>
                  <a:tcPr/>
                </a:tc>
              </a:tr>
              <a:tr h="370840">
                <a:tc>
                  <a:txBody>
                    <a:bodyPr/>
                    <a:lstStyle/>
                    <a:p>
                      <a:r>
                        <a:rPr lang="en-US" dirty="0" smtClean="0"/>
                        <a:t>0200 to 03FF</a:t>
                      </a:r>
                      <a:endParaRPr lang="en-US" dirty="0"/>
                    </a:p>
                  </a:txBody>
                  <a:tcPr/>
                </a:tc>
                <a:tc>
                  <a:txBody>
                    <a:bodyPr/>
                    <a:lstStyle/>
                    <a:p>
                      <a:r>
                        <a:rPr lang="en-US" dirty="0" smtClean="0"/>
                        <a:t>NSAP Network Service</a:t>
                      </a:r>
                      <a:r>
                        <a:rPr lang="en-US" baseline="0" dirty="0" smtClean="0"/>
                        <a:t> AP)</a:t>
                      </a:r>
                      <a:endParaRPr lang="en-US" dirty="0"/>
                    </a:p>
                  </a:txBody>
                  <a:tcPr/>
                </a:tc>
              </a:tr>
              <a:tr h="370840">
                <a:tc>
                  <a:txBody>
                    <a:bodyPr/>
                    <a:lstStyle/>
                    <a:p>
                      <a:r>
                        <a:rPr lang="en-US" dirty="0" smtClean="0"/>
                        <a:t>0400 to 1FFF</a:t>
                      </a:r>
                      <a:endParaRPr lang="en-US" dirty="0"/>
                    </a:p>
                  </a:txBody>
                  <a:tcPr/>
                </a:tc>
                <a:tc>
                  <a:txBody>
                    <a:bodyPr/>
                    <a:lstStyle/>
                    <a:p>
                      <a:r>
                        <a:rPr lang="en-US" dirty="0" smtClean="0"/>
                        <a:t>Unassigned </a:t>
                      </a:r>
                      <a:r>
                        <a:rPr lang="en-US" sz="2000" b="1" dirty="0" smtClean="0"/>
                        <a:t>(~11% of IPv6 space)</a:t>
                      </a:r>
                      <a:endParaRPr lang="en-US" sz="2000" b="1" dirty="0"/>
                    </a:p>
                  </a:txBody>
                  <a:tcPr/>
                </a:tc>
              </a:tr>
              <a:tr h="370840">
                <a:tc>
                  <a:txBody>
                    <a:bodyPr/>
                    <a:lstStyle/>
                    <a:p>
                      <a:r>
                        <a:rPr lang="en-US" b="1" dirty="0" smtClean="0">
                          <a:solidFill>
                            <a:srgbClr val="C00000"/>
                          </a:solidFill>
                        </a:rPr>
                        <a:t>2000 to 3FFF</a:t>
                      </a:r>
                      <a:endParaRPr lang="en-US" b="1" dirty="0">
                        <a:solidFill>
                          <a:srgbClr val="C00000"/>
                        </a:solidFill>
                      </a:endParaRPr>
                    </a:p>
                  </a:txBody>
                  <a:tcPr/>
                </a:tc>
                <a:tc>
                  <a:txBody>
                    <a:bodyPr/>
                    <a:lstStyle/>
                    <a:p>
                      <a:r>
                        <a:rPr lang="en-US" b="1" dirty="0" smtClean="0">
                          <a:solidFill>
                            <a:srgbClr val="C00000"/>
                          </a:solidFill>
                        </a:rPr>
                        <a:t>Aggregatable global unicast (12.5%)</a:t>
                      </a:r>
                      <a:endParaRPr lang="en-US" b="1" dirty="0">
                        <a:solidFill>
                          <a:srgbClr val="C00000"/>
                        </a:solidFill>
                      </a:endParaRPr>
                    </a:p>
                  </a:txBody>
                  <a:tcPr/>
                </a:tc>
              </a:tr>
              <a:tr h="370840">
                <a:tc>
                  <a:txBody>
                    <a:bodyPr/>
                    <a:lstStyle/>
                    <a:p>
                      <a:r>
                        <a:rPr lang="en-US" dirty="0" smtClean="0"/>
                        <a:t>4000 to FE7F (Huge)</a:t>
                      </a:r>
                      <a:endParaRPr lang="en-US" dirty="0"/>
                    </a:p>
                  </a:txBody>
                  <a:tcPr/>
                </a:tc>
                <a:tc>
                  <a:txBody>
                    <a:bodyPr/>
                    <a:lstStyle/>
                    <a:p>
                      <a:r>
                        <a:rPr lang="en-US" dirty="0" smtClean="0"/>
                        <a:t>Unassigned </a:t>
                      </a:r>
                      <a:r>
                        <a:rPr lang="en-US" sz="2000" b="1" dirty="0" smtClean="0"/>
                        <a:t>(~75%</a:t>
                      </a:r>
                      <a:r>
                        <a:rPr lang="en-US" sz="2000" b="1" baseline="0" dirty="0" smtClean="0"/>
                        <a:t> of IPv6 space)</a:t>
                      </a:r>
                      <a:endParaRPr lang="en-US" sz="2000" b="1" dirty="0"/>
                    </a:p>
                  </a:txBody>
                  <a:tcPr/>
                </a:tc>
              </a:tr>
              <a:tr h="370840">
                <a:tc>
                  <a:txBody>
                    <a:bodyPr/>
                    <a:lstStyle/>
                    <a:p>
                      <a:r>
                        <a:rPr lang="en-US" b="1" dirty="0" smtClean="0">
                          <a:solidFill>
                            <a:srgbClr val="C00000"/>
                          </a:solidFill>
                        </a:rPr>
                        <a:t>FE80 to FEBF</a:t>
                      </a:r>
                      <a:endParaRPr lang="en-US" b="1" dirty="0">
                        <a:solidFill>
                          <a:srgbClr val="C00000"/>
                        </a:solidFill>
                      </a:endParaRPr>
                    </a:p>
                  </a:txBody>
                  <a:tcPr/>
                </a:tc>
                <a:tc>
                  <a:txBody>
                    <a:bodyPr/>
                    <a:lstStyle/>
                    <a:p>
                      <a:r>
                        <a:rPr lang="en-US" b="1" dirty="0" smtClean="0">
                          <a:solidFill>
                            <a:srgbClr val="C00000"/>
                          </a:solidFill>
                        </a:rPr>
                        <a:t>Link-local</a:t>
                      </a:r>
                      <a:endParaRPr lang="en-US" b="1" dirty="0">
                        <a:solidFill>
                          <a:srgbClr val="C00000"/>
                        </a:solidFill>
                      </a:endParaRPr>
                    </a:p>
                  </a:txBody>
                  <a:tcPr/>
                </a:tc>
              </a:tr>
              <a:tr h="370840">
                <a:tc>
                  <a:txBody>
                    <a:bodyPr/>
                    <a:lstStyle/>
                    <a:p>
                      <a:r>
                        <a:rPr lang="en-US" b="1" dirty="0" smtClean="0">
                          <a:solidFill>
                            <a:srgbClr val="C00000"/>
                          </a:solidFill>
                        </a:rPr>
                        <a:t>FC00 to FCFF</a:t>
                      </a:r>
                      <a:endParaRPr lang="en-US" b="1" dirty="0">
                        <a:solidFill>
                          <a:srgbClr val="C00000"/>
                        </a:solidFill>
                      </a:endParaRPr>
                    </a:p>
                  </a:txBody>
                  <a:tcPr/>
                </a:tc>
                <a:tc>
                  <a:txBody>
                    <a:bodyPr/>
                    <a:lstStyle/>
                    <a:p>
                      <a:r>
                        <a:rPr lang="en-US" b="1" dirty="0" smtClean="0">
                          <a:solidFill>
                            <a:srgbClr val="C00000"/>
                          </a:solidFill>
                        </a:rPr>
                        <a:t>Unique-local</a:t>
                      </a:r>
                      <a:endParaRPr lang="en-US" b="1" dirty="0">
                        <a:solidFill>
                          <a:srgbClr val="C00000"/>
                        </a:solidFill>
                      </a:endParaRPr>
                    </a:p>
                  </a:txBody>
                  <a:tcPr/>
                </a:tc>
              </a:tr>
              <a:tr h="370840">
                <a:tc>
                  <a:txBody>
                    <a:bodyPr/>
                    <a:lstStyle/>
                    <a:p>
                      <a:r>
                        <a:rPr lang="en-US" b="1" dirty="0" smtClean="0">
                          <a:solidFill>
                            <a:srgbClr val="C00000"/>
                          </a:solidFill>
                        </a:rPr>
                        <a:t>FF00 to FFFF</a:t>
                      </a:r>
                      <a:endParaRPr lang="en-US" b="1" dirty="0">
                        <a:solidFill>
                          <a:srgbClr val="C00000"/>
                        </a:solidFill>
                      </a:endParaRPr>
                    </a:p>
                  </a:txBody>
                  <a:tcPr/>
                </a:tc>
                <a:tc>
                  <a:txBody>
                    <a:bodyPr/>
                    <a:lstStyle/>
                    <a:p>
                      <a:r>
                        <a:rPr lang="en-US" b="1" dirty="0" smtClean="0">
                          <a:solidFill>
                            <a:srgbClr val="C00000"/>
                          </a:solidFill>
                        </a:rPr>
                        <a:t>Multicast</a:t>
                      </a:r>
                      <a:endParaRPr lang="en-US" b="1" dirty="0">
                        <a:solidFill>
                          <a:srgbClr val="C00000"/>
                        </a:solidFill>
                      </a:endParaRPr>
                    </a:p>
                  </a:txBody>
                  <a:tcPr/>
                </a:tc>
              </a:tr>
            </a:tbl>
          </a:graphicData>
        </a:graphic>
      </p:graphicFrame>
      <p:sp>
        <p:nvSpPr>
          <p:cNvPr id="5" name="TextBox 4"/>
          <p:cNvSpPr txBox="1"/>
          <p:nvPr/>
        </p:nvSpPr>
        <p:spPr>
          <a:xfrm>
            <a:off x="609600" y="6096000"/>
            <a:ext cx="7271131" cy="424732"/>
          </a:xfrm>
          <a:prstGeom prst="rect">
            <a:avLst/>
          </a:prstGeom>
          <a:solidFill>
            <a:srgbClr val="FFFF00"/>
          </a:solidFill>
        </p:spPr>
        <p:txBody>
          <a:bodyPr wrap="square" rtlCol="0">
            <a:spAutoFit/>
          </a:bodyPr>
          <a:lstStyle/>
          <a:p>
            <a:r>
              <a:rPr lang="en-US" sz="1600" b="1" dirty="0" smtClean="0"/>
              <a:t>Note: </a:t>
            </a:r>
            <a:r>
              <a:rPr lang="en-US" sz="1600" b="1" u="sng" dirty="0" smtClean="0"/>
              <a:t>IPv6 Internet </a:t>
            </a:r>
            <a:r>
              <a:rPr lang="en-US" sz="1600" b="1" dirty="0" smtClean="0"/>
              <a:t>uses 2001::/3 which is &lt; 2% of IPv6 address space</a:t>
            </a:r>
            <a:r>
              <a:rPr lang="en-US" b="1" dirty="0" smtClean="0"/>
              <a:t> </a:t>
            </a:r>
            <a:endParaRPr lang="en-US" b="1" dirty="0"/>
          </a:p>
        </p:txBody>
      </p:sp>
    </p:spTree>
    <p:extLst>
      <p:ext uri="{BB962C8B-B14F-4D97-AF65-F5344CB8AC3E}">
        <p14:creationId xmlns:p14="http://schemas.microsoft.com/office/powerpoint/2010/main" val="1584016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Subnetting Global Addresses</a:t>
            </a:r>
            <a:endParaRPr lang="en-US" dirty="0"/>
          </a:p>
        </p:txBody>
      </p:sp>
      <p:sp>
        <p:nvSpPr>
          <p:cNvPr id="20483" name="Content Placeholder 2"/>
          <p:cNvSpPr>
            <a:spLocks noGrp="1"/>
          </p:cNvSpPr>
          <p:nvPr>
            <p:ph idx="1"/>
          </p:nvPr>
        </p:nvSpPr>
        <p:spPr>
          <a:xfrm>
            <a:off x="381000" y="1981200"/>
            <a:ext cx="8458200" cy="4114800"/>
          </a:xfrm>
        </p:spPr>
        <p:txBody>
          <a:bodyPr/>
          <a:lstStyle/>
          <a:p>
            <a:pPr>
              <a:defRPr/>
            </a:pPr>
            <a:r>
              <a:rPr lang="en-US" dirty="0" smtClean="0"/>
              <a:t>Customer now has 16 network bits with which to create 2^16 networks (or 2^8 if ISP used /56)</a:t>
            </a:r>
          </a:p>
          <a:p>
            <a:pPr>
              <a:defRPr/>
            </a:pPr>
            <a:r>
              <a:rPr lang="en-US" dirty="0" smtClean="0"/>
              <a:t>2001:05a8:0001</a:t>
            </a:r>
            <a:r>
              <a:rPr lang="en-US" dirty="0" smtClean="0">
                <a:solidFill>
                  <a:srgbClr val="FF0000"/>
                </a:solidFill>
              </a:rPr>
              <a:t>:0001</a:t>
            </a:r>
            <a:r>
              <a:rPr lang="en-US" dirty="0" smtClean="0"/>
              <a:t>::0</a:t>
            </a:r>
            <a:r>
              <a:rPr lang="en-US" dirty="0" smtClean="0">
                <a:solidFill>
                  <a:schemeClr val="tx2">
                    <a:lumMod val="60000"/>
                    <a:lumOff val="40000"/>
                  </a:schemeClr>
                </a:solidFill>
              </a:rPr>
              <a:t> </a:t>
            </a:r>
            <a:r>
              <a:rPr lang="en-US" dirty="0" smtClean="0"/>
              <a:t>– 2001:05a8:0001:</a:t>
            </a:r>
            <a:r>
              <a:rPr lang="en-US" dirty="0" smtClean="0">
                <a:solidFill>
                  <a:srgbClr val="FF0000"/>
                </a:solidFill>
              </a:rPr>
              <a:t>ffff</a:t>
            </a:r>
            <a:r>
              <a:rPr lang="en-US" dirty="0" smtClean="0"/>
              <a:t>::0/</a:t>
            </a:r>
            <a:r>
              <a:rPr lang="en-US" dirty="0" smtClean="0">
                <a:solidFill>
                  <a:srgbClr val="FF0000"/>
                </a:solidFill>
              </a:rPr>
              <a:t>64</a:t>
            </a:r>
          </a:p>
          <a:p>
            <a:pPr>
              <a:defRPr/>
            </a:pPr>
            <a:r>
              <a:rPr lang="en-US" dirty="0" smtClean="0"/>
              <a:t>2001:05a8:94ad</a:t>
            </a:r>
            <a:r>
              <a:rPr lang="en-US" dirty="0" smtClean="0">
                <a:solidFill>
                  <a:srgbClr val="FF0000"/>
                </a:solidFill>
              </a:rPr>
              <a:t>:0001</a:t>
            </a:r>
            <a:r>
              <a:rPr lang="en-US" dirty="0" smtClean="0"/>
              <a:t>::0 – 2001:05a8:94ad:</a:t>
            </a:r>
            <a:r>
              <a:rPr lang="en-US" dirty="0" smtClean="0">
                <a:solidFill>
                  <a:srgbClr val="FF0000"/>
                </a:solidFill>
              </a:rPr>
              <a:t>ffff</a:t>
            </a:r>
            <a:r>
              <a:rPr lang="en-US" dirty="0" smtClean="0"/>
              <a:t>::0/</a:t>
            </a:r>
            <a:r>
              <a:rPr lang="en-US" dirty="0" smtClean="0">
                <a:solidFill>
                  <a:srgbClr val="FF0000"/>
                </a:solidFill>
              </a:rPr>
              <a:t>64</a:t>
            </a:r>
            <a:endParaRPr lang="en-US" baseline="30000" dirty="0" smtClean="0">
              <a:solidFill>
                <a:schemeClr val="tx2">
                  <a:lumMod val="60000"/>
                  <a:lumOff val="40000"/>
                </a:schemeClr>
              </a:solidFill>
            </a:endParaRPr>
          </a:p>
          <a:p>
            <a:pPr>
              <a:defRPr/>
            </a:pPr>
            <a:r>
              <a:rPr lang="en-US" dirty="0" smtClean="0"/>
              <a:t>2001:05a8:b002</a:t>
            </a:r>
            <a:r>
              <a:rPr lang="en-US" dirty="0" smtClean="0">
                <a:solidFill>
                  <a:srgbClr val="FF0000"/>
                </a:solidFill>
              </a:rPr>
              <a:t>:0001</a:t>
            </a:r>
            <a:r>
              <a:rPr lang="en-US" dirty="0" smtClean="0"/>
              <a:t>::0 – 2001:05a8:b002:</a:t>
            </a:r>
            <a:r>
              <a:rPr lang="en-US" dirty="0" smtClean="0">
                <a:solidFill>
                  <a:srgbClr val="FF0000"/>
                </a:solidFill>
              </a:rPr>
              <a:t>ffff</a:t>
            </a:r>
            <a:r>
              <a:rPr lang="en-US" dirty="0" smtClean="0"/>
              <a:t>::0/</a:t>
            </a:r>
            <a:r>
              <a:rPr lang="en-US" dirty="0" smtClean="0">
                <a:solidFill>
                  <a:srgbClr val="FF0000"/>
                </a:solidFill>
              </a:rPr>
              <a:t>64</a:t>
            </a:r>
          </a:p>
          <a:p>
            <a:pPr>
              <a:defRPr/>
            </a:pPr>
            <a:r>
              <a:rPr lang="en-US" dirty="0" smtClean="0"/>
              <a:t>2001:05a8:ffff</a:t>
            </a:r>
            <a:r>
              <a:rPr lang="en-US" dirty="0" smtClean="0">
                <a:solidFill>
                  <a:srgbClr val="FF0000"/>
                </a:solidFill>
              </a:rPr>
              <a:t>:0001</a:t>
            </a:r>
            <a:r>
              <a:rPr lang="en-US" dirty="0" smtClean="0"/>
              <a:t>::0</a:t>
            </a:r>
            <a:r>
              <a:rPr lang="en-US" dirty="0" smtClean="0">
                <a:solidFill>
                  <a:schemeClr val="tx2">
                    <a:lumMod val="60000"/>
                    <a:lumOff val="40000"/>
                  </a:schemeClr>
                </a:solidFill>
              </a:rPr>
              <a:t> </a:t>
            </a:r>
            <a:r>
              <a:rPr lang="en-US" dirty="0" smtClean="0"/>
              <a:t>– 2001:05a8:ffff:</a:t>
            </a:r>
            <a:r>
              <a:rPr lang="en-US" dirty="0" smtClean="0">
                <a:solidFill>
                  <a:srgbClr val="FF0000"/>
                </a:solidFill>
              </a:rPr>
              <a:t>ffff</a:t>
            </a:r>
            <a:r>
              <a:rPr lang="en-US" dirty="0" smtClean="0"/>
              <a:t>::0/</a:t>
            </a:r>
            <a:r>
              <a:rPr lang="en-US" dirty="0" smtClean="0">
                <a:solidFill>
                  <a:srgbClr val="FF0000"/>
                </a:solidFill>
              </a:rPr>
              <a:t>64</a:t>
            </a:r>
            <a:endParaRPr lang="en-US" baseline="30000" dirty="0" smtClean="0">
              <a:solidFill>
                <a:schemeClr val="tx2">
                  <a:lumMod val="60000"/>
                  <a:lumOff val="40000"/>
                </a:schemeClr>
              </a:solidFill>
            </a:endParaRPr>
          </a:p>
          <a:p>
            <a:pPr>
              <a:defRPr/>
            </a:pPr>
            <a:endParaRPr lang="en-US" sz="2800" dirty="0" smtClean="0">
              <a:solidFill>
                <a:schemeClr val="tx2">
                  <a:lumMod val="60000"/>
                  <a:lumOff val="40000"/>
                </a:schemeClr>
              </a:solidFill>
            </a:endParaRPr>
          </a:p>
          <a:p>
            <a:pPr>
              <a:defRPr/>
            </a:pPr>
            <a:endParaRPr lang="en-US" dirty="0" smtClean="0">
              <a:solidFill>
                <a:schemeClr val="tx2">
                  <a:lumMod val="60000"/>
                  <a:lumOff val="40000"/>
                </a:schemeClr>
              </a:solidFill>
            </a:endParaRPr>
          </a:p>
        </p:txBody>
      </p:sp>
    </p:spTree>
    <p:extLst>
      <p:ext uri="{BB962C8B-B14F-4D97-AF65-F5344CB8AC3E}">
        <p14:creationId xmlns:p14="http://schemas.microsoft.com/office/powerpoint/2010/main" val="86550458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Subnetting Global Addresses</a:t>
            </a:r>
            <a:endParaRPr lang="en-US" dirty="0"/>
          </a:p>
        </p:txBody>
      </p:sp>
      <p:sp>
        <p:nvSpPr>
          <p:cNvPr id="20483" name="Content Placeholder 2"/>
          <p:cNvSpPr>
            <a:spLocks noGrp="1"/>
          </p:cNvSpPr>
          <p:nvPr>
            <p:ph idx="1"/>
          </p:nvPr>
        </p:nvSpPr>
        <p:spPr>
          <a:xfrm>
            <a:off x="381000" y="1981200"/>
            <a:ext cx="8458200" cy="4114800"/>
          </a:xfrm>
        </p:spPr>
        <p:txBody>
          <a:bodyPr/>
          <a:lstStyle/>
          <a:p>
            <a:pPr>
              <a:defRPr/>
            </a:pPr>
            <a:r>
              <a:rPr lang="en-US" dirty="0" smtClean="0"/>
              <a:t>Apply 1 of these /64 prefixes to a router interface</a:t>
            </a:r>
          </a:p>
          <a:p>
            <a:pPr lvl="1">
              <a:defRPr/>
            </a:pPr>
            <a:r>
              <a:rPr lang="en-US" sz="2000" dirty="0" smtClean="0"/>
              <a:t>2001:05a8:0001:</a:t>
            </a:r>
            <a:r>
              <a:rPr lang="en-US" sz="2000" dirty="0" smtClean="0">
                <a:solidFill>
                  <a:srgbClr val="FF0000"/>
                </a:solidFill>
              </a:rPr>
              <a:t>00a1</a:t>
            </a:r>
            <a:r>
              <a:rPr lang="en-US" sz="2000" dirty="0" smtClean="0"/>
              <a:t>::0 /</a:t>
            </a:r>
            <a:r>
              <a:rPr lang="en-US" sz="2000" dirty="0" smtClean="0">
                <a:solidFill>
                  <a:srgbClr val="FF0000"/>
                </a:solidFill>
              </a:rPr>
              <a:t>64</a:t>
            </a:r>
            <a:endParaRPr lang="en-US" sz="2000" baseline="30000" dirty="0" smtClean="0">
              <a:solidFill>
                <a:schemeClr val="tx2">
                  <a:lumMod val="60000"/>
                  <a:lumOff val="40000"/>
                </a:schemeClr>
              </a:solidFill>
            </a:endParaRPr>
          </a:p>
          <a:p>
            <a:pPr>
              <a:defRPr/>
            </a:pPr>
            <a:r>
              <a:rPr lang="en-US" dirty="0" smtClean="0"/>
              <a:t>Hosts per subnet (a /64 is a single host)</a:t>
            </a:r>
          </a:p>
          <a:p>
            <a:pPr lvl="1">
              <a:defRPr/>
            </a:pPr>
            <a:r>
              <a:rPr lang="en-US" sz="2000" dirty="0" smtClean="0"/>
              <a:t>2001:05a8:0001:00a1</a:t>
            </a:r>
            <a:r>
              <a:rPr lang="en-US" sz="2000" dirty="0" smtClean="0">
                <a:solidFill>
                  <a:srgbClr val="FF0000"/>
                </a:solidFill>
              </a:rPr>
              <a:t>::1</a:t>
            </a:r>
            <a:r>
              <a:rPr lang="en-US" sz="2000" dirty="0" smtClean="0">
                <a:solidFill>
                  <a:schemeClr val="tx2">
                    <a:lumMod val="60000"/>
                    <a:lumOff val="40000"/>
                  </a:schemeClr>
                </a:solidFill>
              </a:rPr>
              <a:t> </a:t>
            </a:r>
            <a:r>
              <a:rPr lang="en-US" sz="2000" dirty="0" smtClean="0"/>
              <a:t>– 2001:05a8:01a1:00a1:</a:t>
            </a:r>
            <a:r>
              <a:rPr lang="en-US" sz="2000" dirty="0" smtClean="0">
                <a:solidFill>
                  <a:srgbClr val="FF0000"/>
                </a:solidFill>
              </a:rPr>
              <a:t>FFFF:FFFF:FFFF:FFFF</a:t>
            </a:r>
            <a:r>
              <a:rPr lang="en-US" sz="2000" dirty="0" smtClean="0"/>
              <a:t>/</a:t>
            </a:r>
            <a:r>
              <a:rPr lang="en-US" sz="2000" dirty="0" smtClean="0">
                <a:solidFill>
                  <a:srgbClr val="FF0000"/>
                </a:solidFill>
              </a:rPr>
              <a:t>64</a:t>
            </a:r>
          </a:p>
          <a:p>
            <a:pPr>
              <a:defRPr/>
            </a:pPr>
            <a:endParaRPr lang="en-US" dirty="0" smtClean="0">
              <a:solidFill>
                <a:schemeClr val="tx2">
                  <a:lumMod val="60000"/>
                  <a:lumOff val="40000"/>
                </a:schemeClr>
              </a:solidFill>
            </a:endParaRPr>
          </a:p>
        </p:txBody>
      </p:sp>
    </p:spTree>
    <p:extLst>
      <p:ext uri="{BB962C8B-B14F-4D97-AF65-F5344CB8AC3E}">
        <p14:creationId xmlns:p14="http://schemas.microsoft.com/office/powerpoint/2010/main" val="195727196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Addressing Tools</a:t>
            </a:r>
            <a:endParaRPr lang="en-US" dirty="0"/>
          </a:p>
        </p:txBody>
      </p:sp>
      <p:sp>
        <p:nvSpPr>
          <p:cNvPr id="3" name="Content Placeholder 2"/>
          <p:cNvSpPr>
            <a:spLocks noGrp="1"/>
          </p:cNvSpPr>
          <p:nvPr>
            <p:ph idx="1"/>
          </p:nvPr>
        </p:nvSpPr>
        <p:spPr/>
        <p:txBody>
          <a:bodyPr/>
          <a:lstStyle/>
          <a:p>
            <a:pPr>
              <a:defRPr/>
            </a:pPr>
            <a:r>
              <a:rPr lang="en-US" dirty="0" smtClean="0"/>
              <a:t>Examples of IP address tools (which support IPv6 too) for ISPs:</a:t>
            </a:r>
          </a:p>
          <a:p>
            <a:pPr lvl="1">
              <a:buFontTx/>
              <a:buNone/>
              <a:defRPr/>
            </a:pPr>
            <a:r>
              <a:rPr lang="en-US" sz="2000" dirty="0" smtClean="0">
                <a:ea typeface="+mn-ea"/>
                <a:cs typeface="+mn-cs"/>
              </a:rPr>
              <a:t>IPAT </a:t>
            </a:r>
            <a:r>
              <a:rPr lang="en-US" sz="2000" dirty="0" smtClean="0">
                <a:solidFill>
                  <a:schemeClr val="tx2">
                    <a:lumMod val="60000"/>
                    <a:lumOff val="40000"/>
                  </a:schemeClr>
                </a:solidFill>
                <a:ea typeface="+mn-ea"/>
                <a:cs typeface="+mn-cs"/>
              </a:rPr>
              <a:t>	</a:t>
            </a:r>
            <a:r>
              <a:rPr lang="en-US" sz="2000" dirty="0" smtClean="0">
                <a:solidFill>
                  <a:schemeClr val="tx2">
                    <a:lumMod val="60000"/>
                    <a:lumOff val="40000"/>
                  </a:schemeClr>
                </a:solidFill>
                <a:ea typeface="+mn-ea"/>
                <a:cs typeface="+mn-cs"/>
                <a:hlinkClick r:id="rId2"/>
              </a:rPr>
              <a:t>http://nethead.de/index.php/ipat</a:t>
            </a:r>
            <a:endParaRPr lang="en-US" sz="2000" dirty="0" smtClean="0">
              <a:solidFill>
                <a:schemeClr val="tx2">
                  <a:lumMod val="60000"/>
                  <a:lumOff val="40000"/>
                </a:schemeClr>
              </a:solidFill>
              <a:ea typeface="+mn-ea"/>
              <a:cs typeface="+mn-cs"/>
            </a:endParaRPr>
          </a:p>
          <a:p>
            <a:pPr lvl="1">
              <a:buFontTx/>
              <a:buNone/>
              <a:defRPr/>
            </a:pPr>
            <a:r>
              <a:rPr lang="en-US" sz="2000" dirty="0" smtClean="0">
                <a:ea typeface="+mn-ea"/>
                <a:cs typeface="+mn-cs"/>
              </a:rPr>
              <a:t>ipv6gen	</a:t>
            </a:r>
            <a:r>
              <a:rPr lang="en-US" sz="2000" dirty="0" smtClean="0">
                <a:solidFill>
                  <a:schemeClr val="tx2">
                    <a:lumMod val="60000"/>
                    <a:lumOff val="40000"/>
                  </a:schemeClr>
                </a:solidFill>
                <a:ea typeface="+mn-ea"/>
                <a:cs typeface="+mn-cs"/>
                <a:hlinkClick r:id="rId3"/>
              </a:rPr>
              <a:t>http://techie.devnull.cz/ipv6/ipv6gen/</a:t>
            </a:r>
            <a:endParaRPr lang="en-US" sz="2000" dirty="0" smtClean="0">
              <a:solidFill>
                <a:schemeClr val="tx2">
                  <a:lumMod val="60000"/>
                  <a:lumOff val="40000"/>
                </a:schemeClr>
              </a:solidFill>
              <a:ea typeface="+mn-ea"/>
              <a:cs typeface="+mn-cs"/>
            </a:endParaRPr>
          </a:p>
          <a:p>
            <a:pPr lvl="1">
              <a:buFontTx/>
              <a:buNone/>
              <a:defRPr/>
            </a:pPr>
            <a:r>
              <a:rPr lang="en-US" sz="2000" dirty="0" err="1" smtClean="0">
                <a:ea typeface="+mn-ea"/>
                <a:cs typeface="+mn-cs"/>
              </a:rPr>
              <a:t>sipcalc</a:t>
            </a:r>
            <a:r>
              <a:rPr lang="en-US" sz="2000" dirty="0" smtClean="0">
                <a:solidFill>
                  <a:schemeClr val="tx2">
                    <a:lumMod val="60000"/>
                    <a:lumOff val="40000"/>
                  </a:schemeClr>
                </a:solidFill>
                <a:ea typeface="+mn-ea"/>
                <a:cs typeface="+mn-cs"/>
              </a:rPr>
              <a:t>	</a:t>
            </a:r>
            <a:r>
              <a:rPr lang="en-US" sz="2000" dirty="0" smtClean="0">
                <a:solidFill>
                  <a:schemeClr val="tx2">
                    <a:lumMod val="60000"/>
                    <a:lumOff val="40000"/>
                  </a:schemeClr>
                </a:solidFill>
                <a:ea typeface="+mn-ea"/>
                <a:cs typeface="+mn-cs"/>
                <a:hlinkClick r:id="rId4"/>
              </a:rPr>
              <a:t>http://www.routemeister.net/projects/sipcalc/</a:t>
            </a:r>
            <a:endParaRPr lang="en-US" sz="2000" dirty="0" smtClean="0">
              <a:solidFill>
                <a:schemeClr val="tx2">
                  <a:lumMod val="60000"/>
                  <a:lumOff val="40000"/>
                </a:schemeClr>
              </a:solidFill>
              <a:ea typeface="+mn-ea"/>
              <a:cs typeface="+mn-cs"/>
            </a:endParaRPr>
          </a:p>
          <a:p>
            <a:pPr lvl="1">
              <a:buFontTx/>
              <a:buNone/>
              <a:defRPr/>
            </a:pPr>
            <a:r>
              <a:rPr lang="en-US" sz="2000" dirty="0" err="1" smtClean="0">
                <a:ea typeface="+mn-ea"/>
                <a:cs typeface="+mn-cs"/>
              </a:rPr>
              <a:t>freeipdb</a:t>
            </a:r>
            <a:r>
              <a:rPr lang="en-US" sz="2000" dirty="0" smtClean="0">
                <a:solidFill>
                  <a:schemeClr val="tx2">
                    <a:lumMod val="60000"/>
                    <a:lumOff val="40000"/>
                  </a:schemeClr>
                </a:solidFill>
                <a:ea typeface="+mn-ea"/>
                <a:cs typeface="+mn-cs"/>
              </a:rPr>
              <a:t>	</a:t>
            </a:r>
            <a:r>
              <a:rPr lang="en-US" sz="2000" dirty="0" smtClean="0">
                <a:solidFill>
                  <a:schemeClr val="tx2">
                    <a:lumMod val="60000"/>
                    <a:lumOff val="40000"/>
                  </a:schemeClr>
                </a:solidFill>
                <a:ea typeface="+mn-ea"/>
                <a:cs typeface="+mn-cs"/>
                <a:hlinkClick r:id="rId5"/>
              </a:rPr>
              <a:t>http://home.globalcrossing.net/~freeipdb/</a:t>
            </a:r>
            <a:endParaRPr lang="en-US" sz="2000" dirty="0">
              <a:solidFill>
                <a:schemeClr val="tx2">
                  <a:lumMod val="60000"/>
                  <a:lumOff val="40000"/>
                </a:schemeClr>
              </a:solidFill>
            </a:endParaRPr>
          </a:p>
        </p:txBody>
      </p:sp>
    </p:spTree>
    <p:extLst>
      <p:ext uri="{BB962C8B-B14F-4D97-AF65-F5344CB8AC3E}">
        <p14:creationId xmlns:p14="http://schemas.microsoft.com/office/powerpoint/2010/main" val="8737977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9" descr="ss2"/>
          <p:cNvPicPr>
            <a:picLocks noChangeAspect="1" noChangeArrowheads="1"/>
          </p:cNvPicPr>
          <p:nvPr/>
        </p:nvPicPr>
        <p:blipFill>
          <a:blip r:embed="rId3" cstate="print"/>
          <a:srcRect/>
          <a:stretch>
            <a:fillRect/>
          </a:stretch>
        </p:blipFill>
        <p:spPr bwMode="auto">
          <a:xfrm>
            <a:off x="0" y="1600200"/>
            <a:ext cx="9144000" cy="3178175"/>
          </a:xfrm>
          <a:prstGeom prst="rect">
            <a:avLst/>
          </a:prstGeom>
          <a:noFill/>
          <a:ln w="9525">
            <a:noFill/>
            <a:miter lim="800000"/>
            <a:headEnd/>
            <a:tailEnd/>
          </a:ln>
        </p:spPr>
      </p:pic>
      <p:sp>
        <p:nvSpPr>
          <p:cNvPr id="9219" name="Rectangle 12"/>
          <p:cNvSpPr>
            <a:spLocks noChangeArrowheads="1"/>
          </p:cNvSpPr>
          <p:nvPr/>
        </p:nvSpPr>
        <p:spPr bwMode="auto">
          <a:xfrm>
            <a:off x="0" y="0"/>
            <a:ext cx="9144000" cy="1600200"/>
          </a:xfrm>
          <a:prstGeom prst="rect">
            <a:avLst/>
          </a:prstGeom>
          <a:solidFill>
            <a:schemeClr val="bg1"/>
          </a:solidFill>
          <a:ln w="9525" algn="ctr">
            <a:noFill/>
            <a:miter lim="800000"/>
            <a:headEnd/>
            <a:tailEnd/>
          </a:ln>
        </p:spPr>
        <p:txBody>
          <a:bodyPr wrap="none" lIns="82124" tIns="41061" rIns="82124" bIns="41061" anchor="ctr">
            <a:spAutoFit/>
          </a:bodyPr>
          <a:lstStyle/>
          <a:p>
            <a:endParaRPr lang="en-US"/>
          </a:p>
        </p:txBody>
      </p:sp>
      <p:sp>
        <p:nvSpPr>
          <p:cNvPr id="7" name="Rectangle 32"/>
          <p:cNvSpPr txBox="1">
            <a:spLocks noChangeArrowheads="1"/>
          </p:cNvSpPr>
          <p:nvPr/>
        </p:nvSpPr>
        <p:spPr>
          <a:xfrm>
            <a:off x="293688" y="1841863"/>
            <a:ext cx="3233284" cy="2743200"/>
          </a:xfrm>
          <a:prstGeom prst="rect">
            <a:avLst/>
          </a:prstGeom>
          <a:noFill/>
        </p:spPr>
        <p:txBody>
          <a:bodyPr anchor="ctr"/>
          <a:lstStyle/>
          <a:p>
            <a:pPr lvl="0" algn="l" defTabSz="814388" eaLnBrk="1" hangingPunct="1">
              <a:defRPr/>
            </a:pPr>
            <a:r>
              <a:rPr lang="en-US" sz="2800" b="1" kern="0" dirty="0" smtClean="0">
                <a:solidFill>
                  <a:schemeClr val="bg1"/>
                </a:solidFill>
              </a:rPr>
              <a:t>Implementing IPv6</a:t>
            </a:r>
            <a:endParaRPr lang="en-US" sz="3000" kern="0" dirty="0">
              <a:solidFill>
                <a:schemeClr val="bg1"/>
              </a:solidFill>
            </a:endParaRPr>
          </a:p>
        </p:txBody>
      </p:sp>
    </p:spTree>
    <p:extLst>
      <p:ext uri="{BB962C8B-B14F-4D97-AF65-F5344CB8AC3E}">
        <p14:creationId xmlns:p14="http://schemas.microsoft.com/office/powerpoint/2010/main" val="4008510478"/>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8"/>
          <p:cNvSpPr>
            <a:spLocks noGrp="1" noChangeArrowheads="1"/>
          </p:cNvSpPr>
          <p:nvPr>
            <p:ph type="title"/>
          </p:nvPr>
        </p:nvSpPr>
        <p:spPr/>
        <p:txBody>
          <a:bodyPr/>
          <a:lstStyle/>
          <a:p>
            <a:r>
              <a:rPr lang="en-US" dirty="0" smtClean="0"/>
              <a:t>Verifying IPv6</a:t>
            </a:r>
          </a:p>
        </p:txBody>
      </p:sp>
      <p:graphicFrame>
        <p:nvGraphicFramePr>
          <p:cNvPr id="5" name="Content Placeholder 4"/>
          <p:cNvGraphicFramePr>
            <a:graphicFrameLocks noGrp="1"/>
          </p:cNvGraphicFramePr>
          <p:nvPr>
            <p:ph idx="1"/>
          </p:nvPr>
        </p:nvGraphicFramePr>
        <p:xfrm>
          <a:off x="267677" y="983397"/>
          <a:ext cx="8537054" cy="5163194"/>
        </p:xfrm>
        <a:graphic>
          <a:graphicData uri="http://schemas.openxmlformats.org/drawingml/2006/table">
            <a:tbl>
              <a:tblPr firstRow="1" bandRow="1">
                <a:tableStyleId>{5C22544A-7EE6-4342-B048-85BDC9FD1C3A}</a:tableStyleId>
              </a:tblPr>
              <a:tblGrid>
                <a:gridCol w="3136900"/>
                <a:gridCol w="5400154"/>
              </a:tblGrid>
              <a:tr h="481988">
                <a:tc>
                  <a:txBody>
                    <a:bodyPr/>
                    <a:lstStyle/>
                    <a:p>
                      <a:pPr marL="0" marR="0" lvl="0" indent="0" algn="l" defTabSz="814388" rtl="0" eaLnBrk="1" fontAlgn="base" latinLnBrk="0" hangingPunct="1">
                        <a:lnSpc>
                          <a:spcPct val="100000"/>
                        </a:lnSpc>
                        <a:spcBef>
                          <a:spcPts val="0"/>
                        </a:spcBef>
                        <a:spcAft>
                          <a:spcPts val="600"/>
                        </a:spcAft>
                        <a:buClr>
                          <a:srgbClr val="708CA1"/>
                        </a:buClr>
                        <a:buSzTx/>
                        <a:buFont typeface="Wingdings" pitchFamily="2" charset="2"/>
                        <a:buNone/>
                        <a:tabLst/>
                      </a:pPr>
                      <a:r>
                        <a:rPr kumimoji="0" lang="en-US" sz="1800" u="none" strike="noStrike" cap="none" normalizeH="0" baseline="0" dirty="0" smtClean="0">
                          <a:ln>
                            <a:noFill/>
                          </a:ln>
                          <a:effectLst/>
                        </a:rPr>
                        <a:t>Command</a:t>
                      </a:r>
                      <a:endParaRPr kumimoji="0" lang="en-US" sz="1800" b="1" i="0" u="none" strike="noStrike" cap="none" normalizeH="0" baseline="0" dirty="0" smtClean="0">
                        <a:ln>
                          <a:noFill/>
                        </a:ln>
                        <a:solidFill>
                          <a:schemeClr val="tx1"/>
                        </a:solidFill>
                        <a:effectLst/>
                        <a:latin typeface="Arial" charset="0"/>
                      </a:endParaRPr>
                    </a:p>
                  </a:txBody>
                  <a:tcPr marL="82124" marR="82124" marT="41061" marB="41061" anchor="ctr" horzOverflow="overflow"/>
                </a:tc>
                <a:tc>
                  <a:txBody>
                    <a:bodyPr/>
                    <a:lstStyle/>
                    <a:p>
                      <a:pPr marL="0" marR="0" lvl="0" indent="0" algn="l" defTabSz="814388" rtl="0" eaLnBrk="1" fontAlgn="base" latinLnBrk="0" hangingPunct="1">
                        <a:lnSpc>
                          <a:spcPct val="100000"/>
                        </a:lnSpc>
                        <a:spcBef>
                          <a:spcPts val="0"/>
                        </a:spcBef>
                        <a:spcAft>
                          <a:spcPts val="600"/>
                        </a:spcAft>
                        <a:buClr>
                          <a:srgbClr val="708CA1"/>
                        </a:buClr>
                        <a:buSzTx/>
                        <a:buFont typeface="Wingdings" pitchFamily="2" charset="2"/>
                        <a:buNone/>
                        <a:tabLst/>
                      </a:pPr>
                      <a:r>
                        <a:rPr kumimoji="0" lang="en-US" sz="1800" u="none" strike="noStrike" cap="none" normalizeH="0" baseline="0" dirty="0" smtClean="0">
                          <a:ln>
                            <a:noFill/>
                          </a:ln>
                          <a:effectLst/>
                        </a:rPr>
                        <a:t>Description</a:t>
                      </a:r>
                      <a:endParaRPr kumimoji="0" lang="en-US" sz="1800" b="1" i="0" u="none" strike="noStrike" cap="none" normalizeH="0" baseline="0" dirty="0" smtClean="0">
                        <a:ln>
                          <a:noFill/>
                        </a:ln>
                        <a:solidFill>
                          <a:schemeClr val="tx1"/>
                        </a:solidFill>
                        <a:effectLst/>
                        <a:latin typeface="Arial" charset="0"/>
                      </a:endParaRPr>
                    </a:p>
                  </a:txBody>
                  <a:tcPr marL="82124" marR="82124" marT="41061" marB="41061" anchor="ctr" horzOverflow="overflow"/>
                </a:tc>
              </a:tr>
              <a:tr h="1529922">
                <a:tc>
                  <a:txBody>
                    <a:bodyPr/>
                    <a:lstStyle/>
                    <a:p>
                      <a:pPr marL="0" marR="0" lvl="0" indent="0" algn="l" defTabSz="814388" rtl="0" eaLnBrk="1" fontAlgn="base" latinLnBrk="0" hangingPunct="1">
                        <a:lnSpc>
                          <a:spcPct val="100000"/>
                        </a:lnSpc>
                        <a:spcBef>
                          <a:spcPts val="0"/>
                        </a:spcBef>
                        <a:spcAft>
                          <a:spcPts val="600"/>
                        </a:spcAft>
                        <a:buClr>
                          <a:srgbClr val="708CA1"/>
                        </a:buClr>
                        <a:buSzTx/>
                        <a:buFont typeface="Wingdings" pitchFamily="2" charset="2"/>
                        <a:buNone/>
                        <a:tabLst/>
                      </a:pPr>
                      <a:r>
                        <a:rPr kumimoji="0" lang="en-US" sz="1600" b="1" u="none" strike="noStrike" kern="1200" cap="none" normalizeH="0" baseline="0" dirty="0" smtClean="0">
                          <a:ln>
                            <a:noFill/>
                          </a:ln>
                          <a:solidFill>
                            <a:schemeClr val="dk1"/>
                          </a:solidFill>
                          <a:effectLst/>
                          <a:latin typeface="Courier New" pitchFamily="49" charset="0"/>
                          <a:ea typeface="+mn-ea"/>
                          <a:cs typeface="Courier New" pitchFamily="49" charset="0"/>
                        </a:rPr>
                        <a:t>show ipv6 interface [brief] [</a:t>
                      </a:r>
                      <a:r>
                        <a:rPr kumimoji="0" lang="en-US" sz="1600" b="0" i="1" u="none" strike="noStrike" kern="1200" cap="none" normalizeH="0" baseline="0" dirty="0" smtClean="0">
                          <a:ln>
                            <a:noFill/>
                          </a:ln>
                          <a:solidFill>
                            <a:schemeClr val="dk1"/>
                          </a:solidFill>
                          <a:effectLst/>
                          <a:latin typeface="Courier New" pitchFamily="49" charset="0"/>
                          <a:ea typeface="+mn-ea"/>
                          <a:cs typeface="Courier New" pitchFamily="49" charset="0"/>
                        </a:rPr>
                        <a:t>type number</a:t>
                      </a:r>
                      <a:r>
                        <a:rPr kumimoji="0" lang="en-US" sz="1600" b="1" u="none" strike="noStrike" kern="1200" cap="none" normalizeH="0" baseline="0" dirty="0" smtClean="0">
                          <a:ln>
                            <a:noFill/>
                          </a:ln>
                          <a:solidFill>
                            <a:schemeClr val="dk1"/>
                          </a:solidFill>
                          <a:effectLst/>
                          <a:latin typeface="Courier New" pitchFamily="49" charset="0"/>
                          <a:ea typeface="+mn-ea"/>
                          <a:cs typeface="Courier New" pitchFamily="49" charset="0"/>
                        </a:rPr>
                        <a:t>] [prefix]</a:t>
                      </a:r>
                    </a:p>
                  </a:txBody>
                  <a:tcPr marL="82296" marR="82296" marT="36576" marB="36576" anchor="ctr" horzOverflow="overflow"/>
                </a:tc>
                <a:tc>
                  <a:txBody>
                    <a:bodyPr/>
                    <a:lstStyle/>
                    <a:p>
                      <a:pPr marL="0" marR="0" lvl="0" indent="0" algn="l" defTabSz="814388" rtl="0" eaLnBrk="1" fontAlgn="base" latinLnBrk="0" hangingPunct="1">
                        <a:lnSpc>
                          <a:spcPct val="100000"/>
                        </a:lnSpc>
                        <a:spcBef>
                          <a:spcPts val="0"/>
                        </a:spcBef>
                        <a:spcAft>
                          <a:spcPts val="600"/>
                        </a:spcAft>
                        <a:buClr>
                          <a:srgbClr val="708CA1"/>
                        </a:buClr>
                        <a:buSzTx/>
                        <a:buFont typeface="Wingdings" pitchFamily="2" charset="2"/>
                        <a:buNone/>
                        <a:tabLst/>
                      </a:pPr>
                      <a:r>
                        <a:rPr kumimoji="0" lang="en-US" sz="1600" u="none" strike="noStrike" kern="1200" cap="none" normalizeH="0" baseline="0" dirty="0" smtClean="0">
                          <a:ln>
                            <a:noFill/>
                          </a:ln>
                          <a:solidFill>
                            <a:schemeClr val="dk1"/>
                          </a:solidFill>
                          <a:effectLst/>
                          <a:latin typeface="+mn-lt"/>
                          <a:ea typeface="+mn-ea"/>
                          <a:cs typeface="+mn-cs"/>
                        </a:rPr>
                        <a:t>Displays the status of interfaces configured for IPv6. </a:t>
                      </a:r>
                    </a:p>
                    <a:p>
                      <a:pPr marL="177800" marR="0" lvl="0" indent="-177800" algn="l" defTabSz="814388" rtl="0" eaLnBrk="1" fontAlgn="base" latinLnBrk="0" hangingPunct="1">
                        <a:lnSpc>
                          <a:spcPct val="100000"/>
                        </a:lnSpc>
                        <a:spcBef>
                          <a:spcPts val="0"/>
                        </a:spcBef>
                        <a:spcAft>
                          <a:spcPts val="600"/>
                        </a:spcAft>
                        <a:buClr>
                          <a:srgbClr val="708CA1"/>
                        </a:buClr>
                        <a:buSzTx/>
                        <a:buFont typeface="Arial" pitchFamily="34" charset="0"/>
                        <a:buChar char="•"/>
                        <a:tabLst/>
                      </a:pPr>
                      <a:r>
                        <a:rPr kumimoji="0" lang="en-US" sz="1600" u="none" strike="noStrike" kern="1200" cap="none" normalizeH="0" baseline="0" dirty="0" smtClean="0">
                          <a:ln>
                            <a:noFill/>
                          </a:ln>
                          <a:solidFill>
                            <a:schemeClr val="dk1"/>
                          </a:solidFill>
                          <a:effectLst/>
                          <a:latin typeface="+mn-lt"/>
                          <a:ea typeface="+mn-ea"/>
                          <a:cs typeface="+mn-cs"/>
                        </a:rPr>
                        <a:t>The</a:t>
                      </a:r>
                      <a:r>
                        <a:rPr kumimoji="0" lang="en-US" sz="1600" b="1" u="none" strike="noStrike" kern="1200" cap="none" normalizeH="0" baseline="0" dirty="0" smtClean="0">
                          <a:ln>
                            <a:noFill/>
                          </a:ln>
                          <a:solidFill>
                            <a:schemeClr val="dk1"/>
                          </a:solidFill>
                          <a:effectLst/>
                          <a:latin typeface="Courier New" pitchFamily="49" charset="0"/>
                          <a:ea typeface="+mn-ea"/>
                          <a:cs typeface="Courier New" pitchFamily="49" charset="0"/>
                        </a:rPr>
                        <a:t> brief </a:t>
                      </a:r>
                      <a:r>
                        <a:rPr kumimoji="0" lang="en-US" sz="1600" u="none" strike="noStrike" kern="1200" cap="none" normalizeH="0" baseline="0" dirty="0" smtClean="0">
                          <a:ln>
                            <a:noFill/>
                          </a:ln>
                          <a:solidFill>
                            <a:schemeClr val="dk1"/>
                          </a:solidFill>
                          <a:effectLst/>
                          <a:latin typeface="+mn-lt"/>
                          <a:ea typeface="+mn-ea"/>
                          <a:cs typeface="+mn-cs"/>
                        </a:rPr>
                        <a:t>keyword displays a brief summary. </a:t>
                      </a:r>
                    </a:p>
                    <a:p>
                      <a:pPr marL="177800" marR="0" lvl="0" indent="-177800" algn="l" defTabSz="814388" rtl="0" eaLnBrk="1" fontAlgn="base" latinLnBrk="0" hangingPunct="1">
                        <a:lnSpc>
                          <a:spcPct val="100000"/>
                        </a:lnSpc>
                        <a:spcBef>
                          <a:spcPts val="0"/>
                        </a:spcBef>
                        <a:spcAft>
                          <a:spcPts val="600"/>
                        </a:spcAft>
                        <a:buClr>
                          <a:srgbClr val="708CA1"/>
                        </a:buClr>
                        <a:buSzTx/>
                        <a:buFont typeface="Arial" pitchFamily="34" charset="0"/>
                        <a:buChar char="•"/>
                        <a:tabLst/>
                      </a:pPr>
                      <a:r>
                        <a:rPr kumimoji="0" lang="en-US" sz="1600" u="none" strike="noStrike" kern="1200" cap="none" normalizeH="0" baseline="0" dirty="0" smtClean="0">
                          <a:ln>
                            <a:noFill/>
                          </a:ln>
                          <a:solidFill>
                            <a:schemeClr val="dk1"/>
                          </a:solidFill>
                          <a:effectLst/>
                          <a:latin typeface="+mn-lt"/>
                          <a:ea typeface="+mn-ea"/>
                          <a:cs typeface="+mn-cs"/>
                        </a:rPr>
                        <a:t>The prefix keyword displays the IPv6 neighbor discovery prefixes that are configured on a specified interface.</a:t>
                      </a:r>
                    </a:p>
                  </a:txBody>
                  <a:tcPr marL="82124" marR="82124" marT="41061" marB="41061" anchor="ctr" horzOverflow="overflow"/>
                </a:tc>
              </a:tr>
              <a:tr h="1529922">
                <a:tc>
                  <a:txBody>
                    <a:bodyPr/>
                    <a:lstStyle/>
                    <a:p>
                      <a:pPr marL="0" marR="0" lvl="0" indent="0" algn="l" defTabSz="814388" rtl="0" eaLnBrk="1" fontAlgn="base" latinLnBrk="0" hangingPunct="1">
                        <a:lnSpc>
                          <a:spcPct val="100000"/>
                        </a:lnSpc>
                        <a:spcBef>
                          <a:spcPts val="0"/>
                        </a:spcBef>
                        <a:spcAft>
                          <a:spcPts val="600"/>
                        </a:spcAft>
                        <a:buClr>
                          <a:srgbClr val="708CA1"/>
                        </a:buClr>
                        <a:buSzTx/>
                        <a:buFont typeface="Wingdings" pitchFamily="2" charset="2"/>
                        <a:buNone/>
                        <a:tabLst/>
                      </a:pPr>
                      <a:r>
                        <a:rPr kumimoji="0" lang="en-US" sz="1600" b="1" u="none" strike="noStrike" kern="1200" cap="none" normalizeH="0" baseline="0" dirty="0" smtClean="0">
                          <a:ln>
                            <a:noFill/>
                          </a:ln>
                          <a:solidFill>
                            <a:schemeClr val="dk1"/>
                          </a:solidFill>
                          <a:effectLst/>
                          <a:latin typeface="Courier New" pitchFamily="49" charset="0"/>
                          <a:ea typeface="+mn-ea"/>
                          <a:cs typeface="Courier New" pitchFamily="49" charset="0"/>
                        </a:rPr>
                        <a:t>show ipv6 routers [</a:t>
                      </a:r>
                      <a:r>
                        <a:rPr kumimoji="0" lang="en-US" sz="1600" b="0" i="1" u="none" strike="noStrike" kern="1200" cap="none" normalizeH="0" baseline="0" dirty="0" smtClean="0">
                          <a:ln>
                            <a:noFill/>
                          </a:ln>
                          <a:solidFill>
                            <a:schemeClr val="dk1"/>
                          </a:solidFill>
                          <a:effectLst/>
                          <a:latin typeface="Courier New" pitchFamily="49" charset="0"/>
                          <a:ea typeface="+mn-ea"/>
                          <a:cs typeface="Courier New" pitchFamily="49" charset="0"/>
                        </a:rPr>
                        <a:t>interface-type interface-number</a:t>
                      </a:r>
                      <a:r>
                        <a:rPr kumimoji="0" lang="en-US" sz="1600" b="1" u="none" strike="noStrike" kern="1200" cap="none" normalizeH="0" baseline="0" dirty="0" smtClean="0">
                          <a:ln>
                            <a:noFill/>
                          </a:ln>
                          <a:solidFill>
                            <a:schemeClr val="dk1"/>
                          </a:solidFill>
                          <a:effectLst/>
                          <a:latin typeface="Courier New" pitchFamily="49" charset="0"/>
                          <a:ea typeface="+mn-ea"/>
                          <a:cs typeface="Courier New" pitchFamily="49" charset="0"/>
                        </a:rPr>
                        <a:t>] [conflicts]</a:t>
                      </a:r>
                    </a:p>
                  </a:txBody>
                  <a:tcPr marL="82124" marR="82124" marT="41061" marB="41061" anchor="ctr" horzOverflow="overflow"/>
                </a:tc>
                <a:tc>
                  <a:txBody>
                    <a:bodyPr/>
                    <a:lstStyle/>
                    <a:p>
                      <a:pPr marL="0" marR="0" lvl="0" indent="0" algn="l" defTabSz="814388" rtl="0" eaLnBrk="1" fontAlgn="base" latinLnBrk="0" hangingPunct="1">
                        <a:lnSpc>
                          <a:spcPct val="100000"/>
                        </a:lnSpc>
                        <a:spcBef>
                          <a:spcPts val="0"/>
                        </a:spcBef>
                        <a:spcAft>
                          <a:spcPts val="600"/>
                        </a:spcAft>
                        <a:buClr>
                          <a:srgbClr val="708CA1"/>
                        </a:buClr>
                        <a:buSzTx/>
                        <a:buFont typeface="Wingdings" pitchFamily="2" charset="2"/>
                        <a:buNone/>
                        <a:tabLst/>
                      </a:pPr>
                      <a:r>
                        <a:rPr kumimoji="0" lang="en-US" sz="1600" u="none" strike="noStrike" kern="1200" cap="none" normalizeH="0" baseline="0" dirty="0" smtClean="0">
                          <a:ln>
                            <a:noFill/>
                          </a:ln>
                          <a:solidFill>
                            <a:schemeClr val="dk1"/>
                          </a:solidFill>
                          <a:effectLst/>
                          <a:latin typeface="+mn-lt"/>
                          <a:ea typeface="+mn-ea"/>
                          <a:cs typeface="+mn-cs"/>
                        </a:rPr>
                        <a:t>Displays IPv6 router advertisement information received </a:t>
                      </a:r>
                      <a:r>
                        <a:rPr kumimoji="0" lang="en-US" sz="1600" u="none" strike="noStrike" kern="1200" cap="none" normalizeH="0" baseline="0" smtClean="0">
                          <a:ln>
                            <a:noFill/>
                          </a:ln>
                          <a:solidFill>
                            <a:schemeClr val="dk1"/>
                          </a:solidFill>
                          <a:effectLst/>
                          <a:latin typeface="+mn-lt"/>
                          <a:ea typeface="+mn-ea"/>
                          <a:cs typeface="+mn-cs"/>
                        </a:rPr>
                        <a:t>from on-link </a:t>
                      </a:r>
                      <a:r>
                        <a:rPr kumimoji="0" lang="en-US" sz="1600" u="none" strike="noStrike" kern="1200" cap="none" normalizeH="0" baseline="0" dirty="0" smtClean="0">
                          <a:ln>
                            <a:noFill/>
                          </a:ln>
                          <a:solidFill>
                            <a:schemeClr val="dk1"/>
                          </a:solidFill>
                          <a:effectLst/>
                          <a:latin typeface="+mn-lt"/>
                          <a:ea typeface="+mn-ea"/>
                          <a:cs typeface="+mn-cs"/>
                        </a:rPr>
                        <a:t>routers (those locally reachable on the link). </a:t>
                      </a:r>
                    </a:p>
                    <a:p>
                      <a:pPr marL="177800" marR="0" lvl="0" indent="-177800" algn="l" defTabSz="814388" rtl="0" eaLnBrk="1" fontAlgn="base" latinLnBrk="0" hangingPunct="1">
                        <a:lnSpc>
                          <a:spcPct val="100000"/>
                        </a:lnSpc>
                        <a:spcBef>
                          <a:spcPts val="0"/>
                        </a:spcBef>
                        <a:spcAft>
                          <a:spcPts val="600"/>
                        </a:spcAft>
                        <a:buClr>
                          <a:srgbClr val="708CA1"/>
                        </a:buClr>
                        <a:buSzTx/>
                        <a:buFont typeface="Arial" pitchFamily="34" charset="0"/>
                        <a:buChar char="•"/>
                        <a:tabLst/>
                      </a:pPr>
                      <a:r>
                        <a:rPr kumimoji="0" lang="en-US" sz="1600" u="none" strike="noStrike" kern="1200" cap="none" normalizeH="0" baseline="0" dirty="0" smtClean="0">
                          <a:ln>
                            <a:noFill/>
                          </a:ln>
                          <a:solidFill>
                            <a:schemeClr val="dk1"/>
                          </a:solidFill>
                          <a:effectLst/>
                          <a:latin typeface="+mn-lt"/>
                          <a:ea typeface="+mn-ea"/>
                          <a:cs typeface="+mn-cs"/>
                        </a:rPr>
                        <a:t>The</a:t>
                      </a:r>
                      <a:r>
                        <a:rPr kumimoji="0" lang="en-US" sz="1600" b="1" u="none" strike="noStrike" kern="1200" cap="none" normalizeH="0" baseline="0" dirty="0" smtClean="0">
                          <a:ln>
                            <a:noFill/>
                          </a:ln>
                          <a:solidFill>
                            <a:schemeClr val="dk1"/>
                          </a:solidFill>
                          <a:effectLst/>
                          <a:latin typeface="Courier New" pitchFamily="49" charset="0"/>
                          <a:ea typeface="+mn-ea"/>
                          <a:cs typeface="Courier New" pitchFamily="49" charset="0"/>
                        </a:rPr>
                        <a:t> conflicts </a:t>
                      </a:r>
                      <a:r>
                        <a:rPr kumimoji="0" lang="en-US" sz="1600" u="none" strike="noStrike" kern="1200" cap="none" normalizeH="0" baseline="0" dirty="0" smtClean="0">
                          <a:ln>
                            <a:noFill/>
                          </a:ln>
                          <a:solidFill>
                            <a:schemeClr val="dk1"/>
                          </a:solidFill>
                          <a:effectLst/>
                          <a:latin typeface="+mn-lt"/>
                          <a:ea typeface="+mn-ea"/>
                          <a:cs typeface="+mn-cs"/>
                        </a:rPr>
                        <a:t>keyword displays information about routers advertising parameters that differ from the advertisement parameters configured for the specified interface on which the advertisements are received.</a:t>
                      </a:r>
                    </a:p>
                  </a:txBody>
                  <a:tcPr marL="82124" marR="82124" marT="41061" marB="41061" anchor="ctr" horzOverflow="overflow"/>
                </a:tc>
              </a:tr>
              <a:tr h="1529922">
                <a:tc>
                  <a:txBody>
                    <a:bodyPr/>
                    <a:lstStyle/>
                    <a:p>
                      <a:pPr marL="0" marR="0" lvl="0" indent="0" algn="l" defTabSz="814388" rtl="0" eaLnBrk="1" fontAlgn="base" latinLnBrk="0" hangingPunct="1">
                        <a:lnSpc>
                          <a:spcPct val="100000"/>
                        </a:lnSpc>
                        <a:spcBef>
                          <a:spcPts val="0"/>
                        </a:spcBef>
                        <a:spcAft>
                          <a:spcPts val="600"/>
                        </a:spcAft>
                        <a:buClr>
                          <a:srgbClr val="708CA1"/>
                        </a:buClr>
                        <a:buSzTx/>
                        <a:buFont typeface="Wingdings" pitchFamily="2" charset="2"/>
                        <a:buNone/>
                        <a:tabLst/>
                      </a:pPr>
                      <a:r>
                        <a:rPr kumimoji="0" lang="en-US" sz="1600" b="1" u="none" strike="noStrike" kern="1200" cap="none" normalizeH="0" baseline="0" dirty="0" smtClean="0">
                          <a:ln>
                            <a:noFill/>
                          </a:ln>
                          <a:solidFill>
                            <a:schemeClr val="dk1"/>
                          </a:solidFill>
                          <a:effectLst/>
                          <a:latin typeface="Courier New" pitchFamily="49" charset="0"/>
                          <a:ea typeface="+mn-ea"/>
                          <a:cs typeface="Courier New" pitchFamily="49" charset="0"/>
                        </a:rPr>
                        <a:t>show ipv6 neighbors [</a:t>
                      </a:r>
                      <a:r>
                        <a:rPr kumimoji="0" lang="en-US" sz="1600" b="0" i="1" u="none" strike="noStrike" kern="1200" cap="none" normalizeH="0" baseline="0" dirty="0" smtClean="0">
                          <a:ln>
                            <a:noFill/>
                          </a:ln>
                          <a:solidFill>
                            <a:schemeClr val="dk1"/>
                          </a:solidFill>
                          <a:effectLst/>
                          <a:latin typeface="Courier New" pitchFamily="49" charset="0"/>
                          <a:ea typeface="+mn-ea"/>
                          <a:cs typeface="Courier New" pitchFamily="49" charset="0"/>
                        </a:rPr>
                        <a:t>interface-type interface-number </a:t>
                      </a:r>
                      <a:r>
                        <a:rPr kumimoji="0" lang="en-US" sz="1600" b="1" u="none" strike="noStrike" kern="1200" cap="none" normalizeH="0" baseline="0" dirty="0" smtClean="0">
                          <a:ln>
                            <a:noFill/>
                          </a:ln>
                          <a:solidFill>
                            <a:schemeClr val="dk1"/>
                          </a:solidFill>
                          <a:effectLst/>
                          <a:latin typeface="Courier New" pitchFamily="49" charset="0"/>
                          <a:ea typeface="+mn-ea"/>
                          <a:cs typeface="Courier New" pitchFamily="49" charset="0"/>
                        </a:rPr>
                        <a:t>| </a:t>
                      </a:r>
                      <a:r>
                        <a:rPr kumimoji="0" lang="en-US" sz="1600" b="0" i="1" u="none" strike="noStrike" kern="1200" cap="none" normalizeH="0" baseline="0" dirty="0" smtClean="0">
                          <a:ln>
                            <a:noFill/>
                          </a:ln>
                          <a:solidFill>
                            <a:schemeClr val="dk1"/>
                          </a:solidFill>
                          <a:effectLst/>
                          <a:latin typeface="Courier New" pitchFamily="49" charset="0"/>
                          <a:ea typeface="+mn-ea"/>
                          <a:cs typeface="Courier New" pitchFamily="49" charset="0"/>
                        </a:rPr>
                        <a:t>ipv6-address </a:t>
                      </a:r>
                      <a:r>
                        <a:rPr kumimoji="0" lang="en-US" sz="1600" b="1" u="none" strike="noStrike" kern="1200" cap="none" normalizeH="0" baseline="0" dirty="0" smtClean="0">
                          <a:ln>
                            <a:noFill/>
                          </a:ln>
                          <a:solidFill>
                            <a:schemeClr val="dk1"/>
                          </a:solidFill>
                          <a:effectLst/>
                          <a:latin typeface="Courier New" pitchFamily="49" charset="0"/>
                          <a:ea typeface="+mn-ea"/>
                          <a:cs typeface="Courier New" pitchFamily="49" charset="0"/>
                        </a:rPr>
                        <a:t>| </a:t>
                      </a:r>
                      <a:r>
                        <a:rPr kumimoji="0" lang="en-US" sz="1600" b="0" i="1" u="none" strike="noStrike" kern="1200" cap="none" normalizeH="0" baseline="0" dirty="0" smtClean="0">
                          <a:ln>
                            <a:noFill/>
                          </a:ln>
                          <a:solidFill>
                            <a:schemeClr val="dk1"/>
                          </a:solidFill>
                          <a:effectLst/>
                          <a:latin typeface="Courier New" pitchFamily="49" charset="0"/>
                          <a:ea typeface="+mn-ea"/>
                          <a:cs typeface="Courier New" pitchFamily="49" charset="0"/>
                        </a:rPr>
                        <a:t>ipv6-hostname </a:t>
                      </a:r>
                      <a:r>
                        <a:rPr kumimoji="0" lang="en-US" sz="1600" b="1" u="none" strike="noStrike" kern="1200" cap="none" normalizeH="0" baseline="0" dirty="0" smtClean="0">
                          <a:ln>
                            <a:noFill/>
                          </a:ln>
                          <a:solidFill>
                            <a:schemeClr val="dk1"/>
                          </a:solidFill>
                          <a:effectLst/>
                          <a:latin typeface="Courier New" pitchFamily="49" charset="0"/>
                          <a:ea typeface="+mn-ea"/>
                          <a:cs typeface="Courier New" pitchFamily="49" charset="0"/>
                        </a:rPr>
                        <a:t>| statistics]</a:t>
                      </a:r>
                    </a:p>
                  </a:txBody>
                  <a:tcPr marL="82296" marR="82296" marT="36576" marB="36576" anchor="ctr" horzOverflow="overflow"/>
                </a:tc>
                <a:tc>
                  <a:txBody>
                    <a:bodyPr/>
                    <a:lstStyle/>
                    <a:p>
                      <a:pPr marL="0" marR="0" lvl="0" indent="0" algn="l" defTabSz="814388" rtl="0" eaLnBrk="1" fontAlgn="base" latinLnBrk="0" hangingPunct="1">
                        <a:lnSpc>
                          <a:spcPct val="100000"/>
                        </a:lnSpc>
                        <a:spcBef>
                          <a:spcPts val="0"/>
                        </a:spcBef>
                        <a:spcAft>
                          <a:spcPts val="600"/>
                        </a:spcAft>
                        <a:buClr>
                          <a:srgbClr val="708CA1"/>
                        </a:buClr>
                        <a:buSzTx/>
                        <a:buFont typeface="Wingdings" pitchFamily="2" charset="2"/>
                        <a:buNone/>
                        <a:tabLst/>
                      </a:pPr>
                      <a:r>
                        <a:rPr kumimoji="0" lang="en-US" sz="1600" u="none" strike="noStrike" kern="1200" cap="none" normalizeH="0" baseline="0" dirty="0" smtClean="0">
                          <a:ln>
                            <a:noFill/>
                          </a:ln>
                          <a:solidFill>
                            <a:schemeClr val="dk1"/>
                          </a:solidFill>
                          <a:effectLst/>
                          <a:latin typeface="+mn-lt"/>
                          <a:ea typeface="+mn-ea"/>
                          <a:cs typeface="+mn-cs"/>
                        </a:rPr>
                        <a:t>Displays IPv6 neighbor discovery cache information for the specified neighbors. </a:t>
                      </a:r>
                    </a:p>
                    <a:p>
                      <a:pPr marL="177800" marR="0" lvl="0" indent="-177800" algn="l" defTabSz="814388" rtl="0" eaLnBrk="1" fontAlgn="base" latinLnBrk="0" hangingPunct="1">
                        <a:lnSpc>
                          <a:spcPct val="100000"/>
                        </a:lnSpc>
                        <a:spcBef>
                          <a:spcPts val="0"/>
                        </a:spcBef>
                        <a:spcAft>
                          <a:spcPts val="600"/>
                        </a:spcAft>
                        <a:buClr>
                          <a:srgbClr val="708CA1"/>
                        </a:buClr>
                        <a:buSzTx/>
                        <a:buFont typeface="Arial" pitchFamily="34" charset="0"/>
                        <a:buChar char="•"/>
                        <a:tabLst/>
                      </a:pPr>
                      <a:r>
                        <a:rPr kumimoji="0" lang="en-US" sz="1600" u="none" strike="noStrike" kern="1200" cap="none" normalizeH="0" baseline="0" dirty="0" smtClean="0">
                          <a:ln>
                            <a:noFill/>
                          </a:ln>
                          <a:solidFill>
                            <a:schemeClr val="dk1"/>
                          </a:solidFill>
                          <a:effectLst/>
                          <a:latin typeface="+mn-lt"/>
                          <a:ea typeface="+mn-ea"/>
                          <a:cs typeface="+mn-cs"/>
                        </a:rPr>
                        <a:t>The optional</a:t>
                      </a:r>
                      <a:r>
                        <a:rPr kumimoji="0" lang="en-US" sz="1600" b="1" u="none" strike="noStrike" kern="1200" cap="none" normalizeH="0" baseline="0" dirty="0" smtClean="0">
                          <a:ln>
                            <a:noFill/>
                          </a:ln>
                          <a:solidFill>
                            <a:schemeClr val="dk1"/>
                          </a:solidFill>
                          <a:effectLst/>
                          <a:latin typeface="Courier New" pitchFamily="49" charset="0"/>
                          <a:ea typeface="+mn-ea"/>
                          <a:cs typeface="Courier New" pitchFamily="49" charset="0"/>
                        </a:rPr>
                        <a:t> statistics </a:t>
                      </a:r>
                      <a:r>
                        <a:rPr kumimoji="0" lang="en-US" sz="1600" u="none" strike="noStrike" kern="1200" cap="none" normalizeH="0" baseline="0" dirty="0" smtClean="0">
                          <a:ln>
                            <a:noFill/>
                          </a:ln>
                          <a:solidFill>
                            <a:schemeClr val="dk1"/>
                          </a:solidFill>
                          <a:effectLst/>
                          <a:latin typeface="+mn-lt"/>
                          <a:ea typeface="+mn-ea"/>
                          <a:cs typeface="+mn-cs"/>
                        </a:rPr>
                        <a:t>parameter displays neighbor discovery cache statistics.</a:t>
                      </a:r>
                    </a:p>
                  </a:txBody>
                  <a:tcPr marL="82124" marR="82124" marT="41061" marB="41061" anchor="ctr" horzOverflow="overflow"/>
                </a:tc>
              </a:tr>
            </a:tbl>
          </a:graphicData>
        </a:graphic>
      </p:graphicFrame>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8"/>
          <p:cNvSpPr>
            <a:spLocks noGrp="1" noChangeArrowheads="1"/>
          </p:cNvSpPr>
          <p:nvPr>
            <p:ph type="title"/>
          </p:nvPr>
        </p:nvSpPr>
        <p:spPr/>
        <p:txBody>
          <a:bodyPr/>
          <a:lstStyle/>
          <a:p>
            <a:r>
              <a:rPr lang="en-US" dirty="0" smtClean="0"/>
              <a:t>Troubleshooting IPv6</a:t>
            </a:r>
          </a:p>
        </p:txBody>
      </p:sp>
      <p:graphicFrame>
        <p:nvGraphicFramePr>
          <p:cNvPr id="5" name="Content Placeholder 4"/>
          <p:cNvGraphicFramePr>
            <a:graphicFrameLocks noGrp="1"/>
          </p:cNvGraphicFramePr>
          <p:nvPr>
            <p:ph idx="1"/>
          </p:nvPr>
        </p:nvGraphicFramePr>
        <p:xfrm>
          <a:off x="255954" y="983397"/>
          <a:ext cx="8537054" cy="3527746"/>
        </p:xfrm>
        <a:graphic>
          <a:graphicData uri="http://schemas.openxmlformats.org/drawingml/2006/table">
            <a:tbl>
              <a:tblPr firstRow="1" bandRow="1">
                <a:tableStyleId>{5C22544A-7EE6-4342-B048-85BDC9FD1C3A}</a:tableStyleId>
              </a:tblPr>
              <a:tblGrid>
                <a:gridCol w="2957095"/>
                <a:gridCol w="5579959"/>
              </a:tblGrid>
              <a:tr h="517158">
                <a:tc>
                  <a:txBody>
                    <a:bodyPr/>
                    <a:lstStyle/>
                    <a:p>
                      <a:pPr marL="0" marR="0" lvl="0" indent="0" algn="l" defTabSz="814388" rtl="0" eaLnBrk="1" fontAlgn="base" latinLnBrk="0" hangingPunct="1">
                        <a:lnSpc>
                          <a:spcPct val="95000"/>
                        </a:lnSpc>
                        <a:spcBef>
                          <a:spcPct val="50000"/>
                        </a:spcBef>
                        <a:spcAft>
                          <a:spcPct val="0"/>
                        </a:spcAft>
                        <a:buClr>
                          <a:srgbClr val="708CA1"/>
                        </a:buClr>
                        <a:buSzTx/>
                        <a:buFont typeface="Wingdings" pitchFamily="2" charset="2"/>
                        <a:buNone/>
                        <a:tabLst/>
                      </a:pPr>
                      <a:r>
                        <a:rPr kumimoji="0" lang="en-US" sz="1800" u="none" strike="noStrike" cap="none" normalizeH="0" baseline="0" dirty="0" smtClean="0">
                          <a:ln>
                            <a:noFill/>
                          </a:ln>
                          <a:effectLst/>
                        </a:rPr>
                        <a:t>Command</a:t>
                      </a:r>
                      <a:endParaRPr kumimoji="0" lang="en-US" sz="1800" b="1" i="0" u="none" strike="noStrike" cap="none" normalizeH="0" baseline="0" dirty="0" smtClean="0">
                        <a:ln>
                          <a:noFill/>
                        </a:ln>
                        <a:solidFill>
                          <a:schemeClr val="tx1"/>
                        </a:solidFill>
                        <a:effectLst/>
                        <a:latin typeface="Arial" charset="0"/>
                      </a:endParaRPr>
                    </a:p>
                  </a:txBody>
                  <a:tcPr marL="82124" marR="82124" marT="41061" marB="41061" anchor="ctr" horzOverflow="overflow"/>
                </a:tc>
                <a:tc>
                  <a:txBody>
                    <a:bodyPr/>
                    <a:lstStyle/>
                    <a:p>
                      <a:pPr marL="0" marR="0" lvl="0" indent="0" algn="l" defTabSz="814388" rtl="0" eaLnBrk="1" fontAlgn="base" latinLnBrk="0" hangingPunct="1">
                        <a:lnSpc>
                          <a:spcPct val="95000"/>
                        </a:lnSpc>
                        <a:spcBef>
                          <a:spcPct val="50000"/>
                        </a:spcBef>
                        <a:spcAft>
                          <a:spcPct val="0"/>
                        </a:spcAft>
                        <a:buClr>
                          <a:srgbClr val="708CA1"/>
                        </a:buClr>
                        <a:buSzTx/>
                        <a:buFont typeface="Wingdings" pitchFamily="2" charset="2"/>
                        <a:buNone/>
                        <a:tabLst/>
                      </a:pPr>
                      <a:r>
                        <a:rPr kumimoji="0" lang="en-US" sz="1800" u="none" strike="noStrike" cap="none" normalizeH="0" baseline="0" dirty="0" smtClean="0">
                          <a:ln>
                            <a:noFill/>
                          </a:ln>
                          <a:effectLst/>
                        </a:rPr>
                        <a:t>Description</a:t>
                      </a:r>
                      <a:endParaRPr kumimoji="0" lang="en-US" sz="1800" b="1" i="0" u="none" strike="noStrike" cap="none" normalizeH="0" baseline="0" dirty="0" smtClean="0">
                        <a:ln>
                          <a:noFill/>
                        </a:ln>
                        <a:solidFill>
                          <a:schemeClr val="tx1"/>
                        </a:solidFill>
                        <a:effectLst/>
                        <a:latin typeface="Arial" charset="0"/>
                      </a:endParaRPr>
                    </a:p>
                  </a:txBody>
                  <a:tcPr marL="82124" marR="82124" marT="41061" marB="41061" anchor="ctr" horzOverflow="overflow"/>
                </a:tc>
              </a:tr>
              <a:tr h="1383323">
                <a:tc>
                  <a:txBody>
                    <a:bodyPr/>
                    <a:lstStyle/>
                    <a:p>
                      <a:pPr marL="0" marR="0" lvl="0" indent="0" algn="l" defTabSz="814388" rtl="0" eaLnBrk="1" fontAlgn="base" latinLnBrk="0" hangingPunct="1">
                        <a:lnSpc>
                          <a:spcPct val="95000"/>
                        </a:lnSpc>
                        <a:spcBef>
                          <a:spcPct val="50000"/>
                        </a:spcBef>
                        <a:spcAft>
                          <a:spcPct val="0"/>
                        </a:spcAft>
                        <a:buClr>
                          <a:srgbClr val="708CA1"/>
                        </a:buClr>
                        <a:buSzTx/>
                        <a:buFont typeface="Wingdings" pitchFamily="2" charset="2"/>
                        <a:buNone/>
                        <a:tabLst/>
                      </a:pPr>
                      <a:r>
                        <a:rPr kumimoji="0" lang="en-US" sz="1600" b="1" u="none" strike="noStrike" kern="1200" cap="none" normalizeH="0" baseline="0" dirty="0" smtClean="0">
                          <a:ln>
                            <a:noFill/>
                          </a:ln>
                          <a:solidFill>
                            <a:schemeClr val="dk1"/>
                          </a:solidFill>
                          <a:effectLst/>
                          <a:latin typeface="Courier New" pitchFamily="49" charset="0"/>
                          <a:ea typeface="+mn-ea"/>
                          <a:cs typeface="Courier New" pitchFamily="49" charset="0"/>
                        </a:rPr>
                        <a:t>debug ipv6 nd</a:t>
                      </a:r>
                    </a:p>
                  </a:txBody>
                  <a:tcPr marL="82296" marR="82296" marT="36576" marB="36576" anchor="ctr" horzOverflow="overflow"/>
                </a:tc>
                <a:tc>
                  <a:txBody>
                    <a:bodyPr/>
                    <a:lstStyle/>
                    <a:p>
                      <a:pPr marL="0" marR="0" lvl="0" indent="0" algn="l" defTabSz="814388" rtl="0" eaLnBrk="1" fontAlgn="base" latinLnBrk="0" hangingPunct="1">
                        <a:lnSpc>
                          <a:spcPct val="100000"/>
                        </a:lnSpc>
                        <a:spcBef>
                          <a:spcPct val="50000"/>
                        </a:spcBef>
                        <a:spcAft>
                          <a:spcPct val="0"/>
                        </a:spcAft>
                        <a:buClr>
                          <a:srgbClr val="708CA1"/>
                        </a:buClr>
                        <a:buSzTx/>
                        <a:buFont typeface="Wingdings" pitchFamily="2" charset="2"/>
                        <a:buNone/>
                        <a:tabLst/>
                      </a:pPr>
                      <a:r>
                        <a:rPr kumimoji="0" lang="en-US" sz="1600" u="none" strike="noStrike" kern="1200" cap="none" normalizeH="0" baseline="0" dirty="0" smtClean="0">
                          <a:ln>
                            <a:noFill/>
                          </a:ln>
                          <a:solidFill>
                            <a:schemeClr val="dk1"/>
                          </a:solidFill>
                          <a:effectLst/>
                          <a:latin typeface="+mn-lt"/>
                          <a:ea typeface="+mn-ea"/>
                          <a:cs typeface="+mn-cs"/>
                        </a:rPr>
                        <a:t>Displays messages associated with ICMPv6 neighbor discovery. </a:t>
                      </a:r>
                    </a:p>
                    <a:p>
                      <a:pPr marL="177800" marR="0" lvl="0" indent="-177800" algn="l" defTabSz="814388" rtl="0" eaLnBrk="1" fontAlgn="base" latinLnBrk="0" hangingPunct="1">
                        <a:lnSpc>
                          <a:spcPct val="100000"/>
                        </a:lnSpc>
                        <a:spcBef>
                          <a:spcPct val="50000"/>
                        </a:spcBef>
                        <a:spcAft>
                          <a:spcPct val="0"/>
                        </a:spcAft>
                        <a:buClr>
                          <a:srgbClr val="708CA1"/>
                        </a:buClr>
                        <a:buSzTx/>
                        <a:buFont typeface="Arial" pitchFamily="34" charset="0"/>
                        <a:buChar char="•"/>
                        <a:tabLst/>
                      </a:pPr>
                      <a:r>
                        <a:rPr kumimoji="0" lang="en-US" sz="1600" u="none" strike="noStrike" kern="1200" cap="none" normalizeH="0" baseline="0" dirty="0" smtClean="0">
                          <a:ln>
                            <a:noFill/>
                          </a:ln>
                          <a:solidFill>
                            <a:schemeClr val="dk1"/>
                          </a:solidFill>
                          <a:effectLst/>
                          <a:latin typeface="+mn-lt"/>
                          <a:ea typeface="+mn-ea"/>
                          <a:cs typeface="+mn-cs"/>
                        </a:rPr>
                        <a:t>ICMPv6 neighbor discovery is the IPv6 replacement for the IPv4 ARP.</a:t>
                      </a:r>
                    </a:p>
                  </a:txBody>
                  <a:tcPr marL="82124" marR="82124" marT="41061" marB="41061" anchor="ctr" horzOverflow="overflow"/>
                </a:tc>
              </a:tr>
              <a:tr h="1627265">
                <a:tc>
                  <a:txBody>
                    <a:bodyPr/>
                    <a:lstStyle/>
                    <a:p>
                      <a:pPr marL="0" marR="0" lvl="0" indent="0" algn="l" defTabSz="814388" rtl="0" eaLnBrk="1" fontAlgn="base" latinLnBrk="0" hangingPunct="1">
                        <a:lnSpc>
                          <a:spcPct val="95000"/>
                        </a:lnSpc>
                        <a:spcBef>
                          <a:spcPct val="50000"/>
                        </a:spcBef>
                        <a:spcAft>
                          <a:spcPct val="0"/>
                        </a:spcAft>
                        <a:buClr>
                          <a:srgbClr val="708CA1"/>
                        </a:buClr>
                        <a:buSzTx/>
                        <a:buFont typeface="Wingdings" pitchFamily="2" charset="2"/>
                        <a:buNone/>
                        <a:tabLst/>
                      </a:pPr>
                      <a:r>
                        <a:rPr kumimoji="0" lang="en-US" sz="1600" b="1" u="none" strike="noStrike" kern="1200" cap="none" normalizeH="0" baseline="0" dirty="0" smtClean="0">
                          <a:ln>
                            <a:noFill/>
                          </a:ln>
                          <a:solidFill>
                            <a:schemeClr val="dk1"/>
                          </a:solidFill>
                          <a:effectLst/>
                          <a:latin typeface="Courier New" pitchFamily="49" charset="0"/>
                          <a:ea typeface="+mn-ea"/>
                          <a:cs typeface="Courier New" pitchFamily="49" charset="0"/>
                        </a:rPr>
                        <a:t>debug ipv6 packet [</a:t>
                      </a:r>
                      <a:r>
                        <a:rPr kumimoji="0" lang="en-US" sz="1600" b="0" i="1" u="none" strike="noStrike" kern="1200" cap="none" normalizeH="0" baseline="0" dirty="0" smtClean="0">
                          <a:ln>
                            <a:noFill/>
                          </a:ln>
                          <a:solidFill>
                            <a:schemeClr val="dk1"/>
                          </a:solidFill>
                          <a:effectLst/>
                          <a:latin typeface="Courier New" pitchFamily="49" charset="0"/>
                          <a:ea typeface="+mn-ea"/>
                          <a:cs typeface="Courier New" pitchFamily="49" charset="0"/>
                        </a:rPr>
                        <a:t>access-list access-list-name</a:t>
                      </a:r>
                      <a:r>
                        <a:rPr kumimoji="0" lang="en-US" sz="1600" b="1" u="none" strike="noStrike" kern="1200" cap="none" normalizeH="0" baseline="0" dirty="0" smtClean="0">
                          <a:ln>
                            <a:noFill/>
                          </a:ln>
                          <a:solidFill>
                            <a:schemeClr val="dk1"/>
                          </a:solidFill>
                          <a:effectLst/>
                          <a:latin typeface="Courier New" pitchFamily="49" charset="0"/>
                          <a:ea typeface="+mn-ea"/>
                          <a:cs typeface="Courier New" pitchFamily="49" charset="0"/>
                        </a:rPr>
                        <a:t>] [detail]</a:t>
                      </a:r>
                    </a:p>
                  </a:txBody>
                  <a:tcPr marL="82296" marR="82296" marT="36576" marB="36576" anchor="ctr" horzOverflow="overflow"/>
                </a:tc>
                <a:tc>
                  <a:txBody>
                    <a:bodyPr/>
                    <a:lstStyle/>
                    <a:p>
                      <a:pPr marL="0" marR="0" lvl="0" indent="0" algn="l" defTabSz="814388" rtl="0" eaLnBrk="1" fontAlgn="base" latinLnBrk="0" hangingPunct="1">
                        <a:lnSpc>
                          <a:spcPct val="100000"/>
                        </a:lnSpc>
                        <a:spcBef>
                          <a:spcPct val="50000"/>
                        </a:spcBef>
                        <a:spcAft>
                          <a:spcPct val="0"/>
                        </a:spcAft>
                        <a:buClr>
                          <a:srgbClr val="708CA1"/>
                        </a:buClr>
                        <a:buSzTx/>
                        <a:buFont typeface="Wingdings" pitchFamily="2" charset="2"/>
                        <a:buNone/>
                        <a:tabLst/>
                      </a:pPr>
                      <a:r>
                        <a:rPr kumimoji="0" lang="en-US" sz="1600" u="none" strike="noStrike" kern="1200" cap="none" normalizeH="0" baseline="0" dirty="0" smtClean="0">
                          <a:ln>
                            <a:noFill/>
                          </a:ln>
                          <a:solidFill>
                            <a:schemeClr val="dk1"/>
                          </a:solidFill>
                          <a:effectLst/>
                          <a:latin typeface="+mn-lt"/>
                          <a:ea typeface="+mn-ea"/>
                          <a:cs typeface="+mn-cs"/>
                        </a:rPr>
                        <a:t>Displays information associated with IPv6 packet processing. </a:t>
                      </a:r>
                    </a:p>
                    <a:p>
                      <a:pPr marL="177800" marR="0" lvl="0" indent="-177800" algn="l" defTabSz="814388" rtl="0" eaLnBrk="1" fontAlgn="base" latinLnBrk="0" hangingPunct="1">
                        <a:lnSpc>
                          <a:spcPct val="100000"/>
                        </a:lnSpc>
                        <a:spcBef>
                          <a:spcPct val="50000"/>
                        </a:spcBef>
                        <a:spcAft>
                          <a:spcPct val="0"/>
                        </a:spcAft>
                        <a:buClr>
                          <a:srgbClr val="708CA1"/>
                        </a:buClr>
                        <a:buSzTx/>
                        <a:buFont typeface="Arial" pitchFamily="34" charset="0"/>
                        <a:buChar char="•"/>
                        <a:tabLst/>
                      </a:pPr>
                      <a:r>
                        <a:rPr kumimoji="0" lang="en-US" sz="1600" u="none" strike="noStrike" kern="1200" cap="none" normalizeH="0" baseline="0" dirty="0" smtClean="0">
                          <a:ln>
                            <a:noFill/>
                          </a:ln>
                          <a:solidFill>
                            <a:schemeClr val="dk1"/>
                          </a:solidFill>
                          <a:effectLst/>
                          <a:latin typeface="+mn-lt"/>
                          <a:ea typeface="+mn-ea"/>
                          <a:cs typeface="+mn-cs"/>
                        </a:rPr>
                        <a:t>When an IPv6 access list is specified, only packets permitted by the ACL are displayed. </a:t>
                      </a:r>
                    </a:p>
                    <a:p>
                      <a:pPr marL="177800" marR="0" lvl="0" indent="-177800" algn="l" defTabSz="814388" rtl="0" eaLnBrk="1" fontAlgn="base" latinLnBrk="0" hangingPunct="1">
                        <a:lnSpc>
                          <a:spcPct val="100000"/>
                        </a:lnSpc>
                        <a:spcBef>
                          <a:spcPct val="50000"/>
                        </a:spcBef>
                        <a:spcAft>
                          <a:spcPct val="0"/>
                        </a:spcAft>
                        <a:buClr>
                          <a:srgbClr val="708CA1"/>
                        </a:buClr>
                        <a:buSzTx/>
                        <a:buFont typeface="Arial" pitchFamily="34" charset="0"/>
                        <a:buChar char="•"/>
                        <a:tabLst/>
                      </a:pPr>
                      <a:r>
                        <a:rPr kumimoji="0" lang="en-US" sz="1600" u="none" strike="noStrike" kern="1200" cap="none" normalizeH="0" baseline="0" dirty="0" smtClean="0">
                          <a:ln>
                            <a:noFill/>
                          </a:ln>
                          <a:solidFill>
                            <a:schemeClr val="dk1"/>
                          </a:solidFill>
                          <a:effectLst/>
                          <a:latin typeface="+mn-lt"/>
                          <a:ea typeface="+mn-ea"/>
                          <a:cs typeface="+mn-cs"/>
                        </a:rPr>
                        <a:t>The</a:t>
                      </a:r>
                      <a:r>
                        <a:rPr kumimoji="0" lang="en-US" sz="1600" b="1" u="none" strike="noStrike" kern="1200" cap="none" normalizeH="0" baseline="0" dirty="0" smtClean="0">
                          <a:ln>
                            <a:noFill/>
                          </a:ln>
                          <a:solidFill>
                            <a:schemeClr val="dk1"/>
                          </a:solidFill>
                          <a:effectLst/>
                          <a:latin typeface="Courier New" pitchFamily="49" charset="0"/>
                          <a:ea typeface="+mn-ea"/>
                          <a:cs typeface="Courier New" pitchFamily="49" charset="0"/>
                        </a:rPr>
                        <a:t> detail </a:t>
                      </a:r>
                      <a:r>
                        <a:rPr kumimoji="0" lang="en-US" sz="1600" u="none" strike="noStrike" kern="1200" cap="none" normalizeH="0" baseline="0" dirty="0" smtClean="0">
                          <a:ln>
                            <a:noFill/>
                          </a:ln>
                          <a:solidFill>
                            <a:schemeClr val="dk1"/>
                          </a:solidFill>
                          <a:effectLst/>
                          <a:latin typeface="+mn-lt"/>
                          <a:ea typeface="+mn-ea"/>
                          <a:cs typeface="+mn-cs"/>
                        </a:rPr>
                        <a:t>keyword displays more information.</a:t>
                      </a:r>
                    </a:p>
                  </a:txBody>
                  <a:tcPr marL="82124" marR="82124" marT="41061" marB="41061" anchor="ctr" horzOverflow="overflow"/>
                </a:tc>
              </a:tr>
            </a:tbl>
          </a:graphicData>
        </a:graphic>
      </p:graphicFrame>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7682" name="Rectangle 2"/>
          <p:cNvSpPr>
            <a:spLocks noGrp="1" noChangeArrowheads="1"/>
          </p:cNvSpPr>
          <p:nvPr>
            <p:ph type="title"/>
          </p:nvPr>
        </p:nvSpPr>
        <p:spPr/>
        <p:txBody>
          <a:bodyPr>
            <a:normAutofit/>
          </a:bodyPr>
          <a:lstStyle/>
          <a:p>
            <a:r>
              <a:rPr lang="en-US" sz="2900" dirty="0" smtClean="0"/>
              <a:t>Enable IPv6 Routing</a:t>
            </a:r>
            <a:endParaRPr lang="en-US" sz="2900" dirty="0"/>
          </a:p>
        </p:txBody>
      </p:sp>
      <p:sp>
        <p:nvSpPr>
          <p:cNvPr id="13" name="Content Placeholder 12"/>
          <p:cNvSpPr>
            <a:spLocks noGrp="1"/>
          </p:cNvSpPr>
          <p:nvPr>
            <p:ph idx="1"/>
          </p:nvPr>
        </p:nvSpPr>
        <p:spPr/>
        <p:txBody>
          <a:bodyPr>
            <a:normAutofit/>
          </a:bodyPr>
          <a:lstStyle/>
          <a:p>
            <a:r>
              <a:rPr lang="en-US" dirty="0" smtClean="0"/>
              <a:t>Enable the forwarding of IPv6 unicast datagrams.</a:t>
            </a:r>
          </a:p>
        </p:txBody>
      </p:sp>
      <p:sp>
        <p:nvSpPr>
          <p:cNvPr id="14" name="Text Placeholder 13"/>
          <p:cNvSpPr>
            <a:spLocks noGrp="1"/>
          </p:cNvSpPr>
          <p:nvPr>
            <p:ph type="body" sz="quarter" idx="10"/>
          </p:nvPr>
        </p:nvSpPr>
        <p:spPr/>
        <p:txBody>
          <a:bodyPr/>
          <a:lstStyle/>
          <a:p>
            <a:r>
              <a:rPr lang="en-US" dirty="0" smtClean="0"/>
              <a:t>Router(config)#</a:t>
            </a:r>
            <a:endParaRPr lang="en-US" dirty="0"/>
          </a:p>
        </p:txBody>
      </p:sp>
      <p:sp>
        <p:nvSpPr>
          <p:cNvPr id="15" name="Text Placeholder 14"/>
          <p:cNvSpPr>
            <a:spLocks noGrp="1"/>
          </p:cNvSpPr>
          <p:nvPr>
            <p:ph type="body" sz="quarter" idx="11"/>
          </p:nvPr>
        </p:nvSpPr>
        <p:spPr>
          <a:xfrm>
            <a:off x="615326" y="1981200"/>
            <a:ext cx="7745412" cy="381000"/>
          </a:xfrm>
        </p:spPr>
        <p:txBody>
          <a:bodyPr/>
          <a:lstStyle/>
          <a:p>
            <a:r>
              <a:rPr lang="en-US" dirty="0" smtClean="0"/>
              <a:t>ipv6 unicast-routing</a:t>
            </a:r>
            <a:endParaRPr lang="en-US" dirty="0"/>
          </a:p>
        </p:txBody>
      </p:sp>
      <p:sp>
        <p:nvSpPr>
          <p:cNvPr id="7" name="Content Placeholder 6"/>
          <p:cNvSpPr>
            <a:spLocks noGrp="1"/>
          </p:cNvSpPr>
          <p:nvPr>
            <p:ph idx="12"/>
          </p:nvPr>
        </p:nvSpPr>
        <p:spPr>
          <a:xfrm>
            <a:off x="279400" y="2652766"/>
            <a:ext cx="8483600" cy="3320143"/>
          </a:xfrm>
        </p:spPr>
        <p:txBody>
          <a:bodyPr>
            <a:normAutofit/>
          </a:bodyPr>
          <a:lstStyle/>
          <a:p>
            <a:r>
              <a:rPr lang="en-US" dirty="0" smtClean="0"/>
              <a:t>This command is required before configuring any form of IPv6 routing (static or dynamic)</a:t>
            </a:r>
          </a:p>
          <a:p>
            <a:r>
              <a:rPr lang="en-US" dirty="0" smtClean="0"/>
              <a:t>Also required to support autoconfiguration of end devices. </a:t>
            </a:r>
          </a:p>
          <a:p>
            <a:r>
              <a:rPr lang="en-US" dirty="0" smtClean="0"/>
              <a:t>The </a:t>
            </a:r>
            <a:r>
              <a:rPr lang="en-US" b="1" dirty="0" smtClean="0">
                <a:latin typeface="Courier New" pitchFamily="49" charset="0"/>
                <a:cs typeface="Courier New" pitchFamily="49" charset="0"/>
              </a:rPr>
              <a:t>no ipv6 unicast-routing </a:t>
            </a:r>
            <a:r>
              <a:rPr lang="en-US" dirty="0" smtClean="0"/>
              <a:t>disables IPv6 routing capabilities of the router.</a:t>
            </a: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7682" name="Rectangle 2"/>
          <p:cNvSpPr>
            <a:spLocks noGrp="1" noChangeArrowheads="1"/>
          </p:cNvSpPr>
          <p:nvPr>
            <p:ph type="title"/>
          </p:nvPr>
        </p:nvSpPr>
        <p:spPr/>
        <p:txBody>
          <a:bodyPr>
            <a:normAutofit/>
          </a:bodyPr>
          <a:lstStyle/>
          <a:p>
            <a:r>
              <a:rPr lang="en-US" sz="2900" dirty="0" smtClean="0"/>
              <a:t>Enable CEF for IPv6</a:t>
            </a:r>
            <a:endParaRPr lang="en-US" sz="2900" dirty="0"/>
          </a:p>
        </p:txBody>
      </p:sp>
      <p:sp>
        <p:nvSpPr>
          <p:cNvPr id="13" name="Content Placeholder 12"/>
          <p:cNvSpPr>
            <a:spLocks noGrp="1"/>
          </p:cNvSpPr>
          <p:nvPr>
            <p:ph idx="1"/>
          </p:nvPr>
        </p:nvSpPr>
        <p:spPr/>
        <p:txBody>
          <a:bodyPr>
            <a:normAutofit/>
          </a:bodyPr>
          <a:lstStyle/>
          <a:p>
            <a:r>
              <a:rPr lang="en-US" dirty="0" smtClean="0"/>
              <a:t>Enable Cisco Express Forwarding (CEF) for IPv6 (CEFv6).</a:t>
            </a:r>
          </a:p>
        </p:txBody>
      </p:sp>
      <p:sp>
        <p:nvSpPr>
          <p:cNvPr id="14" name="Text Placeholder 13"/>
          <p:cNvSpPr>
            <a:spLocks noGrp="1"/>
          </p:cNvSpPr>
          <p:nvPr>
            <p:ph type="body" sz="quarter" idx="10"/>
          </p:nvPr>
        </p:nvSpPr>
        <p:spPr/>
        <p:txBody>
          <a:bodyPr/>
          <a:lstStyle/>
          <a:p>
            <a:r>
              <a:rPr lang="en-US" dirty="0" smtClean="0"/>
              <a:t>Router(config)#</a:t>
            </a:r>
            <a:endParaRPr lang="en-US" dirty="0"/>
          </a:p>
        </p:txBody>
      </p:sp>
      <p:sp>
        <p:nvSpPr>
          <p:cNvPr id="15" name="Text Placeholder 14"/>
          <p:cNvSpPr>
            <a:spLocks noGrp="1"/>
          </p:cNvSpPr>
          <p:nvPr>
            <p:ph type="body" sz="quarter" idx="11"/>
          </p:nvPr>
        </p:nvSpPr>
        <p:spPr>
          <a:xfrm>
            <a:off x="615326" y="1981200"/>
            <a:ext cx="7745412" cy="381000"/>
          </a:xfrm>
        </p:spPr>
        <p:txBody>
          <a:bodyPr/>
          <a:lstStyle/>
          <a:p>
            <a:r>
              <a:rPr lang="en-US" dirty="0" smtClean="0"/>
              <a:t>ipv6 cef</a:t>
            </a:r>
            <a:endParaRPr lang="en-US" dirty="0"/>
          </a:p>
        </p:txBody>
      </p:sp>
      <p:sp>
        <p:nvSpPr>
          <p:cNvPr id="7" name="Content Placeholder 6"/>
          <p:cNvSpPr>
            <a:spLocks noGrp="1"/>
          </p:cNvSpPr>
          <p:nvPr>
            <p:ph idx="12"/>
          </p:nvPr>
        </p:nvSpPr>
        <p:spPr>
          <a:xfrm>
            <a:off x="279400" y="2582428"/>
            <a:ext cx="8483600" cy="3320143"/>
          </a:xfrm>
        </p:spPr>
        <p:txBody>
          <a:bodyPr>
            <a:normAutofit/>
          </a:bodyPr>
          <a:lstStyle/>
          <a:p>
            <a:r>
              <a:rPr lang="en-US" dirty="0" smtClean="0"/>
              <a:t>An optional command, CEFv6 is an advanced Layer 3 IP switching technology for the forwarding of IPv6 packets.</a:t>
            </a:r>
          </a:p>
          <a:p>
            <a:pPr lvl="1"/>
            <a:r>
              <a:rPr lang="en-US" dirty="0" smtClean="0"/>
              <a:t>It is required for some other IPv6 features to operate. </a:t>
            </a:r>
          </a:p>
          <a:p>
            <a:pPr lvl="1"/>
            <a:r>
              <a:rPr lang="en-US" dirty="0" smtClean="0"/>
              <a:t>When enabled, network entries in the IPv6 routing table are reflected in the Forwarding Information Bases (FIBs).</a:t>
            </a:r>
          </a:p>
          <a:p>
            <a:pPr lvl="1"/>
            <a:r>
              <a:rPr lang="en-US" dirty="0" smtClean="0"/>
              <a:t>The IPv6 adjacency </a:t>
            </a:r>
            <a:r>
              <a:rPr lang="en-US" smtClean="0"/>
              <a:t>tables maintain </a:t>
            </a:r>
            <a:r>
              <a:rPr lang="en-US" dirty="0" smtClean="0"/>
              <a:t>Layer 2 next-hop addresses for all entries that are in each FIB.</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6"/>
          <p:cNvGraphicFramePr>
            <a:graphicFrameLocks/>
          </p:cNvGraphicFramePr>
          <p:nvPr/>
        </p:nvGraphicFramePr>
        <p:xfrm>
          <a:off x="279400" y="1182688"/>
          <a:ext cx="8520113" cy="51323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4"/>
          <p:cNvSpPr>
            <a:spLocks noGrp="1"/>
          </p:cNvSpPr>
          <p:nvPr>
            <p:ph type="title"/>
          </p:nvPr>
        </p:nvSpPr>
        <p:spPr/>
        <p:txBody>
          <a:bodyPr>
            <a:normAutofit/>
          </a:bodyPr>
          <a:lstStyle/>
          <a:p>
            <a:r>
              <a:rPr lang="en-US" dirty="0" smtClean="0"/>
              <a:t>Configuring IPv6 Unicast Addresses</a:t>
            </a:r>
            <a:endParaRPr lang="en-US" dirty="0"/>
          </a:p>
        </p:txBody>
      </p:sp>
      <p:sp>
        <p:nvSpPr>
          <p:cNvPr id="4" name="Rectangle 3"/>
          <p:cNvSpPr/>
          <p:nvPr/>
        </p:nvSpPr>
        <p:spPr bwMode="auto">
          <a:xfrm>
            <a:off x="2330994" y="3304903"/>
            <a:ext cx="1915886" cy="928914"/>
          </a:xfrm>
          <a:prstGeom prst="rect">
            <a:avLst/>
          </a:prstGeom>
          <a:solidFill>
            <a:schemeClr val="bg1">
              <a:alpha val="63000"/>
            </a:schemeClr>
          </a:solidFill>
          <a:ln w="9525" cap="flat" cmpd="sng" algn="ctr">
            <a:no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6" name="Rectangle 5"/>
          <p:cNvSpPr/>
          <p:nvPr/>
        </p:nvSpPr>
        <p:spPr bwMode="auto">
          <a:xfrm>
            <a:off x="2598057" y="4230914"/>
            <a:ext cx="2024744" cy="928914"/>
          </a:xfrm>
          <a:prstGeom prst="rect">
            <a:avLst/>
          </a:prstGeom>
          <a:solidFill>
            <a:schemeClr val="bg1">
              <a:alpha val="63000"/>
            </a:schemeClr>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8" name="Rectangle 7"/>
          <p:cNvSpPr/>
          <p:nvPr/>
        </p:nvSpPr>
        <p:spPr bwMode="auto">
          <a:xfrm>
            <a:off x="6368868" y="3258457"/>
            <a:ext cx="1915886" cy="928914"/>
          </a:xfrm>
          <a:prstGeom prst="rect">
            <a:avLst/>
          </a:prstGeom>
          <a:solidFill>
            <a:schemeClr val="bg1">
              <a:alpha val="63000"/>
            </a:schemeClr>
          </a:solidFill>
          <a:ln w="9525" cap="flat" cmpd="sng" algn="ctr">
            <a:no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9" name="Rectangle 8"/>
          <p:cNvSpPr/>
          <p:nvPr/>
        </p:nvSpPr>
        <p:spPr bwMode="auto">
          <a:xfrm>
            <a:off x="6640285" y="4184467"/>
            <a:ext cx="2024744" cy="2235201"/>
          </a:xfrm>
          <a:prstGeom prst="rect">
            <a:avLst/>
          </a:prstGeom>
          <a:solidFill>
            <a:schemeClr val="bg1">
              <a:alpha val="63000"/>
            </a:schemeClr>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10" name="Rectangle 9"/>
          <p:cNvSpPr/>
          <p:nvPr/>
        </p:nvSpPr>
        <p:spPr bwMode="auto">
          <a:xfrm>
            <a:off x="4789713" y="5384800"/>
            <a:ext cx="1872341" cy="928910"/>
          </a:xfrm>
          <a:prstGeom prst="rect">
            <a:avLst/>
          </a:prstGeom>
          <a:solidFill>
            <a:schemeClr val="bg1">
              <a:alpha val="63000"/>
            </a:schemeClr>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13" name="Rectangle 12"/>
          <p:cNvSpPr/>
          <p:nvPr/>
        </p:nvSpPr>
        <p:spPr bwMode="auto">
          <a:xfrm>
            <a:off x="4644571" y="4731658"/>
            <a:ext cx="145143" cy="1553028"/>
          </a:xfrm>
          <a:prstGeom prst="rect">
            <a:avLst/>
          </a:prstGeom>
          <a:solidFill>
            <a:schemeClr val="bg1">
              <a:alpha val="63000"/>
            </a:schemeClr>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7682" name="Rectangle 2"/>
          <p:cNvSpPr>
            <a:spLocks noGrp="1" noChangeArrowheads="1"/>
          </p:cNvSpPr>
          <p:nvPr>
            <p:ph type="title"/>
          </p:nvPr>
        </p:nvSpPr>
        <p:spPr/>
        <p:txBody>
          <a:bodyPr>
            <a:normAutofit/>
          </a:bodyPr>
          <a:lstStyle/>
          <a:p>
            <a:r>
              <a:rPr lang="en-US" sz="2900" dirty="0" smtClean="0"/>
              <a:t>Enable IPv6 on an Interface</a:t>
            </a:r>
            <a:endParaRPr lang="en-US" sz="2900" dirty="0"/>
          </a:p>
        </p:txBody>
      </p:sp>
      <p:sp>
        <p:nvSpPr>
          <p:cNvPr id="13" name="Content Placeholder 12"/>
          <p:cNvSpPr>
            <a:spLocks noGrp="1"/>
          </p:cNvSpPr>
          <p:nvPr>
            <p:ph idx="1"/>
          </p:nvPr>
        </p:nvSpPr>
        <p:spPr/>
        <p:txBody>
          <a:bodyPr>
            <a:normAutofit/>
          </a:bodyPr>
          <a:lstStyle/>
          <a:p>
            <a:r>
              <a:rPr lang="en-US" dirty="0" smtClean="0"/>
              <a:t>Configure an IPv6 address and prefix.</a:t>
            </a:r>
          </a:p>
        </p:txBody>
      </p:sp>
      <p:sp>
        <p:nvSpPr>
          <p:cNvPr id="14" name="Text Placeholder 13"/>
          <p:cNvSpPr>
            <a:spLocks noGrp="1"/>
          </p:cNvSpPr>
          <p:nvPr>
            <p:ph type="body" sz="quarter" idx="10"/>
          </p:nvPr>
        </p:nvSpPr>
        <p:spPr/>
        <p:txBody>
          <a:bodyPr/>
          <a:lstStyle/>
          <a:p>
            <a:r>
              <a:rPr lang="en-US" dirty="0" smtClean="0"/>
              <a:t>Router(config-if)#</a:t>
            </a:r>
            <a:endParaRPr lang="en-US" dirty="0"/>
          </a:p>
        </p:txBody>
      </p:sp>
      <p:sp>
        <p:nvSpPr>
          <p:cNvPr id="15" name="Text Placeholder 14"/>
          <p:cNvSpPr>
            <a:spLocks noGrp="1"/>
          </p:cNvSpPr>
          <p:nvPr>
            <p:ph type="body" sz="quarter" idx="11"/>
          </p:nvPr>
        </p:nvSpPr>
        <p:spPr>
          <a:xfrm>
            <a:off x="615326" y="1981200"/>
            <a:ext cx="7745412" cy="381000"/>
          </a:xfrm>
        </p:spPr>
        <p:txBody>
          <a:bodyPr>
            <a:normAutofit fontScale="92500"/>
          </a:bodyPr>
          <a:lstStyle/>
          <a:p>
            <a:r>
              <a:rPr lang="en-US" dirty="0" smtClean="0"/>
              <a:t>ipv6 address </a:t>
            </a:r>
            <a:r>
              <a:rPr lang="en-US" b="0" i="1" dirty="0" smtClean="0"/>
              <a:t>address</a:t>
            </a:r>
            <a:r>
              <a:rPr lang="en-US" dirty="0" smtClean="0"/>
              <a:t>/</a:t>
            </a:r>
            <a:r>
              <a:rPr lang="en-US" b="0" i="1" dirty="0" smtClean="0"/>
              <a:t>prefix-length </a:t>
            </a:r>
            <a:r>
              <a:rPr lang="en-US" dirty="0" smtClean="0"/>
              <a:t>[link-local | eui-64]</a:t>
            </a:r>
            <a:endParaRPr lang="en-US" dirty="0"/>
          </a:p>
        </p:txBody>
      </p:sp>
      <p:sp>
        <p:nvSpPr>
          <p:cNvPr id="7" name="Content Placeholder 6"/>
          <p:cNvSpPr>
            <a:spLocks noGrp="1"/>
          </p:cNvSpPr>
          <p:nvPr>
            <p:ph idx="12"/>
          </p:nvPr>
        </p:nvSpPr>
        <p:spPr>
          <a:xfrm>
            <a:off x="279400" y="2605874"/>
            <a:ext cx="8483600" cy="3320143"/>
          </a:xfrm>
        </p:spPr>
        <p:txBody>
          <a:bodyPr>
            <a:normAutofit/>
          </a:bodyPr>
          <a:lstStyle/>
          <a:p>
            <a:r>
              <a:rPr lang="en-US" sz="2000" dirty="0" smtClean="0"/>
              <a:t>Command is used to statically configure an IPv6 address and prefix on an interface.</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2434" name="Rectangle 2"/>
          <p:cNvSpPr>
            <a:spLocks noGrp="1" noChangeArrowheads="1"/>
          </p:cNvSpPr>
          <p:nvPr>
            <p:ph type="title"/>
          </p:nvPr>
        </p:nvSpPr>
        <p:spPr/>
        <p:txBody>
          <a:bodyPr/>
          <a:lstStyle/>
          <a:p>
            <a:pPr>
              <a:defRPr/>
            </a:pPr>
            <a:r>
              <a:rPr lang="en-US" dirty="0" smtClean="0"/>
              <a:t>Special IPv6 Addresses</a:t>
            </a:r>
          </a:p>
        </p:txBody>
      </p:sp>
      <p:graphicFrame>
        <p:nvGraphicFramePr>
          <p:cNvPr id="14" name="Table 13"/>
          <p:cNvGraphicFramePr>
            <a:graphicFrameLocks noGrp="1"/>
          </p:cNvGraphicFramePr>
          <p:nvPr>
            <p:extLst>
              <p:ext uri="{D42A27DB-BD31-4B8C-83A1-F6EECF244321}">
                <p14:modId xmlns:p14="http://schemas.microsoft.com/office/powerpoint/2010/main" val="111792660"/>
              </p:ext>
            </p:extLst>
          </p:nvPr>
        </p:nvGraphicFramePr>
        <p:xfrm>
          <a:off x="393700" y="986695"/>
          <a:ext cx="8331200" cy="5392420"/>
        </p:xfrm>
        <a:graphic>
          <a:graphicData uri="http://schemas.openxmlformats.org/drawingml/2006/table">
            <a:tbl>
              <a:tblPr firstRow="1" bandRow="1">
                <a:tableStyleId>{5C22544A-7EE6-4342-B048-85BDC9FD1C3A}</a:tableStyleId>
              </a:tblPr>
              <a:tblGrid>
                <a:gridCol w="2335432"/>
                <a:gridCol w="5995768"/>
              </a:tblGrid>
              <a:tr h="774700">
                <a:tc>
                  <a:txBody>
                    <a:bodyPr/>
                    <a:lstStyle/>
                    <a:p>
                      <a:pPr algn="l">
                        <a:spcBef>
                          <a:spcPts val="600"/>
                        </a:spcBef>
                      </a:pPr>
                      <a:r>
                        <a:rPr lang="en-US" dirty="0" smtClean="0"/>
                        <a:t>IPv6 </a:t>
                      </a:r>
                      <a:r>
                        <a:rPr lang="en-US" baseline="0" dirty="0" smtClean="0"/>
                        <a:t>Address</a:t>
                      </a:r>
                      <a:endParaRPr lang="en-US" dirty="0"/>
                    </a:p>
                  </a:txBody>
                  <a:tcPr anchor="ctr"/>
                </a:tc>
                <a:tc>
                  <a:txBody>
                    <a:bodyPr/>
                    <a:lstStyle/>
                    <a:p>
                      <a:pPr algn="l">
                        <a:spcBef>
                          <a:spcPts val="600"/>
                        </a:spcBef>
                      </a:pPr>
                      <a:r>
                        <a:rPr lang="en-US" dirty="0" smtClean="0"/>
                        <a:t>Description</a:t>
                      </a:r>
                      <a:endParaRPr lang="en-US" dirty="0"/>
                    </a:p>
                  </a:txBody>
                  <a:tcPr anchor="ctr"/>
                </a:tc>
              </a:tr>
              <a:tr h="640080">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en-US" sz="1800" b="1" i="0" kern="1200" dirty="0" smtClean="0">
                          <a:solidFill>
                            <a:schemeClr val="dk1"/>
                          </a:solidFill>
                          <a:effectLst/>
                          <a:latin typeface="Courier New" pitchFamily="49" charset="0"/>
                          <a:ea typeface="+mn-ea"/>
                          <a:cs typeface="Courier New" pitchFamily="49" charset="0"/>
                        </a:rPr>
                        <a:t>::/0</a:t>
                      </a:r>
                    </a:p>
                  </a:txBody>
                  <a:tcPr anchor="ctr"/>
                </a:tc>
                <a:tc>
                  <a:txBody>
                    <a:bodyPr/>
                    <a:lstStyle/>
                    <a:p>
                      <a:pPr marL="177800" indent="-177800" algn="l" defTabSz="814388" rtl="0" eaLnBrk="1" latinLnBrk="0" hangingPunct="1">
                        <a:lnSpc>
                          <a:spcPct val="100000"/>
                        </a:lnSpc>
                        <a:spcBef>
                          <a:spcPts val="600"/>
                        </a:spcBef>
                        <a:buFontTx/>
                        <a:buChar char="•"/>
                        <a:defRPr/>
                      </a:pPr>
                      <a:r>
                        <a:rPr lang="en-US" sz="1800" b="0" i="0" kern="1200" dirty="0" smtClean="0">
                          <a:solidFill>
                            <a:schemeClr val="dk1"/>
                          </a:solidFill>
                          <a:effectLst/>
                          <a:latin typeface="+mn-lt"/>
                          <a:ea typeface="+mn-ea"/>
                          <a:cs typeface="+mn-cs"/>
                        </a:rPr>
                        <a:t>All networks and used when specifying a default static route.</a:t>
                      </a:r>
                    </a:p>
                    <a:p>
                      <a:pPr marL="177800" indent="-177800" algn="l" defTabSz="814388" rtl="0" eaLnBrk="1" latinLnBrk="0" hangingPunct="1">
                        <a:lnSpc>
                          <a:spcPct val="100000"/>
                        </a:lnSpc>
                        <a:spcBef>
                          <a:spcPts val="600"/>
                        </a:spcBef>
                        <a:buFontTx/>
                        <a:buChar char="•"/>
                        <a:defRPr/>
                      </a:pPr>
                      <a:r>
                        <a:rPr lang="en-US" sz="1800" b="0" i="0" kern="1200" dirty="0" smtClean="0">
                          <a:solidFill>
                            <a:schemeClr val="dk1"/>
                          </a:solidFill>
                          <a:effectLst/>
                          <a:latin typeface="+mn-lt"/>
                          <a:ea typeface="+mn-ea"/>
                          <a:cs typeface="+mn-cs"/>
                        </a:rPr>
                        <a:t>It is equivalent to the IPv4 quad-zero</a:t>
                      </a:r>
                      <a:r>
                        <a:rPr lang="en-US" sz="1800" b="0" i="0" kern="1200" baseline="0" dirty="0" smtClean="0">
                          <a:solidFill>
                            <a:schemeClr val="dk1"/>
                          </a:solidFill>
                          <a:effectLst/>
                          <a:latin typeface="+mn-lt"/>
                          <a:ea typeface="+mn-ea"/>
                          <a:cs typeface="+mn-cs"/>
                        </a:rPr>
                        <a:t> (0.0.0.0)</a:t>
                      </a:r>
                      <a:endParaRPr lang="en-US" sz="1800" b="0" i="0" kern="1200" dirty="0" smtClean="0">
                        <a:solidFill>
                          <a:schemeClr val="dk1"/>
                        </a:solidFill>
                        <a:effectLst/>
                        <a:latin typeface="+mn-lt"/>
                        <a:ea typeface="+mn-ea"/>
                        <a:cs typeface="+mn-cs"/>
                      </a:endParaRPr>
                    </a:p>
                  </a:txBody>
                  <a:tcPr anchor="ctr"/>
                </a:tc>
              </a:tr>
              <a:tr h="640080">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en-US" sz="1800" b="1" i="0" kern="1200" dirty="0" smtClean="0">
                          <a:solidFill>
                            <a:schemeClr val="dk1"/>
                          </a:solidFill>
                          <a:effectLst/>
                          <a:latin typeface="Courier New" pitchFamily="49" charset="0"/>
                          <a:ea typeface="+mn-ea"/>
                          <a:cs typeface="Courier New" pitchFamily="49" charset="0"/>
                        </a:rPr>
                        <a:t>::/128</a:t>
                      </a:r>
                    </a:p>
                  </a:txBody>
                  <a:tcPr anchor="ctr"/>
                </a:tc>
                <a:tc>
                  <a:txBody>
                    <a:bodyPr/>
                    <a:lstStyle/>
                    <a:p>
                      <a:pPr marL="177800" indent="-177800" algn="l" defTabSz="814388" rtl="0" eaLnBrk="1" latinLnBrk="0" hangingPunct="1">
                        <a:lnSpc>
                          <a:spcPct val="100000"/>
                        </a:lnSpc>
                        <a:spcBef>
                          <a:spcPts val="600"/>
                        </a:spcBef>
                        <a:buFontTx/>
                        <a:buChar char="•"/>
                        <a:defRPr/>
                      </a:pPr>
                      <a:r>
                        <a:rPr lang="en-US" sz="1800" b="0" i="0" kern="1200" dirty="0" smtClean="0">
                          <a:solidFill>
                            <a:schemeClr val="dk1"/>
                          </a:solidFill>
                          <a:effectLst/>
                          <a:latin typeface="+mn-lt"/>
                          <a:ea typeface="+mn-ea"/>
                          <a:cs typeface="+mn-cs"/>
                        </a:rPr>
                        <a:t>Unspecified address and is initially assigned to a host when it first resolves its local link address</a:t>
                      </a:r>
                    </a:p>
                  </a:txBody>
                  <a:tcPr anchor="ctr"/>
                </a:tc>
              </a:tr>
              <a:tr h="640080">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en-US" sz="1800" b="1" i="0" kern="1200" dirty="0" smtClean="0">
                          <a:solidFill>
                            <a:schemeClr val="dk1"/>
                          </a:solidFill>
                          <a:effectLst/>
                          <a:latin typeface="Courier New" pitchFamily="49" charset="0"/>
                          <a:ea typeface="+mn-ea"/>
                          <a:cs typeface="Courier New" pitchFamily="49" charset="0"/>
                        </a:rPr>
                        <a:t>::1/128</a:t>
                      </a:r>
                    </a:p>
                  </a:txBody>
                  <a:tcPr anchor="ctr"/>
                </a:tc>
                <a:tc>
                  <a:txBody>
                    <a:bodyPr/>
                    <a:lstStyle/>
                    <a:p>
                      <a:pPr marL="177800" indent="-177800" algn="l" defTabSz="814388" rtl="0" eaLnBrk="1" latinLnBrk="0" hangingPunct="1">
                        <a:lnSpc>
                          <a:spcPct val="100000"/>
                        </a:lnSpc>
                        <a:spcBef>
                          <a:spcPts val="600"/>
                        </a:spcBef>
                        <a:buFontTx/>
                        <a:buChar char="•"/>
                        <a:defRPr/>
                      </a:pPr>
                      <a:r>
                        <a:rPr lang="en-US" sz="1800" b="0" i="0" kern="1200" dirty="0" smtClean="0">
                          <a:solidFill>
                            <a:schemeClr val="dk1"/>
                          </a:solidFill>
                          <a:effectLst/>
                          <a:latin typeface="+mn-lt"/>
                          <a:ea typeface="+mn-ea"/>
                          <a:cs typeface="+mn-cs"/>
                        </a:rPr>
                        <a:t>Loopback address of local host</a:t>
                      </a:r>
                    </a:p>
                    <a:p>
                      <a:pPr marL="177800" indent="-177800" algn="l" defTabSz="814388" rtl="0" eaLnBrk="1" latinLnBrk="0" hangingPunct="1">
                        <a:lnSpc>
                          <a:spcPct val="100000"/>
                        </a:lnSpc>
                        <a:spcBef>
                          <a:spcPts val="600"/>
                        </a:spcBef>
                        <a:buFontTx/>
                        <a:buChar char="•"/>
                        <a:defRPr/>
                      </a:pPr>
                      <a:r>
                        <a:rPr lang="en-US" sz="1800" b="0" i="0" kern="1200" dirty="0" smtClean="0">
                          <a:solidFill>
                            <a:schemeClr val="dk1"/>
                          </a:solidFill>
                          <a:effectLst/>
                          <a:latin typeface="+mn-lt"/>
                          <a:ea typeface="+mn-ea"/>
                          <a:cs typeface="+mn-cs"/>
                        </a:rPr>
                        <a:t>Equivalent to 127.0.0.1 in IPv4</a:t>
                      </a:r>
                    </a:p>
                  </a:txBody>
                  <a:tcPr anchor="ctr"/>
                </a:tc>
              </a:tr>
              <a:tr h="640080">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en-US" sz="1800" b="1" i="0" kern="1200" dirty="0" smtClean="0">
                          <a:solidFill>
                            <a:schemeClr val="dk1"/>
                          </a:solidFill>
                          <a:effectLst/>
                          <a:latin typeface="Courier New" pitchFamily="49" charset="0"/>
                          <a:ea typeface="+mn-ea"/>
                          <a:cs typeface="Courier New" pitchFamily="49" charset="0"/>
                        </a:rPr>
                        <a:t>FE80::/10</a:t>
                      </a:r>
                    </a:p>
                  </a:txBody>
                  <a:tcPr anchor="ctr"/>
                </a:tc>
                <a:tc>
                  <a:txBody>
                    <a:bodyPr/>
                    <a:lstStyle/>
                    <a:p>
                      <a:pPr marL="177800" indent="-177800" algn="l" defTabSz="814388" rtl="0" eaLnBrk="1" latinLnBrk="0" hangingPunct="1">
                        <a:lnSpc>
                          <a:spcPct val="100000"/>
                        </a:lnSpc>
                        <a:spcBef>
                          <a:spcPts val="600"/>
                        </a:spcBef>
                        <a:buFontTx/>
                        <a:buChar char="•"/>
                        <a:defRPr/>
                      </a:pPr>
                      <a:r>
                        <a:rPr lang="en-US" sz="1800" b="0" i="0" kern="1200" dirty="0" smtClean="0">
                          <a:solidFill>
                            <a:schemeClr val="dk1"/>
                          </a:solidFill>
                          <a:effectLst/>
                          <a:latin typeface="+mn-lt"/>
                          <a:ea typeface="+mn-ea"/>
                          <a:cs typeface="+mn-cs"/>
                        </a:rPr>
                        <a:t>Link-local</a:t>
                      </a:r>
                      <a:r>
                        <a:rPr lang="en-US" sz="1800" b="0" i="0" kern="1200" baseline="0" dirty="0" smtClean="0">
                          <a:solidFill>
                            <a:schemeClr val="dk1"/>
                          </a:solidFill>
                          <a:effectLst/>
                          <a:latin typeface="+mn-lt"/>
                          <a:ea typeface="+mn-ea"/>
                          <a:cs typeface="+mn-cs"/>
                        </a:rPr>
                        <a:t> unicast address</a:t>
                      </a:r>
                    </a:p>
                    <a:p>
                      <a:pPr marL="177800" indent="-177800" algn="l" defTabSz="814388" rtl="0" eaLnBrk="1" latinLnBrk="0" hangingPunct="1">
                        <a:lnSpc>
                          <a:spcPct val="100000"/>
                        </a:lnSpc>
                        <a:spcBef>
                          <a:spcPts val="600"/>
                        </a:spcBef>
                        <a:buFontTx/>
                        <a:buChar char="•"/>
                        <a:defRPr/>
                      </a:pPr>
                      <a:r>
                        <a:rPr lang="en-US" sz="1800" b="0" i="0" kern="1200" baseline="0" dirty="0" smtClean="0">
                          <a:solidFill>
                            <a:schemeClr val="dk1"/>
                          </a:solidFill>
                          <a:effectLst/>
                          <a:latin typeface="+mn-lt"/>
                          <a:ea typeface="+mn-ea"/>
                          <a:cs typeface="+mn-cs"/>
                        </a:rPr>
                        <a:t>Similar to the Windows autoconfiguration IP address of 169.254.x.x</a:t>
                      </a:r>
                      <a:endParaRPr lang="en-US" sz="1800" b="0" i="0" kern="1200" dirty="0" smtClean="0">
                        <a:solidFill>
                          <a:schemeClr val="dk1"/>
                        </a:solidFill>
                        <a:effectLst/>
                        <a:latin typeface="+mn-lt"/>
                        <a:ea typeface="+mn-ea"/>
                        <a:cs typeface="+mn-cs"/>
                      </a:endParaRPr>
                    </a:p>
                  </a:txBody>
                  <a:tcPr anchor="ctr"/>
                </a:tc>
              </a:tr>
              <a:tr h="640080">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en-US" sz="1800" b="1" i="0" kern="1200" dirty="0" smtClean="0">
                          <a:solidFill>
                            <a:schemeClr val="dk1"/>
                          </a:solidFill>
                          <a:effectLst/>
                          <a:latin typeface="Courier New" pitchFamily="49" charset="0"/>
                          <a:ea typeface="+mn-ea"/>
                          <a:cs typeface="Courier New" pitchFamily="49" charset="0"/>
                        </a:rPr>
                        <a:t>FF00::/8</a:t>
                      </a:r>
                    </a:p>
                  </a:txBody>
                  <a:tcPr anchor="ctr"/>
                </a:tc>
                <a:tc>
                  <a:txBody>
                    <a:bodyPr/>
                    <a:lstStyle/>
                    <a:p>
                      <a:pPr marL="177800" marR="0" indent="-177800" algn="l" defTabSz="814388" rtl="0" eaLnBrk="1" fontAlgn="auto" latinLnBrk="0" hangingPunct="1">
                        <a:lnSpc>
                          <a:spcPct val="100000"/>
                        </a:lnSpc>
                        <a:spcBef>
                          <a:spcPts val="600"/>
                        </a:spcBef>
                        <a:spcAft>
                          <a:spcPts val="0"/>
                        </a:spcAft>
                        <a:buClrTx/>
                        <a:buSzTx/>
                        <a:buFontTx/>
                        <a:buChar char="•"/>
                        <a:tabLst/>
                        <a:defRPr/>
                      </a:pPr>
                      <a:r>
                        <a:rPr lang="en-US" sz="1800" b="0" i="0" kern="1200" dirty="0" smtClean="0">
                          <a:solidFill>
                            <a:schemeClr val="dk1"/>
                          </a:solidFill>
                          <a:effectLst/>
                          <a:latin typeface="+mn-lt"/>
                          <a:ea typeface="+mn-ea"/>
                          <a:cs typeface="+mn-cs"/>
                        </a:rPr>
                        <a:t>Multicast addresses</a:t>
                      </a:r>
                    </a:p>
                  </a:txBody>
                  <a:tcPr anchor="ctr"/>
                </a:tc>
              </a:tr>
              <a:tr h="640080">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en-US" sz="1800" b="0" i="0" kern="1200" dirty="0" smtClean="0">
                          <a:solidFill>
                            <a:schemeClr val="dk1"/>
                          </a:solidFill>
                          <a:effectLst/>
                          <a:latin typeface="+mn-lt"/>
                          <a:ea typeface="+mn-ea"/>
                          <a:cs typeface="Courier New" pitchFamily="49" charset="0"/>
                        </a:rPr>
                        <a:t>All other addresses</a:t>
                      </a:r>
                    </a:p>
                  </a:txBody>
                  <a:tcPr anchor="ctr"/>
                </a:tc>
                <a:tc>
                  <a:txBody>
                    <a:bodyPr/>
                    <a:lstStyle/>
                    <a:p>
                      <a:pPr marL="177800" indent="-177800" algn="l" defTabSz="814388" rtl="0" eaLnBrk="1" latinLnBrk="0" hangingPunct="1">
                        <a:lnSpc>
                          <a:spcPct val="100000"/>
                        </a:lnSpc>
                        <a:spcBef>
                          <a:spcPts val="600"/>
                        </a:spcBef>
                        <a:buFontTx/>
                        <a:buChar char="•"/>
                        <a:defRPr/>
                      </a:pPr>
                      <a:r>
                        <a:rPr lang="en-US" sz="1800" b="0" i="0" kern="1200" dirty="0" smtClean="0">
                          <a:solidFill>
                            <a:schemeClr val="dk1"/>
                          </a:solidFill>
                          <a:effectLst/>
                          <a:latin typeface="+mn-lt"/>
                          <a:ea typeface="+mn-ea"/>
                          <a:cs typeface="+mn-cs"/>
                        </a:rPr>
                        <a:t>Global unicast address</a:t>
                      </a:r>
                    </a:p>
                  </a:txBody>
                  <a:tcPr anchor="ctr"/>
                </a:tc>
              </a:tr>
            </a:tbl>
          </a:graphicData>
        </a:graphic>
      </p:graphicFrame>
    </p:spTree>
    <p:extLst>
      <p:ext uri="{BB962C8B-B14F-4D97-AF65-F5344CB8AC3E}">
        <p14:creationId xmlns:p14="http://schemas.microsoft.com/office/powerpoint/2010/main" val="2083428608"/>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bwMode="auto">
          <a:xfrm>
            <a:off x="1676400" y="2628900"/>
            <a:ext cx="2933700" cy="215900"/>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2" name="Title 1"/>
          <p:cNvSpPr>
            <a:spLocks noGrp="1"/>
          </p:cNvSpPr>
          <p:nvPr>
            <p:ph type="title"/>
          </p:nvPr>
        </p:nvSpPr>
        <p:spPr/>
        <p:txBody>
          <a:bodyPr>
            <a:normAutofit/>
          </a:bodyPr>
          <a:lstStyle/>
          <a:p>
            <a:r>
              <a:rPr lang="en-US" dirty="0" smtClean="0"/>
              <a:t>Assigning a Link-Local Address</a:t>
            </a:r>
            <a:endParaRPr lang="en-US" dirty="0"/>
          </a:p>
        </p:txBody>
      </p:sp>
      <p:sp>
        <p:nvSpPr>
          <p:cNvPr id="6" name="Content Placeholder 5"/>
          <p:cNvSpPr>
            <a:spLocks noGrp="1"/>
          </p:cNvSpPr>
          <p:nvPr>
            <p:ph idx="11"/>
          </p:nvPr>
        </p:nvSpPr>
        <p:spPr>
          <a:xfrm>
            <a:off x="279400" y="3423138"/>
            <a:ext cx="8520354" cy="3000967"/>
          </a:xfrm>
        </p:spPr>
        <p:txBody>
          <a:bodyPr>
            <a:normAutofit/>
          </a:bodyPr>
          <a:lstStyle/>
          <a:p>
            <a:r>
              <a:rPr lang="en-US" sz="2000" dirty="0" smtClean="0"/>
              <a:t>Link-local addresses are created:</a:t>
            </a:r>
          </a:p>
          <a:p>
            <a:pPr lvl="1"/>
            <a:r>
              <a:rPr lang="en-US" sz="1800" dirty="0" smtClean="0"/>
              <a:t>Automatically using the EUI-64 format if the interface has IPv6 enabled on it or a global IPv6 address configured.</a:t>
            </a:r>
          </a:p>
          <a:p>
            <a:pPr lvl="1"/>
            <a:r>
              <a:rPr lang="en-US" sz="1800" dirty="0" smtClean="0"/>
              <a:t>Manually configured interface ID. </a:t>
            </a:r>
          </a:p>
          <a:p>
            <a:pPr lvl="2"/>
            <a:r>
              <a:rPr lang="en-US" sz="1600" dirty="0" smtClean="0"/>
              <a:t>Manually configured interface IDs are easier to remember than EUI</a:t>
            </a:r>
            <a:r>
              <a:rPr lang="en-US" sz="1400" dirty="0" smtClean="0"/>
              <a:t>-64 generated IDs.</a:t>
            </a:r>
          </a:p>
          <a:p>
            <a:r>
              <a:rPr lang="en-US" sz="2000" dirty="0" smtClean="0"/>
              <a:t>Notice that the prefix mask is not required on link-local addresses because they are not </a:t>
            </a:r>
            <a:r>
              <a:rPr lang="en-US" sz="2000" smtClean="0"/>
              <a:t>routed.</a:t>
            </a:r>
            <a:endParaRPr lang="en-US" sz="2000" dirty="0" smtClean="0"/>
          </a:p>
        </p:txBody>
      </p:sp>
      <p:sp>
        <p:nvSpPr>
          <p:cNvPr id="5" name="Content Placeholder 6"/>
          <p:cNvSpPr txBox="1">
            <a:spLocks/>
          </p:cNvSpPr>
          <p:nvPr/>
        </p:nvSpPr>
        <p:spPr>
          <a:xfrm>
            <a:off x="279400" y="3897849"/>
            <a:ext cx="8520354" cy="2526255"/>
          </a:xfrm>
          <a:prstGeom prst="rect">
            <a:avLst/>
          </a:prstGeom>
        </p:spPr>
        <p:txBody>
          <a:bodyPr>
            <a:normAutofit/>
          </a:bodyPr>
          <a:lstStyle/>
          <a:p>
            <a:pPr marL="236538" marR="0" lvl="0" indent="-236538" algn="l" defTabSz="814388" rtl="0" eaLnBrk="1" fontAlgn="base" latinLnBrk="0" hangingPunct="1">
              <a:lnSpc>
                <a:spcPct val="95000"/>
              </a:lnSpc>
              <a:spcBef>
                <a:spcPct val="50000"/>
              </a:spcBef>
              <a:spcAft>
                <a:spcPct val="0"/>
              </a:spcAft>
              <a:buClr>
                <a:srgbClr val="708CA1"/>
              </a:buClr>
              <a:buSzTx/>
              <a:buFont typeface="Wingdings" pitchFamily="2" charset="2"/>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pic>
        <p:nvPicPr>
          <p:cNvPr id="35" name="Picture 37"/>
          <p:cNvPicPr>
            <a:picLocks noChangeArrowheads="1"/>
          </p:cNvPicPr>
          <p:nvPr/>
        </p:nvPicPr>
        <p:blipFill>
          <a:blip r:embed="rId3"/>
          <a:srcRect/>
          <a:stretch>
            <a:fillRect/>
          </a:stretch>
        </p:blipFill>
        <p:spPr bwMode="auto">
          <a:xfrm>
            <a:off x="5504993" y="1380216"/>
            <a:ext cx="870351" cy="451691"/>
          </a:xfrm>
          <a:prstGeom prst="rect">
            <a:avLst/>
          </a:prstGeom>
          <a:noFill/>
          <a:ln w="9525">
            <a:noFill/>
            <a:miter lim="800000"/>
            <a:headEnd/>
            <a:tailEnd/>
          </a:ln>
        </p:spPr>
      </p:pic>
      <p:sp>
        <p:nvSpPr>
          <p:cNvPr id="36" name="TextBox 35"/>
          <p:cNvSpPr txBox="1"/>
          <p:nvPr/>
        </p:nvSpPr>
        <p:spPr>
          <a:xfrm>
            <a:off x="5776194" y="1598444"/>
            <a:ext cx="380232" cy="258532"/>
          </a:xfrm>
          <a:prstGeom prst="rect">
            <a:avLst/>
          </a:prstGeom>
          <a:noFill/>
        </p:spPr>
        <p:txBody>
          <a:bodyPr wrap="none" rtlCol="0">
            <a:spAutoFit/>
          </a:bodyPr>
          <a:lstStyle/>
          <a:p>
            <a:r>
              <a:rPr lang="en-US" sz="1200" b="1" dirty="0" smtClean="0">
                <a:solidFill>
                  <a:schemeClr val="bg1"/>
                </a:solidFill>
              </a:rPr>
              <a:t>R2</a:t>
            </a:r>
            <a:endParaRPr lang="en-US" sz="1200" b="1" dirty="0">
              <a:solidFill>
                <a:schemeClr val="bg1"/>
              </a:solidFill>
            </a:endParaRPr>
          </a:p>
        </p:txBody>
      </p:sp>
      <p:sp>
        <p:nvSpPr>
          <p:cNvPr id="37" name="TextBox 36"/>
          <p:cNvSpPr txBox="1"/>
          <p:nvPr/>
        </p:nvSpPr>
        <p:spPr>
          <a:xfrm>
            <a:off x="3572491" y="1191388"/>
            <a:ext cx="945988" cy="160898"/>
          </a:xfrm>
          <a:prstGeom prst="rect">
            <a:avLst/>
          </a:prstGeom>
          <a:noFill/>
        </p:spPr>
        <p:txBody>
          <a:bodyPr wrap="square" lIns="0" tIns="0" rIns="0" bIns="0" rtlCol="0" anchor="ctr" anchorCtr="0">
            <a:noAutofit/>
          </a:bodyPr>
          <a:lstStyle/>
          <a:p>
            <a:endParaRPr lang="en-US" sz="1000" dirty="0"/>
          </a:p>
        </p:txBody>
      </p:sp>
      <p:pic>
        <p:nvPicPr>
          <p:cNvPr id="40" name="Picture 37"/>
          <p:cNvPicPr>
            <a:picLocks noChangeArrowheads="1"/>
          </p:cNvPicPr>
          <p:nvPr/>
        </p:nvPicPr>
        <p:blipFill>
          <a:blip r:embed="rId3"/>
          <a:srcRect/>
          <a:stretch>
            <a:fillRect/>
          </a:stretch>
        </p:blipFill>
        <p:spPr bwMode="auto">
          <a:xfrm>
            <a:off x="2557256" y="1382221"/>
            <a:ext cx="870351" cy="451691"/>
          </a:xfrm>
          <a:prstGeom prst="rect">
            <a:avLst/>
          </a:prstGeom>
          <a:noFill/>
          <a:ln w="9525">
            <a:noFill/>
            <a:miter lim="800000"/>
            <a:headEnd/>
            <a:tailEnd/>
          </a:ln>
        </p:spPr>
      </p:pic>
      <p:sp>
        <p:nvSpPr>
          <p:cNvPr id="41" name="TextBox 40"/>
          <p:cNvSpPr txBox="1"/>
          <p:nvPr/>
        </p:nvSpPr>
        <p:spPr>
          <a:xfrm>
            <a:off x="2828457" y="1600449"/>
            <a:ext cx="380232" cy="258532"/>
          </a:xfrm>
          <a:prstGeom prst="rect">
            <a:avLst/>
          </a:prstGeom>
          <a:noFill/>
        </p:spPr>
        <p:txBody>
          <a:bodyPr wrap="none" rtlCol="0">
            <a:spAutoFit/>
          </a:bodyPr>
          <a:lstStyle/>
          <a:p>
            <a:r>
              <a:rPr lang="en-US" sz="1200" b="1" dirty="0" smtClean="0">
                <a:solidFill>
                  <a:schemeClr val="bg1"/>
                </a:solidFill>
              </a:rPr>
              <a:t>R1</a:t>
            </a:r>
            <a:endParaRPr lang="en-US" sz="1200" b="1" dirty="0">
              <a:solidFill>
                <a:schemeClr val="bg1"/>
              </a:solidFill>
            </a:endParaRPr>
          </a:p>
        </p:txBody>
      </p:sp>
      <p:sp>
        <p:nvSpPr>
          <p:cNvPr id="43" name="TextBox 42"/>
          <p:cNvSpPr txBox="1"/>
          <p:nvPr/>
        </p:nvSpPr>
        <p:spPr>
          <a:xfrm>
            <a:off x="5277499" y="1409947"/>
            <a:ext cx="367861" cy="168853"/>
          </a:xfrm>
          <a:prstGeom prst="rect">
            <a:avLst/>
          </a:prstGeom>
          <a:noFill/>
        </p:spPr>
        <p:txBody>
          <a:bodyPr wrap="square" lIns="0" tIns="0" rIns="0" bIns="0" rtlCol="0" anchor="ctr" anchorCtr="0">
            <a:noAutofit/>
          </a:bodyPr>
          <a:lstStyle/>
          <a:p>
            <a:pPr algn="l"/>
            <a:r>
              <a:rPr lang="en-US" sz="1100" dirty="0" smtClean="0"/>
              <a:t>.2</a:t>
            </a:r>
            <a:endParaRPr lang="en-US" sz="1100" dirty="0"/>
          </a:p>
        </p:txBody>
      </p:sp>
      <p:cxnSp>
        <p:nvCxnSpPr>
          <p:cNvPr id="20" name="Straight Connector 19"/>
          <p:cNvCxnSpPr>
            <a:stCxn id="40" idx="3"/>
            <a:endCxn id="35" idx="1"/>
          </p:cNvCxnSpPr>
          <p:nvPr/>
        </p:nvCxnSpPr>
        <p:spPr bwMode="auto">
          <a:xfrm flipV="1">
            <a:off x="3427607" y="1606062"/>
            <a:ext cx="2077386" cy="2005"/>
          </a:xfrm>
          <a:prstGeom prst="line">
            <a:avLst/>
          </a:prstGeom>
          <a:solidFill>
            <a:schemeClr val="accent1"/>
          </a:solidFill>
          <a:ln w="28575" cap="flat" cmpd="sng" algn="ctr">
            <a:solidFill>
              <a:schemeClr val="accent6"/>
            </a:solidFill>
            <a:prstDash val="solid"/>
            <a:round/>
            <a:headEnd type="none" w="med" len="med"/>
            <a:tailEnd type="none" w="med" len="med"/>
          </a:ln>
          <a:effectLst/>
        </p:spPr>
      </p:cxnSp>
      <p:sp>
        <p:nvSpPr>
          <p:cNvPr id="22" name="Content Placeholder 15"/>
          <p:cNvSpPr txBox="1">
            <a:spLocks/>
          </p:cNvSpPr>
          <p:nvPr/>
        </p:nvSpPr>
        <p:spPr bwMode="auto">
          <a:xfrm>
            <a:off x="279400" y="2070101"/>
            <a:ext cx="8520113" cy="1181099"/>
          </a:xfrm>
          <a:prstGeom prst="rect">
            <a:avLst/>
          </a:prstGeom>
          <a:noFill/>
          <a:ln w="9525" algn="ctr">
            <a:solidFill>
              <a:schemeClr val="tx1"/>
            </a:solidFill>
            <a:miter lim="800000"/>
            <a:headEnd/>
            <a:tailEnd/>
          </a:ln>
        </p:spPr>
        <p:txBody>
          <a:bodyPr vert="horz" wrap="square" lIns="82124" tIns="41061" rIns="82124" bIns="41061" numCol="1" anchor="t" anchorCtr="0" compatLnSpc="1">
            <a:prstTxWarp prst="textNoShape">
              <a:avLst/>
            </a:prstTxWarp>
            <a:noAutofit/>
          </a:bodyPr>
          <a:lstStyle/>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 </a:t>
            </a:r>
            <a:r>
              <a:rPr lang="en-US" sz="1200" b="1" kern="0" dirty="0" smtClean="0">
                <a:latin typeface="Courier New" pitchFamily="49" charset="0"/>
                <a:cs typeface="Courier New" pitchFamily="49" charset="0"/>
              </a:rPr>
              <a:t>interface fa0/0</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 </a:t>
            </a:r>
            <a:r>
              <a:rPr lang="en-US" sz="1200" b="1" kern="0" dirty="0" smtClean="0">
                <a:latin typeface="Courier New" pitchFamily="49" charset="0"/>
                <a:cs typeface="Courier New" pitchFamily="49" charset="0"/>
              </a:rPr>
              <a:t>ipv6 address FE80::1 ?</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link-local use link-local address</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 </a:t>
            </a:r>
            <a:r>
              <a:rPr lang="en-US" sz="1200" b="1" kern="0" dirty="0" smtClean="0">
                <a:latin typeface="Courier New" pitchFamily="49" charset="0"/>
                <a:cs typeface="Courier New" pitchFamily="49" charset="0"/>
              </a:rPr>
              <a:t>ipv6 address FE80::1 link-local</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 </a:t>
            </a:r>
            <a:r>
              <a:rPr lang="en-US" sz="1200" b="1" kern="0" dirty="0" smtClean="0">
                <a:latin typeface="Courier New" pitchFamily="49" charset="0"/>
                <a:cs typeface="Courier New" pitchFamily="49" charset="0"/>
              </a:rPr>
              <a:t>end</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 </a:t>
            </a:r>
            <a:endParaRPr lang="en-US" sz="1200" b="1" kern="0" dirty="0" smtClean="0">
              <a:latin typeface="Courier New" pitchFamily="49" charset="0"/>
              <a:cs typeface="Courier New" pitchFamily="49" charset="0"/>
            </a:endParaRP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bwMode="auto">
          <a:xfrm>
            <a:off x="1866900" y="2438400"/>
            <a:ext cx="2743200" cy="203200"/>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2" name="Title 1"/>
          <p:cNvSpPr>
            <a:spLocks noGrp="1"/>
          </p:cNvSpPr>
          <p:nvPr>
            <p:ph type="title"/>
          </p:nvPr>
        </p:nvSpPr>
        <p:spPr/>
        <p:txBody>
          <a:bodyPr>
            <a:normAutofit/>
          </a:bodyPr>
          <a:lstStyle/>
          <a:p>
            <a:r>
              <a:rPr lang="en-US" dirty="0" smtClean="0"/>
              <a:t>Assigning a Static Link-Local Address</a:t>
            </a:r>
            <a:endParaRPr lang="en-US" dirty="0"/>
          </a:p>
        </p:txBody>
      </p:sp>
      <p:sp>
        <p:nvSpPr>
          <p:cNvPr id="6" name="Content Placeholder 5"/>
          <p:cNvSpPr>
            <a:spLocks noGrp="1"/>
          </p:cNvSpPr>
          <p:nvPr>
            <p:ph idx="11"/>
          </p:nvPr>
        </p:nvSpPr>
        <p:spPr>
          <a:xfrm>
            <a:off x="279400" y="5816599"/>
            <a:ext cx="8520354" cy="607505"/>
          </a:xfrm>
        </p:spPr>
        <p:txBody>
          <a:bodyPr>
            <a:normAutofit/>
          </a:bodyPr>
          <a:lstStyle/>
          <a:p>
            <a:pPr marL="236538" lvl="1">
              <a:spcBef>
                <a:spcPct val="50000"/>
              </a:spcBef>
              <a:buFont typeface="Wingdings" pitchFamily="2" charset="2"/>
              <a:buChar char="§"/>
            </a:pPr>
            <a:r>
              <a:rPr lang="en-US" dirty="0" smtClean="0">
                <a:ea typeface="+mn-ea"/>
                <a:cs typeface="+mn-cs"/>
              </a:rPr>
              <a:t>The output confirms the link-local address.</a:t>
            </a:r>
          </a:p>
        </p:txBody>
      </p:sp>
      <p:sp>
        <p:nvSpPr>
          <p:cNvPr id="5" name="Content Placeholder 6"/>
          <p:cNvSpPr txBox="1">
            <a:spLocks/>
          </p:cNvSpPr>
          <p:nvPr/>
        </p:nvSpPr>
        <p:spPr>
          <a:xfrm>
            <a:off x="279400" y="3897849"/>
            <a:ext cx="8520354" cy="2526255"/>
          </a:xfrm>
          <a:prstGeom prst="rect">
            <a:avLst/>
          </a:prstGeom>
        </p:spPr>
        <p:txBody>
          <a:bodyPr>
            <a:normAutofit/>
          </a:bodyPr>
          <a:lstStyle/>
          <a:p>
            <a:pPr marL="236538" marR="0" lvl="0" indent="-236538" algn="l" defTabSz="814388" rtl="0" eaLnBrk="1" fontAlgn="base" latinLnBrk="0" hangingPunct="1">
              <a:lnSpc>
                <a:spcPct val="95000"/>
              </a:lnSpc>
              <a:spcBef>
                <a:spcPct val="50000"/>
              </a:spcBef>
              <a:spcAft>
                <a:spcPct val="0"/>
              </a:spcAft>
              <a:buClr>
                <a:srgbClr val="708CA1"/>
              </a:buClr>
              <a:buSzTx/>
              <a:buFont typeface="Wingdings" pitchFamily="2" charset="2"/>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pic>
        <p:nvPicPr>
          <p:cNvPr id="35" name="Picture 37"/>
          <p:cNvPicPr>
            <a:picLocks noChangeArrowheads="1"/>
          </p:cNvPicPr>
          <p:nvPr/>
        </p:nvPicPr>
        <p:blipFill>
          <a:blip r:embed="rId3"/>
          <a:srcRect/>
          <a:stretch>
            <a:fillRect/>
          </a:stretch>
        </p:blipFill>
        <p:spPr bwMode="auto">
          <a:xfrm>
            <a:off x="5504993" y="1380216"/>
            <a:ext cx="870351" cy="451691"/>
          </a:xfrm>
          <a:prstGeom prst="rect">
            <a:avLst/>
          </a:prstGeom>
          <a:noFill/>
          <a:ln w="9525">
            <a:noFill/>
            <a:miter lim="800000"/>
            <a:headEnd/>
            <a:tailEnd/>
          </a:ln>
        </p:spPr>
      </p:pic>
      <p:sp>
        <p:nvSpPr>
          <p:cNvPr id="36" name="TextBox 35"/>
          <p:cNvSpPr txBox="1"/>
          <p:nvPr/>
        </p:nvSpPr>
        <p:spPr>
          <a:xfrm>
            <a:off x="5776194" y="1598444"/>
            <a:ext cx="380232" cy="258532"/>
          </a:xfrm>
          <a:prstGeom prst="rect">
            <a:avLst/>
          </a:prstGeom>
          <a:noFill/>
        </p:spPr>
        <p:txBody>
          <a:bodyPr wrap="none" rtlCol="0">
            <a:spAutoFit/>
          </a:bodyPr>
          <a:lstStyle/>
          <a:p>
            <a:r>
              <a:rPr lang="en-US" sz="1200" b="1" dirty="0" smtClean="0">
                <a:solidFill>
                  <a:schemeClr val="bg1"/>
                </a:solidFill>
              </a:rPr>
              <a:t>R2</a:t>
            </a:r>
            <a:endParaRPr lang="en-US" sz="1200" b="1" dirty="0">
              <a:solidFill>
                <a:schemeClr val="bg1"/>
              </a:solidFill>
            </a:endParaRPr>
          </a:p>
        </p:txBody>
      </p:sp>
      <p:sp>
        <p:nvSpPr>
          <p:cNvPr id="37" name="TextBox 36"/>
          <p:cNvSpPr txBox="1"/>
          <p:nvPr/>
        </p:nvSpPr>
        <p:spPr>
          <a:xfrm>
            <a:off x="3572491" y="1191388"/>
            <a:ext cx="945988" cy="160898"/>
          </a:xfrm>
          <a:prstGeom prst="rect">
            <a:avLst/>
          </a:prstGeom>
          <a:noFill/>
        </p:spPr>
        <p:txBody>
          <a:bodyPr wrap="square" lIns="0" tIns="0" rIns="0" bIns="0" rtlCol="0" anchor="ctr" anchorCtr="0">
            <a:noAutofit/>
          </a:bodyPr>
          <a:lstStyle/>
          <a:p>
            <a:endParaRPr lang="en-US" sz="1000" dirty="0"/>
          </a:p>
        </p:txBody>
      </p:sp>
      <p:sp>
        <p:nvSpPr>
          <p:cNvPr id="38" name="TextBox 37"/>
          <p:cNvSpPr txBox="1"/>
          <p:nvPr/>
        </p:nvSpPr>
        <p:spPr>
          <a:xfrm>
            <a:off x="3483662" y="1387173"/>
            <a:ext cx="1013551" cy="165253"/>
          </a:xfrm>
          <a:prstGeom prst="rect">
            <a:avLst/>
          </a:prstGeom>
          <a:noFill/>
        </p:spPr>
        <p:txBody>
          <a:bodyPr wrap="square" lIns="0" tIns="0" rIns="0" bIns="0" rtlCol="0" anchor="ctr" anchorCtr="0">
            <a:noAutofit/>
          </a:bodyPr>
          <a:lstStyle/>
          <a:p>
            <a:pPr algn="l"/>
            <a:r>
              <a:rPr lang="en-US" sz="1100" kern="0" dirty="0" smtClean="0">
                <a:latin typeface="Courier New" pitchFamily="49" charset="0"/>
                <a:cs typeface="Courier New" pitchFamily="49" charset="0"/>
              </a:rPr>
              <a:t>FE80::1</a:t>
            </a:r>
            <a:endParaRPr lang="en-US" sz="1100" dirty="0"/>
          </a:p>
        </p:txBody>
      </p:sp>
      <p:pic>
        <p:nvPicPr>
          <p:cNvPr id="40" name="Picture 37"/>
          <p:cNvPicPr>
            <a:picLocks noChangeArrowheads="1"/>
          </p:cNvPicPr>
          <p:nvPr/>
        </p:nvPicPr>
        <p:blipFill>
          <a:blip r:embed="rId3"/>
          <a:srcRect/>
          <a:stretch>
            <a:fillRect/>
          </a:stretch>
        </p:blipFill>
        <p:spPr bwMode="auto">
          <a:xfrm>
            <a:off x="2557256" y="1382221"/>
            <a:ext cx="870351" cy="451691"/>
          </a:xfrm>
          <a:prstGeom prst="rect">
            <a:avLst/>
          </a:prstGeom>
          <a:noFill/>
          <a:ln w="9525">
            <a:noFill/>
            <a:miter lim="800000"/>
            <a:headEnd/>
            <a:tailEnd/>
          </a:ln>
        </p:spPr>
      </p:pic>
      <p:sp>
        <p:nvSpPr>
          <p:cNvPr id="41" name="TextBox 40"/>
          <p:cNvSpPr txBox="1"/>
          <p:nvPr/>
        </p:nvSpPr>
        <p:spPr>
          <a:xfrm>
            <a:off x="2828457" y="1600449"/>
            <a:ext cx="380232" cy="258532"/>
          </a:xfrm>
          <a:prstGeom prst="rect">
            <a:avLst/>
          </a:prstGeom>
          <a:noFill/>
        </p:spPr>
        <p:txBody>
          <a:bodyPr wrap="none" rtlCol="0">
            <a:spAutoFit/>
          </a:bodyPr>
          <a:lstStyle/>
          <a:p>
            <a:r>
              <a:rPr lang="en-US" sz="1200" b="1" dirty="0" smtClean="0">
                <a:solidFill>
                  <a:schemeClr val="bg1"/>
                </a:solidFill>
              </a:rPr>
              <a:t>R1</a:t>
            </a:r>
            <a:endParaRPr lang="en-US" sz="1200" b="1" dirty="0">
              <a:solidFill>
                <a:schemeClr val="bg1"/>
              </a:solidFill>
            </a:endParaRPr>
          </a:p>
        </p:txBody>
      </p:sp>
      <p:sp>
        <p:nvSpPr>
          <p:cNvPr id="43" name="TextBox 42"/>
          <p:cNvSpPr txBox="1"/>
          <p:nvPr/>
        </p:nvSpPr>
        <p:spPr>
          <a:xfrm>
            <a:off x="5277499" y="1409947"/>
            <a:ext cx="367861" cy="168853"/>
          </a:xfrm>
          <a:prstGeom prst="rect">
            <a:avLst/>
          </a:prstGeom>
          <a:noFill/>
        </p:spPr>
        <p:txBody>
          <a:bodyPr wrap="square" lIns="0" tIns="0" rIns="0" bIns="0" rtlCol="0" anchor="ctr" anchorCtr="0">
            <a:noAutofit/>
          </a:bodyPr>
          <a:lstStyle/>
          <a:p>
            <a:pPr algn="l"/>
            <a:r>
              <a:rPr lang="en-US" sz="1100" dirty="0" smtClean="0"/>
              <a:t>.2</a:t>
            </a:r>
            <a:endParaRPr lang="en-US" sz="1100" dirty="0"/>
          </a:p>
        </p:txBody>
      </p:sp>
      <p:cxnSp>
        <p:nvCxnSpPr>
          <p:cNvPr id="20" name="Straight Connector 19"/>
          <p:cNvCxnSpPr>
            <a:stCxn id="40" idx="3"/>
            <a:endCxn id="35" idx="1"/>
          </p:cNvCxnSpPr>
          <p:nvPr/>
        </p:nvCxnSpPr>
        <p:spPr bwMode="auto">
          <a:xfrm flipV="1">
            <a:off x="3427607" y="1606062"/>
            <a:ext cx="2077386" cy="2005"/>
          </a:xfrm>
          <a:prstGeom prst="line">
            <a:avLst/>
          </a:prstGeom>
          <a:solidFill>
            <a:schemeClr val="accent1"/>
          </a:solidFill>
          <a:ln w="28575" cap="flat" cmpd="sng" algn="ctr">
            <a:solidFill>
              <a:schemeClr val="accent6"/>
            </a:solidFill>
            <a:prstDash val="solid"/>
            <a:round/>
            <a:headEnd type="none" w="med" len="med"/>
            <a:tailEnd type="none" w="med" len="med"/>
          </a:ln>
          <a:effectLst/>
        </p:spPr>
      </p:cxnSp>
      <p:sp>
        <p:nvSpPr>
          <p:cNvPr id="22" name="Content Placeholder 15"/>
          <p:cNvSpPr txBox="1">
            <a:spLocks/>
          </p:cNvSpPr>
          <p:nvPr/>
        </p:nvSpPr>
        <p:spPr bwMode="auto">
          <a:xfrm>
            <a:off x="279400" y="2070101"/>
            <a:ext cx="8520113" cy="3619499"/>
          </a:xfrm>
          <a:prstGeom prst="rect">
            <a:avLst/>
          </a:prstGeom>
          <a:noFill/>
          <a:ln w="9525" algn="ctr">
            <a:solidFill>
              <a:schemeClr val="tx1"/>
            </a:solidFill>
            <a:miter lim="800000"/>
            <a:headEnd/>
            <a:tailEnd/>
          </a:ln>
        </p:spPr>
        <p:txBody>
          <a:bodyPr vert="horz" wrap="square" lIns="82124" tIns="41061" rIns="82124" bIns="41061" numCol="1" anchor="t" anchorCtr="0" compatLnSpc="1">
            <a:prstTxWarp prst="textNoShape">
              <a:avLst/>
            </a:prstTxWarp>
            <a:noAutofit/>
          </a:bodyPr>
          <a:lstStyle/>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 </a:t>
            </a:r>
            <a:r>
              <a:rPr lang="en-US" sz="1200" b="1" kern="0" dirty="0" smtClean="0">
                <a:latin typeface="Courier New" pitchFamily="49" charset="0"/>
                <a:cs typeface="Courier New" pitchFamily="49" charset="0"/>
              </a:rPr>
              <a:t>show ipv6 interface fa0/0</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FastEthernet0/0 is up, line protocol is up</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IPv6 is enabled, link-local address is FE80::1 [TEN]</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No global unicast address is configured</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Joined group address(es):</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FF02::1</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FF02::2</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FF02::1:FF00:1</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MTU is 1500 bytes</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ICMP error messages limited to one every 100 milliseconds</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ICMP redirects are enabled</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ND DAD is enabled, number of DAD attempts: 1</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ND reachable time is 30000 milliseconds</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ND advertised reachable time is 0 milliseconds</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ND advertised retransmit interval is 0 milliseconds</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ND router advertisements are sent every 200 seconds</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ND router advertisements live for 1800 seconds</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Hosts use stateless autoconfig for addresses.</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a:t>
            </a: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bwMode="auto">
          <a:xfrm>
            <a:off x="1676400" y="2425700"/>
            <a:ext cx="2527300" cy="228600"/>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2" name="Title 1"/>
          <p:cNvSpPr>
            <a:spLocks noGrp="1"/>
          </p:cNvSpPr>
          <p:nvPr>
            <p:ph type="title"/>
          </p:nvPr>
        </p:nvSpPr>
        <p:spPr/>
        <p:txBody>
          <a:bodyPr>
            <a:normAutofit/>
          </a:bodyPr>
          <a:lstStyle/>
          <a:p>
            <a:r>
              <a:rPr lang="en-US" dirty="0" smtClean="0"/>
              <a:t>Assigning a Static Global Unicast Address</a:t>
            </a:r>
            <a:endParaRPr lang="en-US" dirty="0"/>
          </a:p>
        </p:txBody>
      </p:sp>
      <p:sp>
        <p:nvSpPr>
          <p:cNvPr id="6" name="Content Placeholder 5"/>
          <p:cNvSpPr>
            <a:spLocks noGrp="1"/>
          </p:cNvSpPr>
          <p:nvPr>
            <p:ph idx="11"/>
          </p:nvPr>
        </p:nvSpPr>
        <p:spPr>
          <a:xfrm>
            <a:off x="279400" y="3423138"/>
            <a:ext cx="8520354" cy="3000967"/>
          </a:xfrm>
        </p:spPr>
        <p:txBody>
          <a:bodyPr>
            <a:normAutofit/>
          </a:bodyPr>
          <a:lstStyle/>
          <a:p>
            <a:r>
              <a:rPr lang="en-US" sz="2000" dirty="0" smtClean="0"/>
              <a:t>Global Unicast IPv6 addresses are assigned by omitting the</a:t>
            </a:r>
            <a:r>
              <a:rPr lang="en-US" sz="2000" dirty="0" smtClean="0">
                <a:latin typeface="Courier New" pitchFamily="49" charset="0"/>
                <a:cs typeface="Courier New" pitchFamily="49" charset="0"/>
              </a:rPr>
              <a:t> </a:t>
            </a:r>
            <a:r>
              <a:rPr lang="en-US" sz="2000" b="1" dirty="0" smtClean="0">
                <a:latin typeface="Courier New" pitchFamily="49" charset="0"/>
                <a:cs typeface="Courier New" pitchFamily="49" charset="0"/>
              </a:rPr>
              <a:t>link-local </a:t>
            </a:r>
            <a:r>
              <a:rPr lang="en-US" sz="2000" dirty="0" smtClean="0"/>
              <a:t>parameter.</a:t>
            </a:r>
          </a:p>
          <a:p>
            <a:r>
              <a:rPr lang="en-US" sz="2000" dirty="0" smtClean="0"/>
              <a:t>For example, IPv6 address 2001:1::1/64 is configured on R1’s Fast Ethernet 0/0. </a:t>
            </a:r>
          </a:p>
          <a:p>
            <a:pPr lvl="1"/>
            <a:r>
              <a:rPr lang="en-US" sz="1800" dirty="0" smtClean="0"/>
              <a:t>Notice that the entire address is manually configured and that the EUI-64 format was not used.</a:t>
            </a:r>
            <a:endParaRPr lang="en-US" sz="1600" dirty="0" smtClean="0"/>
          </a:p>
        </p:txBody>
      </p:sp>
      <p:sp>
        <p:nvSpPr>
          <p:cNvPr id="5" name="Content Placeholder 6"/>
          <p:cNvSpPr txBox="1">
            <a:spLocks/>
          </p:cNvSpPr>
          <p:nvPr/>
        </p:nvSpPr>
        <p:spPr>
          <a:xfrm>
            <a:off x="279400" y="3897849"/>
            <a:ext cx="8520354" cy="2526255"/>
          </a:xfrm>
          <a:prstGeom prst="rect">
            <a:avLst/>
          </a:prstGeom>
        </p:spPr>
        <p:txBody>
          <a:bodyPr>
            <a:normAutofit/>
          </a:bodyPr>
          <a:lstStyle/>
          <a:p>
            <a:pPr marL="236538" marR="0" lvl="0" indent="-236538" algn="l" defTabSz="814388" rtl="0" eaLnBrk="1" fontAlgn="base" latinLnBrk="0" hangingPunct="1">
              <a:lnSpc>
                <a:spcPct val="95000"/>
              </a:lnSpc>
              <a:spcBef>
                <a:spcPct val="50000"/>
              </a:spcBef>
              <a:spcAft>
                <a:spcPct val="0"/>
              </a:spcAft>
              <a:buClr>
                <a:srgbClr val="708CA1"/>
              </a:buClr>
              <a:buSzTx/>
              <a:buFont typeface="Wingdings" pitchFamily="2" charset="2"/>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pic>
        <p:nvPicPr>
          <p:cNvPr id="35" name="Picture 37"/>
          <p:cNvPicPr>
            <a:picLocks noChangeArrowheads="1"/>
          </p:cNvPicPr>
          <p:nvPr/>
        </p:nvPicPr>
        <p:blipFill>
          <a:blip r:embed="rId3"/>
          <a:srcRect/>
          <a:stretch>
            <a:fillRect/>
          </a:stretch>
        </p:blipFill>
        <p:spPr bwMode="auto">
          <a:xfrm>
            <a:off x="5504993" y="1380216"/>
            <a:ext cx="870351" cy="451691"/>
          </a:xfrm>
          <a:prstGeom prst="rect">
            <a:avLst/>
          </a:prstGeom>
          <a:noFill/>
          <a:ln w="9525">
            <a:noFill/>
            <a:miter lim="800000"/>
            <a:headEnd/>
            <a:tailEnd/>
          </a:ln>
        </p:spPr>
      </p:pic>
      <p:sp>
        <p:nvSpPr>
          <p:cNvPr id="36" name="TextBox 35"/>
          <p:cNvSpPr txBox="1"/>
          <p:nvPr/>
        </p:nvSpPr>
        <p:spPr>
          <a:xfrm>
            <a:off x="5776194" y="1598444"/>
            <a:ext cx="380232" cy="258532"/>
          </a:xfrm>
          <a:prstGeom prst="rect">
            <a:avLst/>
          </a:prstGeom>
          <a:noFill/>
        </p:spPr>
        <p:txBody>
          <a:bodyPr wrap="none" rtlCol="0">
            <a:spAutoFit/>
          </a:bodyPr>
          <a:lstStyle/>
          <a:p>
            <a:r>
              <a:rPr lang="en-US" sz="1200" b="1" dirty="0" smtClean="0">
                <a:solidFill>
                  <a:schemeClr val="bg1"/>
                </a:solidFill>
              </a:rPr>
              <a:t>R2</a:t>
            </a:r>
            <a:endParaRPr lang="en-US" sz="1200" b="1" dirty="0">
              <a:solidFill>
                <a:schemeClr val="bg1"/>
              </a:solidFill>
            </a:endParaRPr>
          </a:p>
        </p:txBody>
      </p:sp>
      <p:sp>
        <p:nvSpPr>
          <p:cNvPr id="37" name="TextBox 36"/>
          <p:cNvSpPr txBox="1"/>
          <p:nvPr/>
        </p:nvSpPr>
        <p:spPr>
          <a:xfrm>
            <a:off x="3572491" y="1191388"/>
            <a:ext cx="945988" cy="160898"/>
          </a:xfrm>
          <a:prstGeom prst="rect">
            <a:avLst/>
          </a:prstGeom>
          <a:noFill/>
        </p:spPr>
        <p:txBody>
          <a:bodyPr wrap="square" lIns="0" tIns="0" rIns="0" bIns="0" rtlCol="0" anchor="ctr" anchorCtr="0">
            <a:noAutofit/>
          </a:bodyPr>
          <a:lstStyle/>
          <a:p>
            <a:endParaRPr lang="en-US" sz="1000" dirty="0"/>
          </a:p>
        </p:txBody>
      </p:sp>
      <p:pic>
        <p:nvPicPr>
          <p:cNvPr id="40" name="Picture 37"/>
          <p:cNvPicPr>
            <a:picLocks noChangeArrowheads="1"/>
          </p:cNvPicPr>
          <p:nvPr/>
        </p:nvPicPr>
        <p:blipFill>
          <a:blip r:embed="rId3"/>
          <a:srcRect/>
          <a:stretch>
            <a:fillRect/>
          </a:stretch>
        </p:blipFill>
        <p:spPr bwMode="auto">
          <a:xfrm>
            <a:off x="2557256" y="1382221"/>
            <a:ext cx="870351" cy="451691"/>
          </a:xfrm>
          <a:prstGeom prst="rect">
            <a:avLst/>
          </a:prstGeom>
          <a:noFill/>
          <a:ln w="9525">
            <a:noFill/>
            <a:miter lim="800000"/>
            <a:headEnd/>
            <a:tailEnd/>
          </a:ln>
        </p:spPr>
      </p:pic>
      <p:sp>
        <p:nvSpPr>
          <p:cNvPr id="41" name="TextBox 40"/>
          <p:cNvSpPr txBox="1"/>
          <p:nvPr/>
        </p:nvSpPr>
        <p:spPr>
          <a:xfrm>
            <a:off x="2828457" y="1600449"/>
            <a:ext cx="380232" cy="258532"/>
          </a:xfrm>
          <a:prstGeom prst="rect">
            <a:avLst/>
          </a:prstGeom>
          <a:noFill/>
        </p:spPr>
        <p:txBody>
          <a:bodyPr wrap="none" rtlCol="0">
            <a:spAutoFit/>
          </a:bodyPr>
          <a:lstStyle/>
          <a:p>
            <a:r>
              <a:rPr lang="en-US" sz="1200" b="1" dirty="0" smtClean="0">
                <a:solidFill>
                  <a:schemeClr val="bg1"/>
                </a:solidFill>
              </a:rPr>
              <a:t>R1</a:t>
            </a:r>
            <a:endParaRPr lang="en-US" sz="1200" b="1" dirty="0">
              <a:solidFill>
                <a:schemeClr val="bg1"/>
              </a:solidFill>
            </a:endParaRPr>
          </a:p>
        </p:txBody>
      </p:sp>
      <p:sp>
        <p:nvSpPr>
          <p:cNvPr id="43" name="TextBox 42"/>
          <p:cNvSpPr txBox="1"/>
          <p:nvPr/>
        </p:nvSpPr>
        <p:spPr>
          <a:xfrm>
            <a:off x="5277499" y="1409947"/>
            <a:ext cx="367861" cy="168853"/>
          </a:xfrm>
          <a:prstGeom prst="rect">
            <a:avLst/>
          </a:prstGeom>
          <a:noFill/>
        </p:spPr>
        <p:txBody>
          <a:bodyPr wrap="square" lIns="0" tIns="0" rIns="0" bIns="0" rtlCol="0" anchor="ctr" anchorCtr="0">
            <a:noAutofit/>
          </a:bodyPr>
          <a:lstStyle/>
          <a:p>
            <a:pPr algn="l"/>
            <a:r>
              <a:rPr lang="en-US" sz="1100" dirty="0" smtClean="0"/>
              <a:t>.2</a:t>
            </a:r>
            <a:endParaRPr lang="en-US" sz="1100" dirty="0"/>
          </a:p>
        </p:txBody>
      </p:sp>
      <p:cxnSp>
        <p:nvCxnSpPr>
          <p:cNvPr id="20" name="Straight Connector 19"/>
          <p:cNvCxnSpPr>
            <a:stCxn id="40" idx="3"/>
            <a:endCxn id="35" idx="1"/>
          </p:cNvCxnSpPr>
          <p:nvPr/>
        </p:nvCxnSpPr>
        <p:spPr bwMode="auto">
          <a:xfrm flipV="1">
            <a:off x="3427607" y="1606062"/>
            <a:ext cx="2077386" cy="2005"/>
          </a:xfrm>
          <a:prstGeom prst="line">
            <a:avLst/>
          </a:prstGeom>
          <a:solidFill>
            <a:schemeClr val="accent1"/>
          </a:solidFill>
          <a:ln w="28575" cap="flat" cmpd="sng" algn="ctr">
            <a:solidFill>
              <a:schemeClr val="accent6"/>
            </a:solidFill>
            <a:prstDash val="solid"/>
            <a:round/>
            <a:headEnd type="none" w="med" len="med"/>
            <a:tailEnd type="none" w="med" len="med"/>
          </a:ln>
          <a:effectLst/>
        </p:spPr>
      </p:cxnSp>
      <p:sp>
        <p:nvSpPr>
          <p:cNvPr id="22" name="Content Placeholder 15"/>
          <p:cNvSpPr txBox="1">
            <a:spLocks/>
          </p:cNvSpPr>
          <p:nvPr/>
        </p:nvSpPr>
        <p:spPr bwMode="auto">
          <a:xfrm>
            <a:off x="279400" y="2073003"/>
            <a:ext cx="8520113" cy="873397"/>
          </a:xfrm>
          <a:prstGeom prst="rect">
            <a:avLst/>
          </a:prstGeom>
          <a:noFill/>
          <a:ln w="9525" algn="ctr">
            <a:solidFill>
              <a:schemeClr val="tx1"/>
            </a:solidFill>
            <a:miter lim="800000"/>
            <a:headEnd/>
            <a:tailEnd/>
          </a:ln>
        </p:spPr>
        <p:txBody>
          <a:bodyPr vert="horz" wrap="square" lIns="82124" tIns="41061" rIns="82124" bIns="41061" numCol="1" anchor="t" anchorCtr="0" compatLnSpc="1">
            <a:prstTxWarp prst="textNoShape">
              <a:avLst/>
            </a:prstTxWarp>
            <a:noAutofit/>
          </a:bodyPr>
          <a:lstStyle/>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 </a:t>
            </a:r>
            <a:r>
              <a:rPr lang="en-US" sz="1200" b="1" kern="0" dirty="0" smtClean="0">
                <a:latin typeface="Courier New" pitchFamily="49" charset="0"/>
                <a:cs typeface="Courier New" pitchFamily="49" charset="0"/>
              </a:rPr>
              <a:t>ipv6 unicast-routing</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a:t>
            </a:r>
            <a:r>
              <a:rPr lang="en-US" sz="1200" b="1" kern="0" dirty="0" smtClean="0">
                <a:latin typeface="Courier New" pitchFamily="49" charset="0"/>
                <a:cs typeface="Courier New" pitchFamily="49" charset="0"/>
              </a:rPr>
              <a:t> interface fa0/0</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 </a:t>
            </a:r>
            <a:r>
              <a:rPr lang="en-US" sz="1200" b="1" kern="0" dirty="0" smtClean="0">
                <a:latin typeface="Courier New" pitchFamily="49" charset="0"/>
                <a:cs typeface="Courier New" pitchFamily="49" charset="0"/>
              </a:rPr>
              <a:t>ipv6 address 2001:1::1/64</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a:t>
            </a:r>
          </a:p>
        </p:txBody>
      </p:sp>
      <p:sp>
        <p:nvSpPr>
          <p:cNvPr id="24" name="TextBox 23"/>
          <p:cNvSpPr txBox="1"/>
          <p:nvPr/>
        </p:nvSpPr>
        <p:spPr>
          <a:xfrm>
            <a:off x="3483662" y="1387173"/>
            <a:ext cx="1013551" cy="165253"/>
          </a:xfrm>
          <a:prstGeom prst="rect">
            <a:avLst/>
          </a:prstGeom>
          <a:noFill/>
        </p:spPr>
        <p:txBody>
          <a:bodyPr wrap="square" lIns="0" tIns="0" rIns="0" bIns="0" rtlCol="0" anchor="ctr" anchorCtr="0">
            <a:noAutofit/>
          </a:bodyPr>
          <a:lstStyle/>
          <a:p>
            <a:pPr algn="l"/>
            <a:r>
              <a:rPr lang="en-US" sz="1100" kern="0" dirty="0" smtClean="0">
                <a:latin typeface="Courier New" pitchFamily="49" charset="0"/>
                <a:cs typeface="Courier New" pitchFamily="49" charset="0"/>
              </a:rPr>
              <a:t>FE80::1</a:t>
            </a:r>
            <a:endParaRPr lang="en-US" sz="1100" dirty="0"/>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Assigning a Static Global Unicast Address</a:t>
            </a:r>
            <a:endParaRPr lang="en-US" dirty="0"/>
          </a:p>
        </p:txBody>
      </p:sp>
      <p:pic>
        <p:nvPicPr>
          <p:cNvPr id="35" name="Picture 37"/>
          <p:cNvPicPr>
            <a:picLocks noChangeArrowheads="1"/>
          </p:cNvPicPr>
          <p:nvPr/>
        </p:nvPicPr>
        <p:blipFill>
          <a:blip r:embed="rId3"/>
          <a:srcRect/>
          <a:stretch>
            <a:fillRect/>
          </a:stretch>
        </p:blipFill>
        <p:spPr bwMode="auto">
          <a:xfrm>
            <a:off x="5504993" y="1380216"/>
            <a:ext cx="870351" cy="451691"/>
          </a:xfrm>
          <a:prstGeom prst="rect">
            <a:avLst/>
          </a:prstGeom>
          <a:noFill/>
          <a:ln w="9525">
            <a:noFill/>
            <a:miter lim="800000"/>
            <a:headEnd/>
            <a:tailEnd/>
          </a:ln>
        </p:spPr>
      </p:pic>
      <p:sp>
        <p:nvSpPr>
          <p:cNvPr id="36" name="TextBox 35"/>
          <p:cNvSpPr txBox="1"/>
          <p:nvPr/>
        </p:nvSpPr>
        <p:spPr>
          <a:xfrm>
            <a:off x="5776194" y="1598444"/>
            <a:ext cx="380232" cy="258532"/>
          </a:xfrm>
          <a:prstGeom prst="rect">
            <a:avLst/>
          </a:prstGeom>
          <a:noFill/>
        </p:spPr>
        <p:txBody>
          <a:bodyPr wrap="none" rtlCol="0">
            <a:spAutoFit/>
          </a:bodyPr>
          <a:lstStyle/>
          <a:p>
            <a:r>
              <a:rPr lang="en-US" sz="1200" b="1" dirty="0" smtClean="0">
                <a:solidFill>
                  <a:schemeClr val="bg1"/>
                </a:solidFill>
              </a:rPr>
              <a:t>R2</a:t>
            </a:r>
            <a:endParaRPr lang="en-US" sz="1200" b="1" dirty="0">
              <a:solidFill>
                <a:schemeClr val="bg1"/>
              </a:solidFill>
            </a:endParaRPr>
          </a:p>
        </p:txBody>
      </p:sp>
      <p:sp>
        <p:nvSpPr>
          <p:cNvPr id="37" name="TextBox 36"/>
          <p:cNvSpPr txBox="1"/>
          <p:nvPr/>
        </p:nvSpPr>
        <p:spPr>
          <a:xfrm>
            <a:off x="3572491" y="1191388"/>
            <a:ext cx="945988" cy="160898"/>
          </a:xfrm>
          <a:prstGeom prst="rect">
            <a:avLst/>
          </a:prstGeom>
          <a:noFill/>
        </p:spPr>
        <p:txBody>
          <a:bodyPr wrap="square" lIns="0" tIns="0" rIns="0" bIns="0" rtlCol="0" anchor="ctr" anchorCtr="0">
            <a:noAutofit/>
          </a:bodyPr>
          <a:lstStyle/>
          <a:p>
            <a:endParaRPr lang="en-US" sz="1000" dirty="0"/>
          </a:p>
        </p:txBody>
      </p:sp>
      <p:sp>
        <p:nvSpPr>
          <p:cNvPr id="38" name="TextBox 37"/>
          <p:cNvSpPr txBox="1"/>
          <p:nvPr/>
        </p:nvSpPr>
        <p:spPr>
          <a:xfrm>
            <a:off x="3483662" y="1209823"/>
            <a:ext cx="1013551" cy="427011"/>
          </a:xfrm>
          <a:prstGeom prst="rect">
            <a:avLst/>
          </a:prstGeom>
          <a:noFill/>
        </p:spPr>
        <p:txBody>
          <a:bodyPr wrap="square" lIns="0" tIns="0" rIns="0" bIns="0" rtlCol="0" anchor="ctr" anchorCtr="0">
            <a:noAutofit/>
          </a:bodyPr>
          <a:lstStyle/>
          <a:p>
            <a:pPr algn="l">
              <a:lnSpc>
                <a:spcPct val="100000"/>
              </a:lnSpc>
            </a:pPr>
            <a:r>
              <a:rPr lang="en-US" sz="1100" kern="0" dirty="0" smtClean="0">
                <a:latin typeface="Courier New" pitchFamily="49" charset="0"/>
                <a:cs typeface="Courier New" pitchFamily="49" charset="0"/>
              </a:rPr>
              <a:t>FE80::1</a:t>
            </a:r>
            <a:endParaRPr lang="en-US" sz="1100" b="1" kern="0" dirty="0" smtClean="0">
              <a:latin typeface="Courier New" pitchFamily="49" charset="0"/>
              <a:cs typeface="Courier New" pitchFamily="49" charset="0"/>
            </a:endParaRPr>
          </a:p>
          <a:p>
            <a:pPr algn="l">
              <a:lnSpc>
                <a:spcPct val="100000"/>
              </a:lnSpc>
            </a:pPr>
            <a:r>
              <a:rPr lang="en-US" sz="1100" b="1" kern="0" dirty="0" smtClean="0">
                <a:latin typeface="Courier New" pitchFamily="49" charset="0"/>
                <a:cs typeface="Courier New" pitchFamily="49" charset="0"/>
              </a:rPr>
              <a:t>2001:1::1/64</a:t>
            </a:r>
            <a:endParaRPr lang="en-US" sz="1100" dirty="0"/>
          </a:p>
        </p:txBody>
      </p:sp>
      <p:pic>
        <p:nvPicPr>
          <p:cNvPr id="40" name="Picture 37"/>
          <p:cNvPicPr>
            <a:picLocks noChangeArrowheads="1"/>
          </p:cNvPicPr>
          <p:nvPr/>
        </p:nvPicPr>
        <p:blipFill>
          <a:blip r:embed="rId3"/>
          <a:srcRect/>
          <a:stretch>
            <a:fillRect/>
          </a:stretch>
        </p:blipFill>
        <p:spPr bwMode="auto">
          <a:xfrm>
            <a:off x="2557256" y="1382221"/>
            <a:ext cx="870351" cy="451691"/>
          </a:xfrm>
          <a:prstGeom prst="rect">
            <a:avLst/>
          </a:prstGeom>
          <a:noFill/>
          <a:ln w="9525">
            <a:noFill/>
            <a:miter lim="800000"/>
            <a:headEnd/>
            <a:tailEnd/>
          </a:ln>
        </p:spPr>
      </p:pic>
      <p:sp>
        <p:nvSpPr>
          <p:cNvPr id="41" name="TextBox 40"/>
          <p:cNvSpPr txBox="1"/>
          <p:nvPr/>
        </p:nvSpPr>
        <p:spPr>
          <a:xfrm>
            <a:off x="2828457" y="1600449"/>
            <a:ext cx="380232" cy="258532"/>
          </a:xfrm>
          <a:prstGeom prst="rect">
            <a:avLst/>
          </a:prstGeom>
          <a:noFill/>
        </p:spPr>
        <p:txBody>
          <a:bodyPr wrap="none" rtlCol="0">
            <a:spAutoFit/>
          </a:bodyPr>
          <a:lstStyle/>
          <a:p>
            <a:r>
              <a:rPr lang="en-US" sz="1200" b="1" dirty="0" smtClean="0">
                <a:solidFill>
                  <a:schemeClr val="bg1"/>
                </a:solidFill>
              </a:rPr>
              <a:t>R1</a:t>
            </a:r>
            <a:endParaRPr lang="en-US" sz="1200" b="1" dirty="0">
              <a:solidFill>
                <a:schemeClr val="bg1"/>
              </a:solidFill>
            </a:endParaRPr>
          </a:p>
        </p:txBody>
      </p:sp>
      <p:sp>
        <p:nvSpPr>
          <p:cNvPr id="43" name="TextBox 42"/>
          <p:cNvSpPr txBox="1"/>
          <p:nvPr/>
        </p:nvSpPr>
        <p:spPr>
          <a:xfrm>
            <a:off x="5277499" y="1409947"/>
            <a:ext cx="367861" cy="168853"/>
          </a:xfrm>
          <a:prstGeom prst="rect">
            <a:avLst/>
          </a:prstGeom>
          <a:noFill/>
        </p:spPr>
        <p:txBody>
          <a:bodyPr wrap="square" lIns="0" tIns="0" rIns="0" bIns="0" rtlCol="0" anchor="ctr" anchorCtr="0">
            <a:noAutofit/>
          </a:bodyPr>
          <a:lstStyle/>
          <a:p>
            <a:pPr algn="l"/>
            <a:r>
              <a:rPr lang="en-US" sz="1100" dirty="0" smtClean="0"/>
              <a:t>.2</a:t>
            </a:r>
            <a:endParaRPr lang="en-US" sz="1100" dirty="0"/>
          </a:p>
        </p:txBody>
      </p:sp>
      <p:cxnSp>
        <p:nvCxnSpPr>
          <p:cNvPr id="20" name="Straight Connector 19"/>
          <p:cNvCxnSpPr>
            <a:stCxn id="40" idx="3"/>
            <a:endCxn id="35" idx="1"/>
          </p:cNvCxnSpPr>
          <p:nvPr/>
        </p:nvCxnSpPr>
        <p:spPr bwMode="auto">
          <a:xfrm flipV="1">
            <a:off x="3427607" y="1606062"/>
            <a:ext cx="2077386" cy="2005"/>
          </a:xfrm>
          <a:prstGeom prst="line">
            <a:avLst/>
          </a:prstGeom>
          <a:solidFill>
            <a:schemeClr val="accent1"/>
          </a:solidFill>
          <a:ln w="28575" cap="flat" cmpd="sng" algn="ctr">
            <a:solidFill>
              <a:schemeClr val="accent6"/>
            </a:solidFill>
            <a:prstDash val="solid"/>
            <a:round/>
            <a:headEnd type="none" w="med" len="med"/>
            <a:tailEnd type="none" w="med" len="med"/>
          </a:ln>
          <a:effectLst/>
        </p:spPr>
      </p:cxnSp>
      <p:sp>
        <p:nvSpPr>
          <p:cNvPr id="16" name="Rectangle 15"/>
          <p:cNvSpPr/>
          <p:nvPr/>
        </p:nvSpPr>
        <p:spPr bwMode="auto">
          <a:xfrm>
            <a:off x="495300" y="2667000"/>
            <a:ext cx="2489200" cy="203200"/>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17" name="Rectangle 16"/>
          <p:cNvSpPr/>
          <p:nvPr/>
        </p:nvSpPr>
        <p:spPr bwMode="auto">
          <a:xfrm>
            <a:off x="609600" y="2806700"/>
            <a:ext cx="3060700" cy="203200"/>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22" name="Content Placeholder 15"/>
          <p:cNvSpPr txBox="1">
            <a:spLocks/>
          </p:cNvSpPr>
          <p:nvPr/>
        </p:nvSpPr>
        <p:spPr bwMode="auto">
          <a:xfrm>
            <a:off x="279400" y="2073003"/>
            <a:ext cx="8520113" cy="3908697"/>
          </a:xfrm>
          <a:prstGeom prst="rect">
            <a:avLst/>
          </a:prstGeom>
          <a:noFill/>
          <a:ln w="9525" algn="ctr">
            <a:solidFill>
              <a:schemeClr val="tx1"/>
            </a:solidFill>
            <a:miter lim="800000"/>
            <a:headEnd/>
            <a:tailEnd/>
          </a:ln>
        </p:spPr>
        <p:txBody>
          <a:bodyPr vert="horz" wrap="square" lIns="82124" tIns="41061" rIns="82124" bIns="41061" numCol="1" anchor="t" anchorCtr="0" compatLnSpc="1">
            <a:prstTxWarp prst="textNoShape">
              <a:avLst/>
            </a:prstTxWarp>
            <a:noAutofit/>
          </a:bodyPr>
          <a:lstStyle/>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 </a:t>
            </a:r>
            <a:r>
              <a:rPr lang="en-US" sz="1200" b="1" kern="0" dirty="0" smtClean="0">
                <a:latin typeface="Courier New" pitchFamily="49" charset="0"/>
                <a:cs typeface="Courier New" pitchFamily="49" charset="0"/>
              </a:rPr>
              <a:t>show ipv6 interface fa0/0</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FastEthernet0/0 is up, line protocol is up</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IPv6 is enabled, link-local address is FE80::1 [TEN]</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Global unicast address(es):</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2001:1::1, subnet is 2001:1::/64 [TEN]</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Joined group address(es):</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FF02::1</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FF02::2</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FF02::1:FF00:1</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MTU is 1500 bytes</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ICMP error messages limited to one every 100 milliseconds</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ICMP redirects are enabled</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ND DAD is enabled, number of DAD attempts: 1</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ND reachable time is 30000 milliseconds</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ND advertised reachable time is 0 milliseconds</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ND advertised retransmit interval is 0 milliseconds</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ND router advertisements are sent every 200 seconds</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ND router advertisements live for 1800 seconds</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Hosts use stateless autoconfig for addresses.</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a:t>
            </a: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bwMode="auto">
          <a:xfrm>
            <a:off x="1746738" y="2819595"/>
            <a:ext cx="2527300" cy="228600"/>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2" name="Title 1"/>
          <p:cNvSpPr>
            <a:spLocks noGrp="1"/>
          </p:cNvSpPr>
          <p:nvPr>
            <p:ph type="title"/>
          </p:nvPr>
        </p:nvSpPr>
        <p:spPr>
          <a:solidFill>
            <a:srgbClr val="FFFF99"/>
          </a:solidFill>
        </p:spPr>
        <p:txBody>
          <a:bodyPr>
            <a:normAutofit/>
          </a:bodyPr>
          <a:lstStyle/>
          <a:p>
            <a:r>
              <a:rPr lang="en-US" dirty="0"/>
              <a:t>Configuring an EUI-64 IPv6 </a:t>
            </a:r>
            <a:r>
              <a:rPr lang="en-US" dirty="0">
                <a:solidFill>
                  <a:srgbClr val="FF0000"/>
                </a:solidFill>
              </a:rPr>
              <a:t>Global</a:t>
            </a:r>
            <a:r>
              <a:rPr lang="en-US" dirty="0"/>
              <a:t> Address</a:t>
            </a:r>
            <a:endParaRPr lang="en-US" dirty="0">
              <a:solidFill>
                <a:srgbClr val="FF0000"/>
              </a:solidFill>
            </a:endParaRPr>
          </a:p>
        </p:txBody>
      </p:sp>
      <p:sp>
        <p:nvSpPr>
          <p:cNvPr id="6" name="Content Placeholder 5"/>
          <p:cNvSpPr>
            <a:spLocks noGrp="1"/>
          </p:cNvSpPr>
          <p:nvPr>
            <p:ph idx="11"/>
          </p:nvPr>
        </p:nvSpPr>
        <p:spPr>
          <a:xfrm>
            <a:off x="251265" y="5397306"/>
            <a:ext cx="8520354" cy="956603"/>
          </a:xfrm>
        </p:spPr>
        <p:txBody>
          <a:bodyPr>
            <a:noAutofit/>
          </a:bodyPr>
          <a:lstStyle/>
          <a:p>
            <a:r>
              <a:rPr lang="en-US" sz="2000" dirty="0" smtClean="0"/>
              <a:t>Notice that by simply configuring a global unicast IPv6 address on an interface also automatically generates a link-local interface (EUI-64) interface.</a:t>
            </a:r>
            <a:endParaRPr lang="en-US" sz="1600" dirty="0" smtClean="0"/>
          </a:p>
        </p:txBody>
      </p:sp>
      <p:sp>
        <p:nvSpPr>
          <p:cNvPr id="15" name="Rectangle 14"/>
          <p:cNvSpPr/>
          <p:nvPr/>
        </p:nvSpPr>
        <p:spPr bwMode="auto">
          <a:xfrm>
            <a:off x="2053882" y="3365889"/>
            <a:ext cx="4360985" cy="235439"/>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16" name="Rectangle 15"/>
          <p:cNvSpPr/>
          <p:nvPr/>
        </p:nvSpPr>
        <p:spPr bwMode="auto">
          <a:xfrm>
            <a:off x="672904" y="3729305"/>
            <a:ext cx="4360985" cy="235439"/>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22" name="Content Placeholder 15"/>
          <p:cNvSpPr txBox="1">
            <a:spLocks/>
          </p:cNvSpPr>
          <p:nvPr/>
        </p:nvSpPr>
        <p:spPr bwMode="auto">
          <a:xfrm>
            <a:off x="279400" y="2073003"/>
            <a:ext cx="8520113" cy="3178935"/>
          </a:xfrm>
          <a:prstGeom prst="rect">
            <a:avLst/>
          </a:prstGeom>
          <a:noFill/>
          <a:ln w="9525" algn="ctr">
            <a:solidFill>
              <a:schemeClr val="tx1"/>
            </a:solidFill>
            <a:miter lim="800000"/>
            <a:headEnd/>
            <a:tailEnd/>
          </a:ln>
        </p:spPr>
        <p:txBody>
          <a:bodyPr vert="horz" wrap="square" lIns="82124" tIns="41061" rIns="82124" bIns="41061" numCol="1" anchor="t" anchorCtr="0" compatLnSpc="1">
            <a:prstTxWarp prst="textNoShape">
              <a:avLst/>
            </a:prstTxWarp>
            <a:noAutofit/>
          </a:bodyPr>
          <a:lstStyle/>
          <a:p>
            <a:pPr lvl="0" algn="l" defTabSz="814388" eaLnBrk="1" hangingPunct="1">
              <a:lnSpc>
                <a:spcPct val="100000"/>
              </a:lnSpc>
              <a:spcBef>
                <a:spcPts val="0"/>
              </a:spcBef>
              <a:spcAft>
                <a:spcPts val="0"/>
              </a:spcAft>
              <a:buClr>
                <a:srgbClr val="708CA1"/>
              </a:buClr>
            </a:pPr>
            <a:endParaRPr lang="en-US" sz="1200" kern="0" dirty="0" smtClean="0">
              <a:latin typeface="Courier New" pitchFamily="49" charset="0"/>
              <a:cs typeface="Courier New" pitchFamily="49" charset="0"/>
            </a:endParaRP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 </a:t>
            </a:r>
            <a:r>
              <a:rPr lang="en-US" sz="1200" b="1" kern="0" dirty="0" smtClean="0">
                <a:latin typeface="Courier New" pitchFamily="49" charset="0"/>
                <a:cs typeface="Courier New" pitchFamily="49" charset="0"/>
              </a:rPr>
              <a:t>config t</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 </a:t>
            </a:r>
            <a:r>
              <a:rPr lang="en-US" sz="1200" b="1" kern="0" dirty="0" smtClean="0">
                <a:latin typeface="Courier New" pitchFamily="49" charset="0"/>
                <a:cs typeface="Courier New" pitchFamily="49" charset="0"/>
              </a:rPr>
              <a:t>int fa0/1</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 </a:t>
            </a:r>
            <a:r>
              <a:rPr lang="en-US" sz="1200" b="1" kern="0" dirty="0" smtClean="0">
                <a:latin typeface="Courier New" pitchFamily="49" charset="0"/>
                <a:cs typeface="Courier New" pitchFamily="49" charset="0"/>
              </a:rPr>
              <a:t>ipv6 add 2001::/64 eui-64</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 </a:t>
            </a:r>
            <a:r>
              <a:rPr lang="en-US" sz="1200" b="1" kern="0" dirty="0" smtClean="0">
                <a:latin typeface="Courier New" pitchFamily="49" charset="0"/>
                <a:cs typeface="Courier New" pitchFamily="49" charset="0"/>
              </a:rPr>
              <a:t>do show ipv6 interface fa0/1</a:t>
            </a:r>
          </a:p>
          <a:p>
            <a:pPr lvl="0" algn="l" defTabSz="814388" eaLnBrk="1" hangingPunct="1">
              <a:lnSpc>
                <a:spcPct val="100000"/>
              </a:lnSpc>
              <a:spcBef>
                <a:spcPts val="0"/>
              </a:spcBef>
              <a:spcAft>
                <a:spcPts val="0"/>
              </a:spcAft>
              <a:buClr>
                <a:srgbClr val="708CA1"/>
              </a:buClr>
            </a:pPr>
            <a:endParaRPr lang="en-US" sz="1200" kern="0" dirty="0" smtClean="0">
              <a:latin typeface="Courier New" pitchFamily="49" charset="0"/>
              <a:cs typeface="Courier New" pitchFamily="49" charset="0"/>
            </a:endParaRP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FastEthernet0/1 is administratively down, line protocol is down</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IPv6 is enabled, link-local address is FE80::211:92FF:FE54:E2A1 [TEN]</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Global unicast address(es):</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2001::211:92FF:FE54:E2A1, subnet is 2001::/64 [EUI/TEN]</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Joined group address(es):</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FF02::1</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FF02::2</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FF02::1:FF54:E2A1</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MTU is 1500 bytes</a:t>
            </a:r>
          </a:p>
          <a:p>
            <a:pPr lvl="0" algn="l" defTabSz="814388" eaLnBrk="1" hangingPunct="1">
              <a:lnSpc>
                <a:spcPct val="100000"/>
              </a:lnSpc>
              <a:spcBef>
                <a:spcPts val="0"/>
              </a:spcBef>
              <a:spcAft>
                <a:spcPts val="0"/>
              </a:spcAft>
              <a:buClr>
                <a:srgbClr val="708CA1"/>
              </a:buClr>
            </a:pPr>
            <a:endParaRPr lang="en-US" sz="1200" kern="0" dirty="0" smtClean="0">
              <a:latin typeface="Courier New" pitchFamily="49" charset="0"/>
              <a:cs typeface="Courier New" pitchFamily="49" charset="0"/>
            </a:endParaRP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&lt;output omitted&gt;</a:t>
            </a:r>
          </a:p>
          <a:p>
            <a:pPr lvl="0" algn="l" defTabSz="814388" eaLnBrk="1" hangingPunct="1">
              <a:lnSpc>
                <a:spcPct val="100000"/>
              </a:lnSpc>
              <a:spcBef>
                <a:spcPts val="0"/>
              </a:spcBef>
              <a:spcAft>
                <a:spcPts val="0"/>
              </a:spcAft>
              <a:buClr>
                <a:srgbClr val="708CA1"/>
              </a:buClr>
            </a:pPr>
            <a:endParaRPr lang="en-US" sz="1200" kern="0" dirty="0" smtClean="0">
              <a:latin typeface="Courier New" pitchFamily="49" charset="0"/>
              <a:cs typeface="Courier New" pitchFamily="49" charset="0"/>
            </a:endParaRPr>
          </a:p>
        </p:txBody>
      </p:sp>
    </p:spTree>
    <p:extLst>
      <p:ext uri="{BB962C8B-B14F-4D97-AF65-F5344CB8AC3E}">
        <p14:creationId xmlns:p14="http://schemas.microsoft.com/office/powerpoint/2010/main" val="1569226923"/>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Rectangle 76"/>
          <p:cNvSpPr/>
          <p:nvPr/>
        </p:nvSpPr>
        <p:spPr bwMode="auto">
          <a:xfrm>
            <a:off x="1941147" y="1253393"/>
            <a:ext cx="4356100" cy="228600"/>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2" name="Title 1"/>
          <p:cNvSpPr>
            <a:spLocks noGrp="1"/>
          </p:cNvSpPr>
          <p:nvPr>
            <p:ph type="title"/>
          </p:nvPr>
        </p:nvSpPr>
        <p:spPr/>
        <p:txBody>
          <a:bodyPr/>
          <a:lstStyle/>
          <a:p>
            <a:r>
              <a:rPr lang="en-US" dirty="0" smtClean="0"/>
              <a:t>EUI-64 IPv6 </a:t>
            </a:r>
            <a:r>
              <a:rPr lang="en-US" dirty="0" smtClean="0">
                <a:solidFill>
                  <a:srgbClr val="FF0000"/>
                </a:solidFill>
              </a:rPr>
              <a:t>Global</a:t>
            </a:r>
            <a:r>
              <a:rPr lang="en-US" dirty="0" smtClean="0"/>
              <a:t> Address – Example 2</a:t>
            </a:r>
            <a:endParaRPr lang="en-US" dirty="0"/>
          </a:p>
        </p:txBody>
      </p:sp>
      <p:sp>
        <p:nvSpPr>
          <p:cNvPr id="8" name="Text Placeholder 7"/>
          <p:cNvSpPr>
            <a:spLocks noGrp="1"/>
          </p:cNvSpPr>
          <p:nvPr>
            <p:ph type="body" sz="quarter" idx="10"/>
          </p:nvPr>
        </p:nvSpPr>
        <p:spPr/>
        <p:txBody>
          <a:bodyPr/>
          <a:lstStyle/>
          <a:p>
            <a:pPr marL="236538" indent="-236538">
              <a:defRPr/>
            </a:pPr>
            <a:r>
              <a:rPr lang="en-US" dirty="0" smtClean="0"/>
              <a:t>R1(config)# </a:t>
            </a:r>
            <a:r>
              <a:rPr lang="en-US" b="1" dirty="0" smtClean="0"/>
              <a:t>interface loopback 100</a:t>
            </a:r>
          </a:p>
          <a:p>
            <a:pPr marL="236538" indent="-236538">
              <a:defRPr/>
            </a:pPr>
            <a:r>
              <a:rPr lang="en-US" dirty="0" smtClean="0"/>
              <a:t>R1(config-if)# </a:t>
            </a:r>
            <a:r>
              <a:rPr lang="en-US" b="1" dirty="0" smtClean="0"/>
              <a:t>ipv6 address 2001:8:85a3:4289::/64 eui-64</a:t>
            </a:r>
          </a:p>
          <a:p>
            <a:pPr marL="236538" indent="-236538">
              <a:defRPr/>
            </a:pPr>
            <a:endParaRPr lang="en-US" dirty="0" smtClean="0"/>
          </a:p>
          <a:p>
            <a:pPr marL="236538" indent="-236538">
              <a:defRPr/>
            </a:pPr>
            <a:r>
              <a:rPr lang="en-US" dirty="0" smtClean="0"/>
              <a:t>&lt;output omitted&gt;</a:t>
            </a:r>
          </a:p>
          <a:p>
            <a:pPr marL="236538" indent="-236538">
              <a:defRPr/>
            </a:pPr>
            <a:endParaRPr lang="en-US" dirty="0" smtClean="0"/>
          </a:p>
          <a:p>
            <a:pPr marL="236538" indent="-236538">
              <a:defRPr/>
            </a:pPr>
            <a:r>
              <a:rPr lang="en-US" dirty="0" smtClean="0"/>
              <a:t>R1# </a:t>
            </a:r>
            <a:r>
              <a:rPr lang="en-US" b="1" dirty="0" smtClean="0"/>
              <a:t>show ipv6 interface loopback 100</a:t>
            </a:r>
          </a:p>
          <a:p>
            <a:pPr marL="236538" indent="-236538">
              <a:defRPr/>
            </a:pPr>
            <a:r>
              <a:rPr lang="en-US" dirty="0" smtClean="0"/>
              <a:t>Loopback100 is up, line protocol is up</a:t>
            </a:r>
          </a:p>
          <a:p>
            <a:pPr marL="236538" indent="-236538">
              <a:defRPr/>
            </a:pPr>
            <a:r>
              <a:rPr lang="en-US" dirty="0" smtClean="0"/>
              <a:t>  IPv6 is enabled, link-local address is FE80::21B:D5FF:FE5B:A408 </a:t>
            </a:r>
          </a:p>
          <a:p>
            <a:pPr marL="236538" indent="-236538">
              <a:defRPr/>
            </a:pPr>
            <a:r>
              <a:rPr lang="en-US" dirty="0" smtClean="0"/>
              <a:t>  Global unicast address(es):</a:t>
            </a:r>
          </a:p>
          <a:p>
            <a:pPr marL="236538" indent="-236538">
              <a:defRPr/>
            </a:pPr>
            <a:r>
              <a:rPr lang="en-US" dirty="0" smtClean="0"/>
              <a:t>    2001:8:85A3:4289:21B:D5FF:FE5B:A408, subnet is 2001:8:85A3:4289::/64 [EUI]</a:t>
            </a:r>
          </a:p>
          <a:p>
            <a:pPr marL="236538" indent="-236538">
              <a:defRPr/>
            </a:pPr>
            <a:r>
              <a:rPr lang="en-US" dirty="0" smtClean="0"/>
              <a:t>  Joined group address(es):</a:t>
            </a:r>
          </a:p>
          <a:p>
            <a:pPr marL="236538" indent="-236538">
              <a:defRPr/>
            </a:pPr>
            <a:r>
              <a:rPr lang="en-US" dirty="0" smtClean="0"/>
              <a:t>    FF02::1</a:t>
            </a:r>
          </a:p>
          <a:p>
            <a:pPr marL="236538" indent="-236538">
              <a:defRPr/>
            </a:pPr>
            <a:r>
              <a:rPr lang="en-US" dirty="0" smtClean="0"/>
              <a:t>    FF02::2</a:t>
            </a:r>
          </a:p>
          <a:p>
            <a:pPr marL="236538" indent="-236538">
              <a:defRPr/>
            </a:pPr>
            <a:r>
              <a:rPr lang="en-US" dirty="0" smtClean="0"/>
              <a:t>    FF02::1:FF5B:A408</a:t>
            </a:r>
          </a:p>
          <a:p>
            <a:pPr marL="236538" indent="-236538">
              <a:defRPr/>
            </a:pPr>
            <a:r>
              <a:rPr lang="en-US" dirty="0" smtClean="0"/>
              <a:t>  MTU is 1514 bytes</a:t>
            </a:r>
          </a:p>
          <a:p>
            <a:pPr marL="236538" indent="-236538">
              <a:defRPr/>
            </a:pPr>
            <a:r>
              <a:rPr lang="en-US" dirty="0" smtClean="0"/>
              <a:t>  ICMP error messages limited to one every 100 milliseconds</a:t>
            </a:r>
          </a:p>
          <a:p>
            <a:pPr marL="236538" indent="-236538">
              <a:defRPr/>
            </a:pPr>
            <a:r>
              <a:rPr lang="en-US" dirty="0" smtClean="0"/>
              <a:t>  ICMP redirects are enabled</a:t>
            </a:r>
          </a:p>
          <a:p>
            <a:pPr marL="236538" indent="-236538">
              <a:defRPr/>
            </a:pPr>
            <a:r>
              <a:rPr lang="en-US" dirty="0" smtClean="0"/>
              <a:t>  ND DAD is not supported</a:t>
            </a:r>
          </a:p>
          <a:p>
            <a:pPr marL="236538" indent="-236538">
              <a:defRPr/>
            </a:pPr>
            <a:r>
              <a:rPr lang="en-US" dirty="0" smtClean="0"/>
              <a:t>  ND reachable time is 30000 milliseconds</a:t>
            </a:r>
          </a:p>
          <a:p>
            <a:pPr marL="236538" indent="-236538">
              <a:defRPr/>
            </a:pPr>
            <a:r>
              <a:rPr lang="en-US" dirty="0" smtClean="0"/>
              <a:t>  Hosts use stateless autoconfig for addresses.</a:t>
            </a:r>
          </a:p>
          <a:p>
            <a:endParaRPr lang="en-US" dirty="0"/>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bwMode="auto">
          <a:xfrm>
            <a:off x="1676400" y="2286000"/>
            <a:ext cx="3314700" cy="393700"/>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23" name="Rectangle 22"/>
          <p:cNvSpPr/>
          <p:nvPr/>
        </p:nvSpPr>
        <p:spPr bwMode="auto">
          <a:xfrm>
            <a:off x="1676400" y="2641600"/>
            <a:ext cx="2413000" cy="393700"/>
          </a:xfrm>
          <a:prstGeom prst="rect">
            <a:avLst/>
          </a:prstGeom>
          <a:solidFill>
            <a:schemeClr val="tx2">
              <a:lumMod val="20000"/>
              <a:lumOff val="80000"/>
            </a:schemeClr>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2" name="Title 1"/>
          <p:cNvSpPr>
            <a:spLocks noGrp="1"/>
          </p:cNvSpPr>
          <p:nvPr>
            <p:ph type="title"/>
          </p:nvPr>
        </p:nvSpPr>
        <p:spPr/>
        <p:txBody>
          <a:bodyPr>
            <a:normAutofit/>
          </a:bodyPr>
          <a:lstStyle/>
          <a:p>
            <a:r>
              <a:rPr lang="en-US" dirty="0" smtClean="0"/>
              <a:t>Assigning Multiple IPv6 Addresses</a:t>
            </a:r>
            <a:endParaRPr lang="en-US" dirty="0"/>
          </a:p>
        </p:txBody>
      </p:sp>
      <p:sp>
        <p:nvSpPr>
          <p:cNvPr id="6" name="Content Placeholder 5"/>
          <p:cNvSpPr>
            <a:spLocks noGrp="1"/>
          </p:cNvSpPr>
          <p:nvPr>
            <p:ph idx="11"/>
          </p:nvPr>
        </p:nvSpPr>
        <p:spPr>
          <a:xfrm>
            <a:off x="279400" y="3729403"/>
            <a:ext cx="8520354" cy="1064705"/>
          </a:xfrm>
        </p:spPr>
        <p:txBody>
          <a:bodyPr>
            <a:normAutofit/>
          </a:bodyPr>
          <a:lstStyle/>
          <a:p>
            <a:r>
              <a:rPr lang="en-US" sz="2000" dirty="0" smtClean="0"/>
              <a:t>What would happen if we configured 2 different IPv4 addresses and 2 different IPv6 addresses on the same interface?</a:t>
            </a:r>
            <a:endParaRPr lang="en-US" sz="1600" dirty="0" smtClean="0"/>
          </a:p>
        </p:txBody>
      </p:sp>
      <p:sp>
        <p:nvSpPr>
          <p:cNvPr id="5" name="Content Placeholder 6"/>
          <p:cNvSpPr txBox="1">
            <a:spLocks/>
          </p:cNvSpPr>
          <p:nvPr/>
        </p:nvSpPr>
        <p:spPr>
          <a:xfrm>
            <a:off x="279400" y="3897849"/>
            <a:ext cx="8520354" cy="2526255"/>
          </a:xfrm>
          <a:prstGeom prst="rect">
            <a:avLst/>
          </a:prstGeom>
        </p:spPr>
        <p:txBody>
          <a:bodyPr>
            <a:normAutofit/>
          </a:bodyPr>
          <a:lstStyle/>
          <a:p>
            <a:pPr marL="236538" marR="0" lvl="0" indent="-236538" algn="l" defTabSz="814388" rtl="0" eaLnBrk="1" fontAlgn="base" latinLnBrk="0" hangingPunct="1">
              <a:lnSpc>
                <a:spcPct val="95000"/>
              </a:lnSpc>
              <a:spcBef>
                <a:spcPct val="50000"/>
              </a:spcBef>
              <a:spcAft>
                <a:spcPct val="0"/>
              </a:spcAft>
              <a:buClr>
                <a:srgbClr val="708CA1"/>
              </a:buClr>
              <a:buSzTx/>
              <a:buFont typeface="Wingdings" pitchFamily="2" charset="2"/>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pic>
        <p:nvPicPr>
          <p:cNvPr id="35" name="Picture 37"/>
          <p:cNvPicPr>
            <a:picLocks noChangeArrowheads="1"/>
          </p:cNvPicPr>
          <p:nvPr/>
        </p:nvPicPr>
        <p:blipFill>
          <a:blip r:embed="rId3"/>
          <a:srcRect/>
          <a:stretch>
            <a:fillRect/>
          </a:stretch>
        </p:blipFill>
        <p:spPr bwMode="auto">
          <a:xfrm>
            <a:off x="5504993" y="1380216"/>
            <a:ext cx="870351" cy="451691"/>
          </a:xfrm>
          <a:prstGeom prst="rect">
            <a:avLst/>
          </a:prstGeom>
          <a:noFill/>
          <a:ln w="9525">
            <a:noFill/>
            <a:miter lim="800000"/>
            <a:headEnd/>
            <a:tailEnd/>
          </a:ln>
        </p:spPr>
      </p:pic>
      <p:sp>
        <p:nvSpPr>
          <p:cNvPr id="36" name="TextBox 35"/>
          <p:cNvSpPr txBox="1"/>
          <p:nvPr/>
        </p:nvSpPr>
        <p:spPr>
          <a:xfrm>
            <a:off x="5776194" y="1598444"/>
            <a:ext cx="380232" cy="258532"/>
          </a:xfrm>
          <a:prstGeom prst="rect">
            <a:avLst/>
          </a:prstGeom>
          <a:noFill/>
        </p:spPr>
        <p:txBody>
          <a:bodyPr wrap="none" rtlCol="0">
            <a:spAutoFit/>
          </a:bodyPr>
          <a:lstStyle/>
          <a:p>
            <a:r>
              <a:rPr lang="en-US" sz="1200" b="1" dirty="0" smtClean="0">
                <a:solidFill>
                  <a:schemeClr val="bg1"/>
                </a:solidFill>
              </a:rPr>
              <a:t>R2</a:t>
            </a:r>
            <a:endParaRPr lang="en-US" sz="1200" b="1" dirty="0">
              <a:solidFill>
                <a:schemeClr val="bg1"/>
              </a:solidFill>
            </a:endParaRPr>
          </a:p>
        </p:txBody>
      </p:sp>
      <p:pic>
        <p:nvPicPr>
          <p:cNvPr id="40" name="Picture 37"/>
          <p:cNvPicPr>
            <a:picLocks noChangeArrowheads="1"/>
          </p:cNvPicPr>
          <p:nvPr/>
        </p:nvPicPr>
        <p:blipFill>
          <a:blip r:embed="rId3"/>
          <a:srcRect/>
          <a:stretch>
            <a:fillRect/>
          </a:stretch>
        </p:blipFill>
        <p:spPr bwMode="auto">
          <a:xfrm>
            <a:off x="2557256" y="1382221"/>
            <a:ext cx="870351" cy="451691"/>
          </a:xfrm>
          <a:prstGeom prst="rect">
            <a:avLst/>
          </a:prstGeom>
          <a:noFill/>
          <a:ln w="9525">
            <a:noFill/>
            <a:miter lim="800000"/>
            <a:headEnd/>
            <a:tailEnd/>
          </a:ln>
        </p:spPr>
      </p:pic>
      <p:sp>
        <p:nvSpPr>
          <p:cNvPr id="41" name="TextBox 40"/>
          <p:cNvSpPr txBox="1"/>
          <p:nvPr/>
        </p:nvSpPr>
        <p:spPr>
          <a:xfrm>
            <a:off x="2828457" y="1600449"/>
            <a:ext cx="380232" cy="258532"/>
          </a:xfrm>
          <a:prstGeom prst="rect">
            <a:avLst/>
          </a:prstGeom>
          <a:noFill/>
        </p:spPr>
        <p:txBody>
          <a:bodyPr wrap="none" rtlCol="0">
            <a:spAutoFit/>
          </a:bodyPr>
          <a:lstStyle/>
          <a:p>
            <a:r>
              <a:rPr lang="en-US" sz="1200" b="1" dirty="0" smtClean="0">
                <a:solidFill>
                  <a:schemeClr val="bg1"/>
                </a:solidFill>
              </a:rPr>
              <a:t>R1</a:t>
            </a:r>
            <a:endParaRPr lang="en-US" sz="1200" b="1" dirty="0">
              <a:solidFill>
                <a:schemeClr val="bg1"/>
              </a:solidFill>
            </a:endParaRPr>
          </a:p>
        </p:txBody>
      </p:sp>
      <p:sp>
        <p:nvSpPr>
          <p:cNvPr id="43" name="TextBox 42"/>
          <p:cNvSpPr txBox="1"/>
          <p:nvPr/>
        </p:nvSpPr>
        <p:spPr>
          <a:xfrm>
            <a:off x="5277499" y="1409947"/>
            <a:ext cx="367861" cy="168853"/>
          </a:xfrm>
          <a:prstGeom prst="rect">
            <a:avLst/>
          </a:prstGeom>
          <a:noFill/>
        </p:spPr>
        <p:txBody>
          <a:bodyPr wrap="square" lIns="0" tIns="0" rIns="0" bIns="0" rtlCol="0" anchor="ctr" anchorCtr="0">
            <a:noAutofit/>
          </a:bodyPr>
          <a:lstStyle/>
          <a:p>
            <a:pPr algn="l"/>
            <a:r>
              <a:rPr lang="en-US" sz="1100" dirty="0" smtClean="0"/>
              <a:t>.2</a:t>
            </a:r>
            <a:endParaRPr lang="en-US" sz="1100" dirty="0"/>
          </a:p>
        </p:txBody>
      </p:sp>
      <p:cxnSp>
        <p:nvCxnSpPr>
          <p:cNvPr id="20" name="Straight Connector 19"/>
          <p:cNvCxnSpPr>
            <a:stCxn id="40" idx="3"/>
            <a:endCxn id="35" idx="1"/>
          </p:cNvCxnSpPr>
          <p:nvPr/>
        </p:nvCxnSpPr>
        <p:spPr bwMode="auto">
          <a:xfrm flipV="1">
            <a:off x="3427607" y="1606062"/>
            <a:ext cx="2077386" cy="2005"/>
          </a:xfrm>
          <a:prstGeom prst="line">
            <a:avLst/>
          </a:prstGeom>
          <a:solidFill>
            <a:schemeClr val="accent1"/>
          </a:solidFill>
          <a:ln w="28575" cap="flat" cmpd="sng" algn="ctr">
            <a:solidFill>
              <a:schemeClr val="accent6"/>
            </a:solidFill>
            <a:prstDash val="solid"/>
            <a:round/>
            <a:headEnd type="none" w="med" len="med"/>
            <a:tailEnd type="none" w="med" len="med"/>
          </a:ln>
          <a:effectLst/>
        </p:spPr>
      </p:cxnSp>
      <p:sp>
        <p:nvSpPr>
          <p:cNvPr id="22" name="Content Placeholder 15"/>
          <p:cNvSpPr txBox="1">
            <a:spLocks/>
          </p:cNvSpPr>
          <p:nvPr/>
        </p:nvSpPr>
        <p:spPr bwMode="auto">
          <a:xfrm>
            <a:off x="279400" y="2070101"/>
            <a:ext cx="8520113" cy="1346199"/>
          </a:xfrm>
          <a:prstGeom prst="rect">
            <a:avLst/>
          </a:prstGeom>
          <a:noFill/>
          <a:ln w="9525" algn="ctr">
            <a:solidFill>
              <a:schemeClr val="tx1"/>
            </a:solidFill>
            <a:miter lim="800000"/>
            <a:headEnd/>
            <a:tailEnd/>
          </a:ln>
        </p:spPr>
        <p:txBody>
          <a:bodyPr vert="horz" wrap="square" lIns="82124" tIns="41061" rIns="82124" bIns="41061" numCol="1" anchor="t" anchorCtr="0" compatLnSpc="1">
            <a:prstTxWarp prst="textNoShape">
              <a:avLst/>
            </a:prstTxWarp>
            <a:noAutofit/>
          </a:bodyPr>
          <a:lstStyle/>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 </a:t>
            </a:r>
            <a:r>
              <a:rPr lang="en-US" sz="1200" b="1" kern="0" dirty="0" smtClean="0">
                <a:latin typeface="Courier New" pitchFamily="49" charset="0"/>
                <a:cs typeface="Courier New" pitchFamily="49" charset="0"/>
              </a:rPr>
              <a:t>interface fa0/0</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 </a:t>
            </a:r>
            <a:r>
              <a:rPr lang="en-US" sz="1200" b="1" kern="0" dirty="0" smtClean="0">
                <a:latin typeface="Courier New" pitchFamily="49" charset="0"/>
                <a:cs typeface="Courier New" pitchFamily="49" charset="0"/>
              </a:rPr>
              <a:t>ip address 10.20.20.1 255.255.255.0</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 </a:t>
            </a:r>
            <a:r>
              <a:rPr lang="en-US" sz="1200" b="1" kern="0" dirty="0" smtClean="0">
                <a:latin typeface="Courier New" pitchFamily="49" charset="0"/>
                <a:cs typeface="Courier New" pitchFamily="49" charset="0"/>
              </a:rPr>
              <a:t>ip address 10.10.10.1 255.255.255.0</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 </a:t>
            </a:r>
            <a:r>
              <a:rPr lang="en-US" sz="1200" b="1" kern="0" dirty="0" smtClean="0">
                <a:latin typeface="Courier New" pitchFamily="49" charset="0"/>
                <a:cs typeface="Courier New" pitchFamily="49" charset="0"/>
              </a:rPr>
              <a:t>ipv6 address 2001:1::1/64</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 </a:t>
            </a:r>
            <a:r>
              <a:rPr lang="en-US" sz="1200" b="1" kern="0" dirty="0" smtClean="0">
                <a:latin typeface="Courier New" pitchFamily="49" charset="0"/>
                <a:cs typeface="Courier New" pitchFamily="49" charset="0"/>
              </a:rPr>
              <a:t>ipv6 address 2002:1::1/64</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 </a:t>
            </a:r>
            <a:r>
              <a:rPr lang="en-US" sz="1200" b="1" kern="0" dirty="0" smtClean="0">
                <a:latin typeface="Courier New" pitchFamily="49" charset="0"/>
                <a:cs typeface="Courier New" pitchFamily="49" charset="0"/>
              </a:rPr>
              <a:t>end</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a:t>
            </a:r>
          </a:p>
        </p:txBody>
      </p:sp>
      <p:sp>
        <p:nvSpPr>
          <p:cNvPr id="17" name="TextBox 16"/>
          <p:cNvSpPr txBox="1"/>
          <p:nvPr/>
        </p:nvSpPr>
        <p:spPr>
          <a:xfrm>
            <a:off x="3483662" y="1209823"/>
            <a:ext cx="1013551" cy="427011"/>
          </a:xfrm>
          <a:prstGeom prst="rect">
            <a:avLst/>
          </a:prstGeom>
          <a:noFill/>
        </p:spPr>
        <p:txBody>
          <a:bodyPr wrap="square" lIns="0" tIns="0" rIns="0" bIns="0" rtlCol="0" anchor="ctr" anchorCtr="0">
            <a:noAutofit/>
          </a:bodyPr>
          <a:lstStyle/>
          <a:p>
            <a:pPr algn="l">
              <a:lnSpc>
                <a:spcPct val="100000"/>
              </a:lnSpc>
            </a:pPr>
            <a:r>
              <a:rPr lang="en-US" sz="1100" kern="0" dirty="0" smtClean="0">
                <a:latin typeface="Courier New" pitchFamily="49" charset="0"/>
                <a:cs typeface="Courier New" pitchFamily="49" charset="0"/>
              </a:rPr>
              <a:t>FE80::1</a:t>
            </a:r>
            <a:endParaRPr lang="en-US" sz="1100" b="1" kern="0" dirty="0" smtClean="0">
              <a:latin typeface="Courier New" pitchFamily="49" charset="0"/>
              <a:cs typeface="Courier New" pitchFamily="49" charset="0"/>
            </a:endParaRPr>
          </a:p>
          <a:p>
            <a:pPr algn="l">
              <a:lnSpc>
                <a:spcPct val="100000"/>
              </a:lnSpc>
            </a:pPr>
            <a:r>
              <a:rPr lang="en-US" sz="1100" b="1" kern="0" dirty="0" smtClean="0">
                <a:latin typeface="Courier New" pitchFamily="49" charset="0"/>
                <a:cs typeface="Courier New" pitchFamily="49" charset="0"/>
              </a:rPr>
              <a:t>2001:1::1/64</a:t>
            </a:r>
            <a:endParaRPr lang="en-US" sz="1100" dirty="0"/>
          </a:p>
        </p:txBody>
      </p:sp>
    </p:spTree>
    <p:extLst>
      <p:ext uri="{BB962C8B-B14F-4D97-AF65-F5344CB8AC3E}">
        <p14:creationId xmlns:p14="http://schemas.microsoft.com/office/powerpoint/2010/main" val="3838394133"/>
      </p:ext>
    </p:extLst>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317500" y="3637083"/>
            <a:ext cx="3072814" cy="606669"/>
          </a:xfrm>
          <a:prstGeom prst="rect">
            <a:avLst/>
          </a:prstGeom>
          <a:solidFill>
            <a:schemeClr val="tx2">
              <a:lumMod val="20000"/>
              <a:lumOff val="80000"/>
            </a:schemeClr>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23" name="Rectangle 22"/>
          <p:cNvSpPr/>
          <p:nvPr/>
        </p:nvSpPr>
        <p:spPr bwMode="auto">
          <a:xfrm>
            <a:off x="317500" y="3090984"/>
            <a:ext cx="3390900" cy="228600"/>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2" name="Title 1"/>
          <p:cNvSpPr>
            <a:spLocks noGrp="1"/>
          </p:cNvSpPr>
          <p:nvPr>
            <p:ph type="title"/>
          </p:nvPr>
        </p:nvSpPr>
        <p:spPr/>
        <p:txBody>
          <a:bodyPr>
            <a:normAutofit/>
          </a:bodyPr>
          <a:lstStyle/>
          <a:p>
            <a:r>
              <a:rPr lang="en-US" dirty="0" smtClean="0"/>
              <a:t>Assigning Multiple IPv6 Addresses</a:t>
            </a:r>
            <a:endParaRPr lang="en-US" dirty="0"/>
          </a:p>
        </p:txBody>
      </p:sp>
      <p:sp>
        <p:nvSpPr>
          <p:cNvPr id="6" name="Content Placeholder 5"/>
          <p:cNvSpPr>
            <a:spLocks noGrp="1"/>
          </p:cNvSpPr>
          <p:nvPr>
            <p:ph idx="11"/>
          </p:nvPr>
        </p:nvSpPr>
        <p:spPr>
          <a:xfrm>
            <a:off x="279400" y="4737101"/>
            <a:ext cx="8520354" cy="1687004"/>
          </a:xfrm>
        </p:spPr>
        <p:txBody>
          <a:bodyPr>
            <a:normAutofit/>
          </a:bodyPr>
          <a:lstStyle/>
          <a:p>
            <a:r>
              <a:rPr lang="en-US" sz="2000" dirty="0" smtClean="0"/>
              <a:t>The second IPv4 entry replaced the first entry.</a:t>
            </a:r>
          </a:p>
          <a:p>
            <a:pPr lvl="1"/>
            <a:r>
              <a:rPr lang="en-US" sz="1800" dirty="0" smtClean="0"/>
              <a:t>However, both IPv6 addresses have been assigned to the Fa0/0 interface.</a:t>
            </a:r>
          </a:p>
          <a:p>
            <a:r>
              <a:rPr lang="en-US" sz="2000" dirty="0" smtClean="0"/>
              <a:t>Interfaces can have multiple IPv6 addresses assigned to them. </a:t>
            </a:r>
          </a:p>
          <a:p>
            <a:pPr lvl="1"/>
            <a:r>
              <a:rPr lang="en-US" sz="1800" dirty="0" smtClean="0"/>
              <a:t>These addresses can be used simultaneously. </a:t>
            </a:r>
          </a:p>
        </p:txBody>
      </p:sp>
      <p:sp>
        <p:nvSpPr>
          <p:cNvPr id="5" name="Content Placeholder 6"/>
          <p:cNvSpPr txBox="1">
            <a:spLocks/>
          </p:cNvSpPr>
          <p:nvPr/>
        </p:nvSpPr>
        <p:spPr>
          <a:xfrm>
            <a:off x="279400" y="3897849"/>
            <a:ext cx="8520354" cy="2526255"/>
          </a:xfrm>
          <a:prstGeom prst="rect">
            <a:avLst/>
          </a:prstGeom>
        </p:spPr>
        <p:txBody>
          <a:bodyPr>
            <a:normAutofit/>
          </a:bodyPr>
          <a:lstStyle/>
          <a:p>
            <a:pPr marL="236538" marR="0" lvl="0" indent="-236538" algn="l" defTabSz="814388" rtl="0" eaLnBrk="1" fontAlgn="base" latinLnBrk="0" hangingPunct="1">
              <a:lnSpc>
                <a:spcPct val="95000"/>
              </a:lnSpc>
              <a:spcBef>
                <a:spcPct val="50000"/>
              </a:spcBef>
              <a:spcAft>
                <a:spcPct val="0"/>
              </a:spcAft>
              <a:buClr>
                <a:srgbClr val="708CA1"/>
              </a:buClr>
              <a:buSzTx/>
              <a:buFont typeface="Wingdings" pitchFamily="2" charset="2"/>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pic>
        <p:nvPicPr>
          <p:cNvPr id="35" name="Picture 37"/>
          <p:cNvPicPr>
            <a:picLocks noChangeArrowheads="1"/>
          </p:cNvPicPr>
          <p:nvPr/>
        </p:nvPicPr>
        <p:blipFill>
          <a:blip r:embed="rId3"/>
          <a:srcRect/>
          <a:stretch>
            <a:fillRect/>
          </a:stretch>
        </p:blipFill>
        <p:spPr bwMode="auto">
          <a:xfrm>
            <a:off x="5504993" y="1450554"/>
            <a:ext cx="870351" cy="451691"/>
          </a:xfrm>
          <a:prstGeom prst="rect">
            <a:avLst/>
          </a:prstGeom>
          <a:noFill/>
          <a:ln w="9525">
            <a:noFill/>
            <a:miter lim="800000"/>
            <a:headEnd/>
            <a:tailEnd/>
          </a:ln>
        </p:spPr>
      </p:pic>
      <p:sp>
        <p:nvSpPr>
          <p:cNvPr id="36" name="TextBox 35"/>
          <p:cNvSpPr txBox="1"/>
          <p:nvPr/>
        </p:nvSpPr>
        <p:spPr>
          <a:xfrm>
            <a:off x="5776194" y="1668782"/>
            <a:ext cx="380232" cy="258532"/>
          </a:xfrm>
          <a:prstGeom prst="rect">
            <a:avLst/>
          </a:prstGeom>
          <a:noFill/>
        </p:spPr>
        <p:txBody>
          <a:bodyPr wrap="none" rtlCol="0">
            <a:spAutoFit/>
          </a:bodyPr>
          <a:lstStyle/>
          <a:p>
            <a:r>
              <a:rPr lang="en-US" sz="1200" b="1" dirty="0" smtClean="0">
                <a:solidFill>
                  <a:schemeClr val="bg1"/>
                </a:solidFill>
              </a:rPr>
              <a:t>R2</a:t>
            </a:r>
            <a:endParaRPr lang="en-US" sz="1200" b="1" dirty="0">
              <a:solidFill>
                <a:schemeClr val="bg1"/>
              </a:solidFill>
            </a:endParaRPr>
          </a:p>
        </p:txBody>
      </p:sp>
      <p:pic>
        <p:nvPicPr>
          <p:cNvPr id="40" name="Picture 37"/>
          <p:cNvPicPr>
            <a:picLocks noChangeArrowheads="1"/>
          </p:cNvPicPr>
          <p:nvPr/>
        </p:nvPicPr>
        <p:blipFill>
          <a:blip r:embed="rId3"/>
          <a:srcRect/>
          <a:stretch>
            <a:fillRect/>
          </a:stretch>
        </p:blipFill>
        <p:spPr bwMode="auto">
          <a:xfrm>
            <a:off x="2557256" y="1452559"/>
            <a:ext cx="870351" cy="451691"/>
          </a:xfrm>
          <a:prstGeom prst="rect">
            <a:avLst/>
          </a:prstGeom>
          <a:noFill/>
          <a:ln w="9525">
            <a:noFill/>
            <a:miter lim="800000"/>
            <a:headEnd/>
            <a:tailEnd/>
          </a:ln>
        </p:spPr>
      </p:pic>
      <p:sp>
        <p:nvSpPr>
          <p:cNvPr id="41" name="TextBox 40"/>
          <p:cNvSpPr txBox="1"/>
          <p:nvPr/>
        </p:nvSpPr>
        <p:spPr>
          <a:xfrm>
            <a:off x="2828457" y="1670787"/>
            <a:ext cx="380232" cy="258532"/>
          </a:xfrm>
          <a:prstGeom prst="rect">
            <a:avLst/>
          </a:prstGeom>
          <a:noFill/>
        </p:spPr>
        <p:txBody>
          <a:bodyPr wrap="none" rtlCol="0">
            <a:spAutoFit/>
          </a:bodyPr>
          <a:lstStyle/>
          <a:p>
            <a:r>
              <a:rPr lang="en-US" sz="1200" b="1" dirty="0" smtClean="0">
                <a:solidFill>
                  <a:schemeClr val="bg1"/>
                </a:solidFill>
              </a:rPr>
              <a:t>R1</a:t>
            </a:r>
            <a:endParaRPr lang="en-US" sz="1200" b="1" dirty="0">
              <a:solidFill>
                <a:schemeClr val="bg1"/>
              </a:solidFill>
            </a:endParaRPr>
          </a:p>
        </p:txBody>
      </p:sp>
      <p:sp>
        <p:nvSpPr>
          <p:cNvPr id="43" name="TextBox 42"/>
          <p:cNvSpPr txBox="1"/>
          <p:nvPr/>
        </p:nvSpPr>
        <p:spPr>
          <a:xfrm>
            <a:off x="5277499" y="1480285"/>
            <a:ext cx="367861" cy="168853"/>
          </a:xfrm>
          <a:prstGeom prst="rect">
            <a:avLst/>
          </a:prstGeom>
          <a:noFill/>
        </p:spPr>
        <p:txBody>
          <a:bodyPr wrap="square" lIns="0" tIns="0" rIns="0" bIns="0" rtlCol="0" anchor="ctr" anchorCtr="0">
            <a:noAutofit/>
          </a:bodyPr>
          <a:lstStyle/>
          <a:p>
            <a:pPr algn="l"/>
            <a:r>
              <a:rPr lang="en-US" sz="1100" dirty="0" smtClean="0"/>
              <a:t>.2</a:t>
            </a:r>
            <a:endParaRPr lang="en-US" sz="1100" dirty="0"/>
          </a:p>
        </p:txBody>
      </p:sp>
      <p:cxnSp>
        <p:nvCxnSpPr>
          <p:cNvPr id="20" name="Straight Connector 19"/>
          <p:cNvCxnSpPr>
            <a:stCxn id="40" idx="3"/>
            <a:endCxn id="35" idx="1"/>
          </p:cNvCxnSpPr>
          <p:nvPr/>
        </p:nvCxnSpPr>
        <p:spPr bwMode="auto">
          <a:xfrm flipV="1">
            <a:off x="3427607" y="1676400"/>
            <a:ext cx="2077386" cy="2005"/>
          </a:xfrm>
          <a:prstGeom prst="line">
            <a:avLst/>
          </a:prstGeom>
          <a:solidFill>
            <a:schemeClr val="accent1"/>
          </a:solidFill>
          <a:ln w="28575" cap="flat" cmpd="sng" algn="ctr">
            <a:solidFill>
              <a:schemeClr val="accent6"/>
            </a:solidFill>
            <a:prstDash val="solid"/>
            <a:round/>
            <a:headEnd type="none" w="med" len="med"/>
            <a:tailEnd type="none" w="med" len="med"/>
          </a:ln>
          <a:effectLst/>
        </p:spPr>
      </p:cxnSp>
      <p:sp>
        <p:nvSpPr>
          <p:cNvPr id="22" name="Content Placeholder 15"/>
          <p:cNvSpPr txBox="1">
            <a:spLocks/>
          </p:cNvSpPr>
          <p:nvPr/>
        </p:nvSpPr>
        <p:spPr bwMode="auto">
          <a:xfrm>
            <a:off x="279400" y="2163885"/>
            <a:ext cx="8520113" cy="2425699"/>
          </a:xfrm>
          <a:prstGeom prst="rect">
            <a:avLst/>
          </a:prstGeom>
          <a:noFill/>
          <a:ln w="9525" algn="ctr">
            <a:solidFill>
              <a:schemeClr val="tx1"/>
            </a:solidFill>
            <a:miter lim="800000"/>
            <a:headEnd/>
            <a:tailEnd/>
          </a:ln>
        </p:spPr>
        <p:txBody>
          <a:bodyPr vert="horz" wrap="square" lIns="82124" tIns="41061" rIns="82124" bIns="41061" numCol="1" anchor="t" anchorCtr="0" compatLnSpc="1">
            <a:prstTxWarp prst="textNoShape">
              <a:avLst/>
            </a:prstTxWarp>
            <a:noAutofit/>
          </a:bodyPr>
          <a:lstStyle/>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 </a:t>
            </a:r>
            <a:r>
              <a:rPr lang="en-US" sz="1200" b="1" kern="0" dirty="0" smtClean="0">
                <a:latin typeface="Courier New" pitchFamily="49" charset="0"/>
                <a:cs typeface="Courier New" pitchFamily="49" charset="0"/>
              </a:rPr>
              <a:t>show run interface fa0/0</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Building configuration...</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Current configuration : 162 bytes</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interface FastEthernet0/0</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ip address 10.10.10.1 255.255.255.0</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duplex auto</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speed auto</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ipv6 address 2001:1::1/64</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ipv6 address 2002:1::1/64</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ipv6 address FE80::1 link-local</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end</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a:t>
            </a:r>
          </a:p>
        </p:txBody>
      </p:sp>
      <p:sp>
        <p:nvSpPr>
          <p:cNvPr id="16" name="TextBox 15"/>
          <p:cNvSpPr txBox="1"/>
          <p:nvPr/>
        </p:nvSpPr>
        <p:spPr>
          <a:xfrm>
            <a:off x="3483662" y="970671"/>
            <a:ext cx="1324821" cy="736502"/>
          </a:xfrm>
          <a:prstGeom prst="rect">
            <a:avLst/>
          </a:prstGeom>
          <a:noFill/>
        </p:spPr>
        <p:txBody>
          <a:bodyPr wrap="square" lIns="0" tIns="0" rIns="0" bIns="0" rtlCol="0" anchor="ctr" anchorCtr="0">
            <a:noAutofit/>
          </a:bodyPr>
          <a:lstStyle/>
          <a:p>
            <a:pPr algn="l">
              <a:lnSpc>
                <a:spcPct val="100000"/>
              </a:lnSpc>
            </a:pPr>
            <a:r>
              <a:rPr lang="en-US" sz="1100" b="1" kern="0" smtClean="0">
                <a:latin typeface="Courier New" pitchFamily="49" charset="0"/>
                <a:cs typeface="Courier New" pitchFamily="49" charset="0"/>
              </a:rPr>
              <a:t>10.10.10.1/24</a:t>
            </a:r>
            <a:endParaRPr lang="en-US" sz="1100" b="1" kern="0" dirty="0" smtClean="0">
              <a:latin typeface="Courier New" pitchFamily="49" charset="0"/>
              <a:cs typeface="Courier New" pitchFamily="49" charset="0"/>
            </a:endParaRPr>
          </a:p>
          <a:p>
            <a:pPr algn="l">
              <a:lnSpc>
                <a:spcPct val="100000"/>
              </a:lnSpc>
            </a:pPr>
            <a:r>
              <a:rPr lang="en-US" sz="1100" b="1" kern="0" dirty="0" smtClean="0">
                <a:latin typeface="Courier New" pitchFamily="49" charset="0"/>
                <a:cs typeface="Courier New" pitchFamily="49" charset="0"/>
              </a:rPr>
              <a:t>FE80::1</a:t>
            </a:r>
          </a:p>
          <a:p>
            <a:pPr algn="l">
              <a:lnSpc>
                <a:spcPct val="100000"/>
              </a:lnSpc>
            </a:pPr>
            <a:r>
              <a:rPr lang="en-US" sz="1100" b="1" kern="0" dirty="0" smtClean="0">
                <a:latin typeface="Courier New" pitchFamily="49" charset="0"/>
                <a:cs typeface="Courier New" pitchFamily="49" charset="0"/>
              </a:rPr>
              <a:t>2001:1::1/64</a:t>
            </a:r>
          </a:p>
          <a:p>
            <a:pPr algn="l">
              <a:lnSpc>
                <a:spcPct val="100000"/>
              </a:lnSpc>
            </a:pPr>
            <a:r>
              <a:rPr lang="en-US" sz="1100" b="1" kern="0" dirty="0" smtClean="0">
                <a:latin typeface="Courier New" pitchFamily="49" charset="0"/>
                <a:cs typeface="Courier New" pitchFamily="49" charset="0"/>
              </a:rPr>
              <a:t>2001:2::1/64</a:t>
            </a:r>
            <a:endParaRPr lang="en-US" sz="1100" b="1" dirty="0" smtClean="0"/>
          </a:p>
        </p:txBody>
      </p:sp>
    </p:spTree>
    <p:extLst>
      <p:ext uri="{BB962C8B-B14F-4D97-AF65-F5344CB8AC3E}">
        <p14:creationId xmlns:p14="http://schemas.microsoft.com/office/powerpoint/2010/main" val="605757147"/>
      </p:ext>
    </p:extLst>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6"/>
          <p:cNvGraphicFramePr>
            <a:graphicFrameLocks/>
          </p:cNvGraphicFramePr>
          <p:nvPr/>
        </p:nvGraphicFramePr>
        <p:xfrm>
          <a:off x="279400" y="1182688"/>
          <a:ext cx="8520113" cy="51323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4"/>
          <p:cNvSpPr>
            <a:spLocks noGrp="1"/>
          </p:cNvSpPr>
          <p:nvPr>
            <p:ph type="title"/>
          </p:nvPr>
        </p:nvSpPr>
        <p:spPr/>
        <p:txBody>
          <a:bodyPr>
            <a:normAutofit/>
          </a:bodyPr>
          <a:lstStyle/>
          <a:p>
            <a:r>
              <a:rPr lang="en-US" dirty="0" smtClean="0"/>
              <a:t>Configuring IPv6 Unicast Addresses</a:t>
            </a:r>
            <a:endParaRPr lang="en-US" dirty="0"/>
          </a:p>
        </p:txBody>
      </p:sp>
      <p:sp>
        <p:nvSpPr>
          <p:cNvPr id="4" name="Rectangle 3"/>
          <p:cNvSpPr/>
          <p:nvPr/>
        </p:nvSpPr>
        <p:spPr bwMode="auto">
          <a:xfrm>
            <a:off x="304800" y="2072640"/>
            <a:ext cx="4013200" cy="2151017"/>
          </a:xfrm>
          <a:prstGeom prst="rect">
            <a:avLst/>
          </a:prstGeom>
          <a:solidFill>
            <a:schemeClr val="bg1">
              <a:alpha val="63000"/>
            </a:schemeClr>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6" name="Rectangle 5"/>
          <p:cNvSpPr/>
          <p:nvPr/>
        </p:nvSpPr>
        <p:spPr bwMode="auto">
          <a:xfrm>
            <a:off x="233680" y="4216400"/>
            <a:ext cx="4389121" cy="943428"/>
          </a:xfrm>
          <a:prstGeom prst="rect">
            <a:avLst/>
          </a:prstGeom>
          <a:solidFill>
            <a:schemeClr val="bg1">
              <a:alpha val="63000"/>
            </a:schemeClr>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8" name="Rectangle 7"/>
          <p:cNvSpPr/>
          <p:nvPr/>
        </p:nvSpPr>
        <p:spPr bwMode="auto">
          <a:xfrm>
            <a:off x="6379028" y="3258457"/>
            <a:ext cx="1915886" cy="928914"/>
          </a:xfrm>
          <a:prstGeom prst="rect">
            <a:avLst/>
          </a:prstGeom>
          <a:solidFill>
            <a:schemeClr val="bg1">
              <a:alpha val="63000"/>
            </a:schemeClr>
          </a:solidFill>
          <a:ln w="9525" cap="flat" cmpd="sng" algn="ctr">
            <a:noFill/>
            <a:prstDash val="solid"/>
            <a:round/>
            <a:headEnd type="none" w="med" len="med"/>
            <a:tailEnd type="none" w="med" len="med"/>
          </a:ln>
          <a:effectLst/>
        </p:spPr>
        <p:txBody>
          <a:bodyPr vert="horz" wrap="non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9" name="Rectangle 8"/>
          <p:cNvSpPr/>
          <p:nvPr/>
        </p:nvSpPr>
        <p:spPr bwMode="auto">
          <a:xfrm>
            <a:off x="6640285" y="4184467"/>
            <a:ext cx="2024744" cy="2235201"/>
          </a:xfrm>
          <a:prstGeom prst="rect">
            <a:avLst/>
          </a:prstGeom>
          <a:solidFill>
            <a:schemeClr val="bg1">
              <a:alpha val="63000"/>
            </a:schemeClr>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10" name="Rectangle 9"/>
          <p:cNvSpPr/>
          <p:nvPr/>
        </p:nvSpPr>
        <p:spPr bwMode="auto">
          <a:xfrm>
            <a:off x="4704081" y="4236720"/>
            <a:ext cx="1957974" cy="928910"/>
          </a:xfrm>
          <a:prstGeom prst="rect">
            <a:avLst/>
          </a:prstGeom>
          <a:solidFill>
            <a:schemeClr val="bg1">
              <a:alpha val="63000"/>
            </a:schemeClr>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7682" name="Rectangle 2"/>
          <p:cNvSpPr>
            <a:spLocks noGrp="1" noChangeArrowheads="1"/>
          </p:cNvSpPr>
          <p:nvPr>
            <p:ph type="title"/>
          </p:nvPr>
        </p:nvSpPr>
        <p:spPr/>
        <p:txBody>
          <a:bodyPr>
            <a:normAutofit/>
          </a:bodyPr>
          <a:lstStyle/>
          <a:p>
            <a:r>
              <a:rPr lang="en-US" sz="2900" dirty="0" smtClean="0"/>
              <a:t>Enable IP Unnumbered</a:t>
            </a:r>
            <a:endParaRPr lang="en-US" sz="2900" dirty="0"/>
          </a:p>
        </p:txBody>
      </p:sp>
      <p:sp>
        <p:nvSpPr>
          <p:cNvPr id="13" name="Content Placeholder 12"/>
          <p:cNvSpPr>
            <a:spLocks noGrp="1"/>
          </p:cNvSpPr>
          <p:nvPr>
            <p:ph idx="1"/>
          </p:nvPr>
        </p:nvSpPr>
        <p:spPr/>
        <p:txBody>
          <a:bodyPr>
            <a:normAutofit fontScale="92500"/>
          </a:bodyPr>
          <a:lstStyle/>
          <a:p>
            <a:r>
              <a:rPr lang="en-US" dirty="0" smtClean="0"/>
              <a:t>Enable IPv6 on an interface without an explicit IPv6 address.</a:t>
            </a:r>
          </a:p>
        </p:txBody>
      </p:sp>
      <p:sp>
        <p:nvSpPr>
          <p:cNvPr id="14" name="Text Placeholder 13"/>
          <p:cNvSpPr>
            <a:spLocks noGrp="1"/>
          </p:cNvSpPr>
          <p:nvPr>
            <p:ph type="body" sz="quarter" idx="10"/>
          </p:nvPr>
        </p:nvSpPr>
        <p:spPr/>
        <p:txBody>
          <a:bodyPr/>
          <a:lstStyle/>
          <a:p>
            <a:r>
              <a:rPr lang="en-US" dirty="0" smtClean="0"/>
              <a:t>Router(config-if)#</a:t>
            </a:r>
            <a:endParaRPr lang="en-US" dirty="0"/>
          </a:p>
        </p:txBody>
      </p:sp>
      <p:sp>
        <p:nvSpPr>
          <p:cNvPr id="15" name="Text Placeholder 14"/>
          <p:cNvSpPr>
            <a:spLocks noGrp="1"/>
          </p:cNvSpPr>
          <p:nvPr>
            <p:ph type="body" sz="quarter" idx="11"/>
          </p:nvPr>
        </p:nvSpPr>
        <p:spPr>
          <a:xfrm>
            <a:off x="615326" y="1981200"/>
            <a:ext cx="7745412" cy="381000"/>
          </a:xfrm>
        </p:spPr>
        <p:txBody>
          <a:bodyPr>
            <a:normAutofit/>
          </a:bodyPr>
          <a:lstStyle/>
          <a:p>
            <a:r>
              <a:rPr lang="en-US" dirty="0" smtClean="0"/>
              <a:t>ipv6 unnumbered </a:t>
            </a:r>
            <a:r>
              <a:rPr lang="en-US" b="0" i="1" dirty="0" smtClean="0"/>
              <a:t>interface-type interface-number</a:t>
            </a:r>
            <a:endParaRPr lang="en-US" b="0" i="1" dirty="0"/>
          </a:p>
        </p:txBody>
      </p:sp>
      <p:sp>
        <p:nvSpPr>
          <p:cNvPr id="7" name="Content Placeholder 6"/>
          <p:cNvSpPr>
            <a:spLocks noGrp="1"/>
          </p:cNvSpPr>
          <p:nvPr>
            <p:ph idx="12"/>
          </p:nvPr>
        </p:nvSpPr>
        <p:spPr>
          <a:xfrm>
            <a:off x="279400" y="2617597"/>
            <a:ext cx="8483600" cy="3320143"/>
          </a:xfrm>
        </p:spPr>
        <p:txBody>
          <a:bodyPr>
            <a:noAutofit/>
          </a:bodyPr>
          <a:lstStyle/>
          <a:p>
            <a:r>
              <a:rPr lang="en-US" sz="2000" dirty="0" smtClean="0"/>
              <a:t>Enables IPv6 processing on an interface without assigning an explicit IPv6 address to the interface. </a:t>
            </a:r>
          </a:p>
          <a:p>
            <a:r>
              <a:rPr lang="en-US" sz="2000" smtClean="0"/>
              <a:t>The unnumbered interface </a:t>
            </a:r>
            <a:r>
              <a:rPr lang="en-US" sz="2000" dirty="0" smtClean="0"/>
              <a:t>will use the IPv6 address of the interface specified by the</a:t>
            </a:r>
            <a:r>
              <a:rPr lang="en-US" sz="2000" i="1" dirty="0" smtClean="0">
                <a:latin typeface="Courier New" pitchFamily="49" charset="0"/>
                <a:cs typeface="Courier New" pitchFamily="49" charset="0"/>
              </a:rPr>
              <a:t> interface-type interface-number </a:t>
            </a:r>
            <a:r>
              <a:rPr lang="en-US" sz="2000" dirty="0" smtClean="0"/>
              <a:t>parameters as the source address of traffic from the configured interface. </a:t>
            </a:r>
          </a:p>
          <a:p>
            <a:pPr lvl="1"/>
            <a:r>
              <a:rPr lang="en-US" sz="1800" dirty="0" smtClean="0"/>
              <a:t>The interface specified in the command must be in the “up” state.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IPv6 Unicast Addresses</a:t>
            </a:r>
            <a:endParaRPr lang="en-US" dirty="0"/>
          </a:p>
        </p:txBody>
      </p:sp>
      <p:graphicFrame>
        <p:nvGraphicFramePr>
          <p:cNvPr id="7" name="Content Placeholder 6"/>
          <p:cNvGraphicFramePr>
            <a:graphicFrameLocks noGrp="1"/>
          </p:cNvGraphicFramePr>
          <p:nvPr>
            <p:ph idx="1"/>
          </p:nvPr>
        </p:nvGraphicFramePr>
        <p:xfrm>
          <a:off x="279400" y="1016000"/>
          <a:ext cx="8520113" cy="5448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48961452"/>
      </p:ext>
    </p:extLst>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bwMode="auto">
          <a:xfrm>
            <a:off x="1663700" y="3169477"/>
            <a:ext cx="2616200" cy="215900"/>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2" name="Title 1"/>
          <p:cNvSpPr>
            <a:spLocks noGrp="1"/>
          </p:cNvSpPr>
          <p:nvPr>
            <p:ph type="title"/>
          </p:nvPr>
        </p:nvSpPr>
        <p:spPr/>
        <p:txBody>
          <a:bodyPr>
            <a:normAutofit/>
          </a:bodyPr>
          <a:lstStyle/>
          <a:p>
            <a:r>
              <a:rPr lang="en-US" dirty="0" smtClean="0"/>
              <a:t>Assigning IPv6 Unnumbered Interfaces</a:t>
            </a:r>
            <a:endParaRPr lang="en-US" dirty="0"/>
          </a:p>
        </p:txBody>
      </p:sp>
      <p:sp>
        <p:nvSpPr>
          <p:cNvPr id="6" name="Content Placeholder 5"/>
          <p:cNvSpPr>
            <a:spLocks noGrp="1"/>
          </p:cNvSpPr>
          <p:nvPr>
            <p:ph idx="11"/>
          </p:nvPr>
        </p:nvSpPr>
        <p:spPr>
          <a:xfrm>
            <a:off x="279400" y="4000501"/>
            <a:ext cx="8520354" cy="2423604"/>
          </a:xfrm>
        </p:spPr>
        <p:txBody>
          <a:bodyPr>
            <a:normAutofit/>
          </a:bodyPr>
          <a:lstStyle/>
          <a:p>
            <a:r>
              <a:rPr lang="en-US" sz="2000" dirty="0" smtClean="0"/>
              <a:t>IPv6 supports unnumbered interfaces to enable IPv6 processing on an interface without assigning an explicit IPv6 address to the interface.</a:t>
            </a:r>
          </a:p>
          <a:p>
            <a:r>
              <a:rPr lang="en-US" sz="2000" dirty="0" smtClean="0"/>
              <a:t>In this example, a loopback interface is created and configured with an IPv6 address. </a:t>
            </a:r>
          </a:p>
          <a:p>
            <a:pPr lvl="1"/>
            <a:r>
              <a:rPr lang="en-US" sz="1800" dirty="0" smtClean="0"/>
              <a:t>The Serial 0/0/0 interface is then configured to use the IPv6 address of the loopback interface.</a:t>
            </a:r>
          </a:p>
        </p:txBody>
      </p:sp>
      <p:sp>
        <p:nvSpPr>
          <p:cNvPr id="5" name="Content Placeholder 6"/>
          <p:cNvSpPr txBox="1">
            <a:spLocks/>
          </p:cNvSpPr>
          <p:nvPr/>
        </p:nvSpPr>
        <p:spPr>
          <a:xfrm>
            <a:off x="279400" y="3897849"/>
            <a:ext cx="8520354" cy="2526255"/>
          </a:xfrm>
          <a:prstGeom prst="rect">
            <a:avLst/>
          </a:prstGeom>
        </p:spPr>
        <p:txBody>
          <a:bodyPr>
            <a:normAutofit/>
          </a:bodyPr>
          <a:lstStyle/>
          <a:p>
            <a:pPr marL="236538" marR="0" lvl="0" indent="-236538" algn="l" defTabSz="814388" rtl="0" eaLnBrk="1" fontAlgn="base" latinLnBrk="0" hangingPunct="1">
              <a:lnSpc>
                <a:spcPct val="95000"/>
              </a:lnSpc>
              <a:spcBef>
                <a:spcPct val="50000"/>
              </a:spcBef>
              <a:spcAft>
                <a:spcPct val="0"/>
              </a:spcAft>
              <a:buClr>
                <a:srgbClr val="708CA1"/>
              </a:buClr>
              <a:buSzTx/>
              <a:buFont typeface="Wingdings" pitchFamily="2" charset="2"/>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37" name="TextBox 36"/>
          <p:cNvSpPr txBox="1"/>
          <p:nvPr/>
        </p:nvSpPr>
        <p:spPr>
          <a:xfrm>
            <a:off x="3890539" y="1191388"/>
            <a:ext cx="945988" cy="160898"/>
          </a:xfrm>
          <a:prstGeom prst="rect">
            <a:avLst/>
          </a:prstGeom>
          <a:noFill/>
        </p:spPr>
        <p:txBody>
          <a:bodyPr wrap="square" lIns="0" tIns="0" rIns="0" bIns="0" rtlCol="0" anchor="ctr" anchorCtr="0">
            <a:noAutofit/>
          </a:bodyPr>
          <a:lstStyle/>
          <a:p>
            <a:endParaRPr lang="en-US" sz="1000" dirty="0"/>
          </a:p>
        </p:txBody>
      </p:sp>
      <p:sp>
        <p:nvSpPr>
          <p:cNvPr id="38" name="TextBox 37"/>
          <p:cNvSpPr txBox="1"/>
          <p:nvPr/>
        </p:nvSpPr>
        <p:spPr>
          <a:xfrm>
            <a:off x="3775254" y="1566077"/>
            <a:ext cx="1013551" cy="165253"/>
          </a:xfrm>
          <a:prstGeom prst="rect">
            <a:avLst/>
          </a:prstGeom>
          <a:noFill/>
        </p:spPr>
        <p:txBody>
          <a:bodyPr wrap="square" lIns="0" tIns="0" rIns="0" bIns="0" rtlCol="0" anchor="ctr" anchorCtr="0">
            <a:noAutofit/>
          </a:bodyPr>
          <a:lstStyle/>
          <a:p>
            <a:pPr algn="l"/>
            <a:r>
              <a:rPr lang="en-US" sz="1050" kern="0" dirty="0" smtClean="0">
                <a:latin typeface="+mn-lt"/>
                <a:cs typeface="Courier New" pitchFamily="49" charset="0"/>
              </a:rPr>
              <a:t>S0/0/0</a:t>
            </a:r>
            <a:endParaRPr lang="en-US" sz="1050" dirty="0">
              <a:latin typeface="+mn-lt"/>
            </a:endParaRPr>
          </a:p>
        </p:txBody>
      </p:sp>
      <p:cxnSp>
        <p:nvCxnSpPr>
          <p:cNvPr id="20" name="Straight Connector 19"/>
          <p:cNvCxnSpPr>
            <a:endCxn id="40" idx="1"/>
          </p:cNvCxnSpPr>
          <p:nvPr/>
        </p:nvCxnSpPr>
        <p:spPr bwMode="auto">
          <a:xfrm flipV="1">
            <a:off x="2345631" y="1608067"/>
            <a:ext cx="529673" cy="2074"/>
          </a:xfrm>
          <a:prstGeom prst="line">
            <a:avLst/>
          </a:prstGeom>
          <a:solidFill>
            <a:schemeClr val="accent1"/>
          </a:solidFill>
          <a:ln w="28575" cap="flat" cmpd="sng" algn="ctr">
            <a:solidFill>
              <a:schemeClr val="bg2"/>
            </a:solidFill>
            <a:prstDash val="solid"/>
            <a:round/>
            <a:headEnd type="oval" w="med" len="med"/>
            <a:tailEnd type="none" w="med" len="med"/>
          </a:ln>
          <a:effectLst/>
        </p:spPr>
      </p:cxnSp>
      <p:sp>
        <p:nvSpPr>
          <p:cNvPr id="22" name="Content Placeholder 15"/>
          <p:cNvSpPr txBox="1">
            <a:spLocks/>
          </p:cNvSpPr>
          <p:nvPr/>
        </p:nvSpPr>
        <p:spPr bwMode="auto">
          <a:xfrm>
            <a:off x="279400" y="2222500"/>
            <a:ext cx="8520113" cy="1554370"/>
          </a:xfrm>
          <a:prstGeom prst="rect">
            <a:avLst/>
          </a:prstGeom>
          <a:noFill/>
          <a:ln w="9525" algn="ctr">
            <a:solidFill>
              <a:schemeClr val="tx1"/>
            </a:solidFill>
            <a:miter lim="800000"/>
            <a:headEnd/>
            <a:tailEnd/>
          </a:ln>
        </p:spPr>
        <p:txBody>
          <a:bodyPr vert="horz" wrap="square" lIns="82124" tIns="41061" rIns="82124" bIns="41061" numCol="1" anchor="t" anchorCtr="0" compatLnSpc="1">
            <a:prstTxWarp prst="textNoShape">
              <a:avLst/>
            </a:prstTxWarp>
            <a:noAutofit/>
          </a:bodyPr>
          <a:lstStyle/>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 </a:t>
            </a:r>
            <a:r>
              <a:rPr lang="en-US" sz="1200" b="1" kern="0" dirty="0" smtClean="0">
                <a:latin typeface="Courier New" pitchFamily="49" charset="0"/>
                <a:cs typeface="Courier New" pitchFamily="49" charset="0"/>
              </a:rPr>
              <a:t>interface loopback 10</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 </a:t>
            </a:r>
            <a:r>
              <a:rPr lang="en-US" sz="1200" b="1" kern="0" dirty="0" smtClean="0">
                <a:latin typeface="Courier New" pitchFamily="49" charset="0"/>
                <a:cs typeface="Courier New" pitchFamily="49" charset="0"/>
              </a:rPr>
              <a:t>ipv6 address 2001:1::10/64</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 </a:t>
            </a:r>
            <a:r>
              <a:rPr lang="en-US" sz="1200" b="1" kern="0" dirty="0" smtClean="0">
                <a:latin typeface="Courier New" pitchFamily="49" charset="0"/>
                <a:cs typeface="Courier New" pitchFamily="49" charset="0"/>
              </a:rPr>
              <a:t>exit</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 </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 </a:t>
            </a:r>
            <a:r>
              <a:rPr lang="en-US" sz="1200" b="1" kern="0" dirty="0" smtClean="0">
                <a:latin typeface="Courier New" pitchFamily="49" charset="0"/>
                <a:cs typeface="Courier New" pitchFamily="49" charset="0"/>
              </a:rPr>
              <a:t>interface s0/0/0</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 </a:t>
            </a:r>
            <a:r>
              <a:rPr lang="en-US" sz="1200" b="1" kern="0" dirty="0" smtClean="0">
                <a:latin typeface="Courier New" pitchFamily="49" charset="0"/>
                <a:cs typeface="Courier New" pitchFamily="49" charset="0"/>
              </a:rPr>
              <a:t>ipv6 unnumbered loopback 10</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 </a:t>
            </a:r>
            <a:r>
              <a:rPr lang="en-US" sz="1200" b="1" kern="0" dirty="0" smtClean="0">
                <a:latin typeface="Courier New" pitchFamily="49" charset="0"/>
                <a:cs typeface="Courier New" pitchFamily="49" charset="0"/>
              </a:rPr>
              <a:t>no shut</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a:t>
            </a:r>
          </a:p>
        </p:txBody>
      </p:sp>
      <p:pic>
        <p:nvPicPr>
          <p:cNvPr id="40" name="Picture 37"/>
          <p:cNvPicPr>
            <a:picLocks noChangeArrowheads="1"/>
          </p:cNvPicPr>
          <p:nvPr/>
        </p:nvPicPr>
        <p:blipFill>
          <a:blip r:embed="rId3"/>
          <a:srcRect/>
          <a:stretch>
            <a:fillRect/>
          </a:stretch>
        </p:blipFill>
        <p:spPr bwMode="auto">
          <a:xfrm>
            <a:off x="2875304" y="1382221"/>
            <a:ext cx="870351" cy="451691"/>
          </a:xfrm>
          <a:prstGeom prst="rect">
            <a:avLst/>
          </a:prstGeom>
          <a:noFill/>
          <a:ln w="9525">
            <a:noFill/>
            <a:miter lim="800000"/>
            <a:headEnd/>
            <a:tailEnd/>
          </a:ln>
        </p:spPr>
      </p:pic>
      <p:sp>
        <p:nvSpPr>
          <p:cNvPr id="41" name="TextBox 40"/>
          <p:cNvSpPr txBox="1"/>
          <p:nvPr/>
        </p:nvSpPr>
        <p:spPr>
          <a:xfrm>
            <a:off x="3146505" y="1600449"/>
            <a:ext cx="380232" cy="258532"/>
          </a:xfrm>
          <a:prstGeom prst="rect">
            <a:avLst/>
          </a:prstGeom>
          <a:noFill/>
        </p:spPr>
        <p:txBody>
          <a:bodyPr wrap="none" rtlCol="0">
            <a:spAutoFit/>
          </a:bodyPr>
          <a:lstStyle/>
          <a:p>
            <a:r>
              <a:rPr lang="en-US" sz="1200" b="1" dirty="0" smtClean="0">
                <a:solidFill>
                  <a:schemeClr val="bg1"/>
                </a:solidFill>
              </a:rPr>
              <a:t>R1</a:t>
            </a:r>
            <a:endParaRPr lang="en-US" sz="1200" b="1" dirty="0">
              <a:solidFill>
                <a:schemeClr val="bg1"/>
              </a:solidFill>
            </a:endParaRPr>
          </a:p>
        </p:txBody>
      </p:sp>
      <p:sp>
        <p:nvSpPr>
          <p:cNvPr id="17" name="TextBox 16"/>
          <p:cNvSpPr txBox="1"/>
          <p:nvPr/>
        </p:nvSpPr>
        <p:spPr>
          <a:xfrm>
            <a:off x="1033667" y="1381538"/>
            <a:ext cx="1777254" cy="220583"/>
          </a:xfrm>
          <a:prstGeom prst="rect">
            <a:avLst/>
          </a:prstGeom>
          <a:noFill/>
        </p:spPr>
        <p:txBody>
          <a:bodyPr wrap="square" lIns="0" tIns="0" rIns="0" bIns="0" rtlCol="0" anchor="ctr" anchorCtr="0">
            <a:noAutofit/>
          </a:bodyPr>
          <a:lstStyle/>
          <a:p>
            <a:pPr algn="r"/>
            <a:r>
              <a:rPr lang="en-US" sz="1050" kern="0" dirty="0" err="1" smtClean="0">
                <a:latin typeface="+mn-lt"/>
                <a:cs typeface="Courier New" pitchFamily="49" charset="0"/>
              </a:rPr>
              <a:t>Lo10</a:t>
            </a:r>
            <a:r>
              <a:rPr lang="en-US" sz="1050" kern="0" dirty="0" smtClean="0">
                <a:latin typeface="+mn-lt"/>
                <a:cs typeface="Courier New" pitchFamily="49" charset="0"/>
              </a:rPr>
              <a:t>: 2001:1::10/64</a:t>
            </a:r>
            <a:endParaRPr lang="en-US" sz="1050" dirty="0">
              <a:latin typeface="+mn-lt"/>
            </a:endParaRPr>
          </a:p>
        </p:txBody>
      </p:sp>
      <p:sp>
        <p:nvSpPr>
          <p:cNvPr id="19" name="Freeform 9"/>
          <p:cNvSpPr>
            <a:spLocks/>
          </p:cNvSpPr>
          <p:nvPr/>
        </p:nvSpPr>
        <p:spPr bwMode="auto">
          <a:xfrm>
            <a:off x="3725529" y="1537417"/>
            <a:ext cx="2088858" cy="142296"/>
          </a:xfrm>
          <a:custGeom>
            <a:avLst/>
            <a:gdLst>
              <a:gd name="T0" fmla="*/ 0 w 2017"/>
              <a:gd name="T1" fmla="*/ 0 h 97"/>
              <a:gd name="T2" fmla="*/ 2147483647 w 2017"/>
              <a:gd name="T3" fmla="*/ 0 h 97"/>
              <a:gd name="T4" fmla="*/ 2147483647 w 2017"/>
              <a:gd name="T5" fmla="*/ 2147483647 h 97"/>
              <a:gd name="T6" fmla="*/ 2147483647 w 2017"/>
              <a:gd name="T7" fmla="*/ 2147483647 h 97"/>
              <a:gd name="T8" fmla="*/ 0 60000 65536"/>
              <a:gd name="T9" fmla="*/ 0 60000 65536"/>
              <a:gd name="T10" fmla="*/ 0 60000 65536"/>
              <a:gd name="T11" fmla="*/ 0 60000 65536"/>
              <a:gd name="T12" fmla="*/ 0 w 2017"/>
              <a:gd name="T13" fmla="*/ 0 h 97"/>
              <a:gd name="T14" fmla="*/ 2017 w 2017"/>
              <a:gd name="T15" fmla="*/ 97 h 97"/>
            </a:gdLst>
            <a:ahLst/>
            <a:cxnLst>
              <a:cxn ang="T8">
                <a:pos x="T0" y="T1"/>
              </a:cxn>
              <a:cxn ang="T9">
                <a:pos x="T2" y="T3"/>
              </a:cxn>
              <a:cxn ang="T10">
                <a:pos x="T4" y="T5"/>
              </a:cxn>
              <a:cxn ang="T11">
                <a:pos x="T6" y="T7"/>
              </a:cxn>
            </a:cxnLst>
            <a:rect l="T12" t="T13" r="T14" b="T15"/>
            <a:pathLst>
              <a:path w="2017" h="97">
                <a:moveTo>
                  <a:pt x="0" y="0"/>
                </a:moveTo>
                <a:lnTo>
                  <a:pt x="1008" y="0"/>
                </a:lnTo>
                <a:lnTo>
                  <a:pt x="912" y="96"/>
                </a:lnTo>
                <a:lnTo>
                  <a:pt x="2016" y="96"/>
                </a:lnTo>
              </a:path>
            </a:pathLst>
          </a:custGeom>
          <a:noFill/>
          <a:ln w="25400" cap="rnd" cmpd="sng">
            <a:solidFill>
              <a:schemeClr val="accent2"/>
            </a:solidFill>
            <a:prstDash val="solid"/>
            <a:round/>
            <a:headEnd type="none" w="sm" len="sm"/>
            <a:tailEnd type="none" w="sm" len="sm"/>
          </a:ln>
        </p:spPr>
        <p:txBody>
          <a:bodyPr/>
          <a:lstStyle/>
          <a:p>
            <a:endParaRPr lang="en-US" dirty="0"/>
          </a:p>
        </p:txBody>
      </p:sp>
      <p:pic>
        <p:nvPicPr>
          <p:cNvPr id="35" name="Picture 37"/>
          <p:cNvPicPr>
            <a:picLocks noChangeArrowheads="1"/>
          </p:cNvPicPr>
          <p:nvPr/>
        </p:nvPicPr>
        <p:blipFill>
          <a:blip r:embed="rId3"/>
          <a:srcRect/>
          <a:stretch>
            <a:fillRect/>
          </a:stretch>
        </p:blipFill>
        <p:spPr bwMode="auto">
          <a:xfrm>
            <a:off x="5763407" y="1380216"/>
            <a:ext cx="870351" cy="451691"/>
          </a:xfrm>
          <a:prstGeom prst="rect">
            <a:avLst/>
          </a:prstGeom>
          <a:noFill/>
          <a:ln w="9525">
            <a:noFill/>
            <a:miter lim="800000"/>
            <a:headEnd/>
            <a:tailEnd/>
          </a:ln>
        </p:spPr>
      </p:pic>
      <p:sp>
        <p:nvSpPr>
          <p:cNvPr id="36" name="TextBox 35"/>
          <p:cNvSpPr txBox="1"/>
          <p:nvPr/>
        </p:nvSpPr>
        <p:spPr>
          <a:xfrm>
            <a:off x="6034608" y="1598444"/>
            <a:ext cx="380232" cy="258532"/>
          </a:xfrm>
          <a:prstGeom prst="rect">
            <a:avLst/>
          </a:prstGeom>
          <a:noFill/>
        </p:spPr>
        <p:txBody>
          <a:bodyPr wrap="none" rtlCol="0">
            <a:spAutoFit/>
          </a:bodyPr>
          <a:lstStyle/>
          <a:p>
            <a:r>
              <a:rPr lang="en-US" sz="1200" b="1" dirty="0" smtClean="0">
                <a:solidFill>
                  <a:schemeClr val="bg1"/>
                </a:solidFill>
              </a:rPr>
              <a:t>R2</a:t>
            </a:r>
            <a:endParaRPr lang="en-US" sz="1200" b="1" dirty="0">
              <a:solidFill>
                <a:schemeClr val="bg1"/>
              </a:solidFill>
            </a:endParaRPr>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bwMode="auto">
          <a:xfrm>
            <a:off x="2793953" y="2815927"/>
            <a:ext cx="2619875" cy="205014"/>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2" name="Title 1"/>
          <p:cNvSpPr>
            <a:spLocks noGrp="1"/>
          </p:cNvSpPr>
          <p:nvPr>
            <p:ph type="title"/>
          </p:nvPr>
        </p:nvSpPr>
        <p:spPr/>
        <p:txBody>
          <a:bodyPr>
            <a:normAutofit/>
          </a:bodyPr>
          <a:lstStyle/>
          <a:p>
            <a:r>
              <a:rPr lang="en-US" dirty="0" smtClean="0"/>
              <a:t>Assigning IPv6 Unnumbered Interfaces</a:t>
            </a:r>
            <a:endParaRPr lang="en-US" dirty="0"/>
          </a:p>
        </p:txBody>
      </p:sp>
      <p:sp>
        <p:nvSpPr>
          <p:cNvPr id="6" name="Content Placeholder 5"/>
          <p:cNvSpPr>
            <a:spLocks noGrp="1"/>
          </p:cNvSpPr>
          <p:nvPr>
            <p:ph idx="11"/>
          </p:nvPr>
        </p:nvSpPr>
        <p:spPr>
          <a:xfrm>
            <a:off x="279400" y="5549901"/>
            <a:ext cx="8520354" cy="874204"/>
          </a:xfrm>
        </p:spPr>
        <p:txBody>
          <a:bodyPr>
            <a:normAutofit/>
          </a:bodyPr>
          <a:lstStyle/>
          <a:p>
            <a:pPr marL="236538" lvl="1">
              <a:spcBef>
                <a:spcPct val="50000"/>
              </a:spcBef>
              <a:buFont typeface="Wingdings" pitchFamily="2" charset="2"/>
              <a:buChar char="§"/>
            </a:pPr>
            <a:r>
              <a:rPr lang="en-US" dirty="0" smtClean="0">
                <a:ea typeface="+mn-ea"/>
                <a:cs typeface="+mn-cs"/>
              </a:rPr>
              <a:t>The output confirms that the Serial 0/0/0 interface uses the IPv6 address from interface loopback 10.</a:t>
            </a:r>
          </a:p>
        </p:txBody>
      </p:sp>
      <p:sp>
        <p:nvSpPr>
          <p:cNvPr id="5" name="Content Placeholder 6"/>
          <p:cNvSpPr txBox="1">
            <a:spLocks/>
          </p:cNvSpPr>
          <p:nvPr/>
        </p:nvSpPr>
        <p:spPr>
          <a:xfrm>
            <a:off x="279400" y="3897849"/>
            <a:ext cx="8520354" cy="2526255"/>
          </a:xfrm>
          <a:prstGeom prst="rect">
            <a:avLst/>
          </a:prstGeom>
        </p:spPr>
        <p:txBody>
          <a:bodyPr>
            <a:normAutofit/>
          </a:bodyPr>
          <a:lstStyle/>
          <a:p>
            <a:pPr marL="236538" marR="0" lvl="0" indent="-236538" algn="l" defTabSz="814388" rtl="0" eaLnBrk="1" fontAlgn="base" latinLnBrk="0" hangingPunct="1">
              <a:lnSpc>
                <a:spcPct val="95000"/>
              </a:lnSpc>
              <a:spcBef>
                <a:spcPct val="50000"/>
              </a:spcBef>
              <a:spcAft>
                <a:spcPct val="0"/>
              </a:spcAft>
              <a:buClr>
                <a:srgbClr val="708CA1"/>
              </a:buClr>
              <a:buSzTx/>
              <a:buFont typeface="Wingdings" pitchFamily="2" charset="2"/>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22" name="Content Placeholder 15"/>
          <p:cNvSpPr txBox="1">
            <a:spLocks/>
          </p:cNvSpPr>
          <p:nvPr/>
        </p:nvSpPr>
        <p:spPr bwMode="auto">
          <a:xfrm>
            <a:off x="279400" y="2070101"/>
            <a:ext cx="8520113" cy="3386482"/>
          </a:xfrm>
          <a:prstGeom prst="rect">
            <a:avLst/>
          </a:prstGeom>
          <a:noFill/>
          <a:ln w="9525" algn="ctr">
            <a:solidFill>
              <a:schemeClr val="tx1"/>
            </a:solidFill>
            <a:miter lim="800000"/>
            <a:headEnd/>
            <a:tailEnd/>
          </a:ln>
        </p:spPr>
        <p:txBody>
          <a:bodyPr vert="horz" wrap="square" lIns="82124" tIns="41061" rIns="82124" bIns="41061" numCol="1" anchor="t" anchorCtr="0" compatLnSpc="1">
            <a:prstTxWarp prst="textNoShape">
              <a:avLst/>
            </a:prstTxWarp>
            <a:noAutofit/>
          </a:bodyPr>
          <a:lstStyle/>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 </a:t>
            </a:r>
            <a:r>
              <a:rPr lang="en-US" sz="1200" b="1" kern="0" dirty="0" smtClean="0">
                <a:latin typeface="Courier New" pitchFamily="49" charset="0"/>
                <a:cs typeface="Courier New" pitchFamily="49" charset="0"/>
              </a:rPr>
              <a:t>show ipv6 interface s0/0/0</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Serial0/0/0 is up, line protocol is up</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IPv6 is enabled, link-local address is FE80::222:55FF:FE18:7DE8</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No Virtual link-local address(es):</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Interface is unnumbered. Using address of Loopback10</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No global unicast address is configured</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Joined group address(es):</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FF02::1</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FF02::2</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FF02::1:FF18:7DE8</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MTU is 1500 bytes</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ICMP error messages limited to one every 100 milliseconds</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ICMP redirects are enabled</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ICMP unreachables are sent</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ND DAD is enabled, number of DAD attempts: 1</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ND reachable time is 30000 milliseconds (using 16238)</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  Hosts use stateless autoconfig for addresses.</a:t>
            </a:r>
          </a:p>
          <a:p>
            <a:pPr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a:t>
            </a:r>
          </a:p>
        </p:txBody>
      </p:sp>
      <p:sp>
        <p:nvSpPr>
          <p:cNvPr id="15" name="TextBox 14"/>
          <p:cNvSpPr txBox="1"/>
          <p:nvPr/>
        </p:nvSpPr>
        <p:spPr>
          <a:xfrm>
            <a:off x="3890539" y="1191388"/>
            <a:ext cx="945988" cy="160898"/>
          </a:xfrm>
          <a:prstGeom prst="rect">
            <a:avLst/>
          </a:prstGeom>
          <a:noFill/>
        </p:spPr>
        <p:txBody>
          <a:bodyPr wrap="square" lIns="0" tIns="0" rIns="0" bIns="0" rtlCol="0" anchor="ctr" anchorCtr="0">
            <a:noAutofit/>
          </a:bodyPr>
          <a:lstStyle/>
          <a:p>
            <a:endParaRPr lang="en-US" sz="1000" dirty="0"/>
          </a:p>
        </p:txBody>
      </p:sp>
      <p:sp>
        <p:nvSpPr>
          <p:cNvPr id="16" name="TextBox 15"/>
          <p:cNvSpPr txBox="1"/>
          <p:nvPr/>
        </p:nvSpPr>
        <p:spPr>
          <a:xfrm>
            <a:off x="3775254" y="1566077"/>
            <a:ext cx="1013551" cy="165253"/>
          </a:xfrm>
          <a:prstGeom prst="rect">
            <a:avLst/>
          </a:prstGeom>
          <a:noFill/>
        </p:spPr>
        <p:txBody>
          <a:bodyPr wrap="square" lIns="0" tIns="0" rIns="0" bIns="0" rtlCol="0" anchor="ctr" anchorCtr="0">
            <a:noAutofit/>
          </a:bodyPr>
          <a:lstStyle/>
          <a:p>
            <a:pPr algn="l"/>
            <a:r>
              <a:rPr lang="en-US" sz="1050" kern="0" dirty="0" smtClean="0">
                <a:latin typeface="+mn-lt"/>
                <a:cs typeface="Courier New" pitchFamily="49" charset="0"/>
              </a:rPr>
              <a:t>S0/0/0</a:t>
            </a:r>
            <a:endParaRPr lang="en-US" sz="1050" dirty="0">
              <a:latin typeface="+mn-lt"/>
            </a:endParaRPr>
          </a:p>
        </p:txBody>
      </p:sp>
      <p:cxnSp>
        <p:nvCxnSpPr>
          <p:cNvPr id="17" name="Straight Connector 16"/>
          <p:cNvCxnSpPr>
            <a:endCxn id="18" idx="1"/>
          </p:cNvCxnSpPr>
          <p:nvPr/>
        </p:nvCxnSpPr>
        <p:spPr bwMode="auto">
          <a:xfrm flipV="1">
            <a:off x="2345631" y="1608067"/>
            <a:ext cx="529673" cy="2074"/>
          </a:xfrm>
          <a:prstGeom prst="line">
            <a:avLst/>
          </a:prstGeom>
          <a:solidFill>
            <a:schemeClr val="accent1"/>
          </a:solidFill>
          <a:ln w="28575" cap="flat" cmpd="sng" algn="ctr">
            <a:solidFill>
              <a:schemeClr val="bg2"/>
            </a:solidFill>
            <a:prstDash val="solid"/>
            <a:round/>
            <a:headEnd type="oval" w="med" len="med"/>
            <a:tailEnd type="none" w="med" len="med"/>
          </a:ln>
          <a:effectLst/>
        </p:spPr>
      </p:cxnSp>
      <p:pic>
        <p:nvPicPr>
          <p:cNvPr id="18" name="Picture 37"/>
          <p:cNvPicPr>
            <a:picLocks noChangeArrowheads="1"/>
          </p:cNvPicPr>
          <p:nvPr/>
        </p:nvPicPr>
        <p:blipFill>
          <a:blip r:embed="rId3"/>
          <a:srcRect/>
          <a:stretch>
            <a:fillRect/>
          </a:stretch>
        </p:blipFill>
        <p:spPr bwMode="auto">
          <a:xfrm>
            <a:off x="2875304" y="1382221"/>
            <a:ext cx="870351" cy="451691"/>
          </a:xfrm>
          <a:prstGeom prst="rect">
            <a:avLst/>
          </a:prstGeom>
          <a:noFill/>
          <a:ln w="9525">
            <a:noFill/>
            <a:miter lim="800000"/>
            <a:headEnd/>
            <a:tailEnd/>
          </a:ln>
        </p:spPr>
      </p:pic>
      <p:sp>
        <p:nvSpPr>
          <p:cNvPr id="19" name="TextBox 18"/>
          <p:cNvSpPr txBox="1"/>
          <p:nvPr/>
        </p:nvSpPr>
        <p:spPr>
          <a:xfrm>
            <a:off x="3146505" y="1600449"/>
            <a:ext cx="380232" cy="258532"/>
          </a:xfrm>
          <a:prstGeom prst="rect">
            <a:avLst/>
          </a:prstGeom>
          <a:noFill/>
        </p:spPr>
        <p:txBody>
          <a:bodyPr wrap="none" rtlCol="0">
            <a:spAutoFit/>
          </a:bodyPr>
          <a:lstStyle/>
          <a:p>
            <a:r>
              <a:rPr lang="en-US" sz="1200" b="1" dirty="0" smtClean="0">
                <a:solidFill>
                  <a:schemeClr val="bg1"/>
                </a:solidFill>
              </a:rPr>
              <a:t>R1</a:t>
            </a:r>
            <a:endParaRPr lang="en-US" sz="1200" b="1" dirty="0">
              <a:solidFill>
                <a:schemeClr val="bg1"/>
              </a:solidFill>
            </a:endParaRPr>
          </a:p>
        </p:txBody>
      </p:sp>
      <p:sp>
        <p:nvSpPr>
          <p:cNvPr id="21" name="TextBox 20"/>
          <p:cNvSpPr txBox="1"/>
          <p:nvPr/>
        </p:nvSpPr>
        <p:spPr>
          <a:xfrm>
            <a:off x="1033667" y="1381538"/>
            <a:ext cx="1777254" cy="220583"/>
          </a:xfrm>
          <a:prstGeom prst="rect">
            <a:avLst/>
          </a:prstGeom>
          <a:noFill/>
        </p:spPr>
        <p:txBody>
          <a:bodyPr wrap="square" lIns="0" tIns="0" rIns="0" bIns="0" rtlCol="0" anchor="ctr" anchorCtr="0">
            <a:noAutofit/>
          </a:bodyPr>
          <a:lstStyle/>
          <a:p>
            <a:pPr algn="r"/>
            <a:r>
              <a:rPr lang="en-US" sz="1050" kern="0" dirty="0" err="1" smtClean="0">
                <a:latin typeface="+mn-lt"/>
                <a:cs typeface="Courier New" pitchFamily="49" charset="0"/>
              </a:rPr>
              <a:t>Lo10</a:t>
            </a:r>
            <a:r>
              <a:rPr lang="en-US" sz="1050" kern="0" dirty="0" smtClean="0">
                <a:latin typeface="+mn-lt"/>
                <a:cs typeface="Courier New" pitchFamily="49" charset="0"/>
              </a:rPr>
              <a:t>: 2001:1::10/64</a:t>
            </a:r>
            <a:endParaRPr lang="en-US" sz="1050" dirty="0">
              <a:latin typeface="+mn-lt"/>
            </a:endParaRPr>
          </a:p>
        </p:txBody>
      </p:sp>
      <p:sp>
        <p:nvSpPr>
          <p:cNvPr id="24" name="Freeform 9"/>
          <p:cNvSpPr>
            <a:spLocks/>
          </p:cNvSpPr>
          <p:nvPr/>
        </p:nvSpPr>
        <p:spPr bwMode="auto">
          <a:xfrm>
            <a:off x="3725529" y="1537417"/>
            <a:ext cx="2088858" cy="142296"/>
          </a:xfrm>
          <a:custGeom>
            <a:avLst/>
            <a:gdLst>
              <a:gd name="T0" fmla="*/ 0 w 2017"/>
              <a:gd name="T1" fmla="*/ 0 h 97"/>
              <a:gd name="T2" fmla="*/ 2147483647 w 2017"/>
              <a:gd name="T3" fmla="*/ 0 h 97"/>
              <a:gd name="T4" fmla="*/ 2147483647 w 2017"/>
              <a:gd name="T5" fmla="*/ 2147483647 h 97"/>
              <a:gd name="T6" fmla="*/ 2147483647 w 2017"/>
              <a:gd name="T7" fmla="*/ 2147483647 h 97"/>
              <a:gd name="T8" fmla="*/ 0 60000 65536"/>
              <a:gd name="T9" fmla="*/ 0 60000 65536"/>
              <a:gd name="T10" fmla="*/ 0 60000 65536"/>
              <a:gd name="T11" fmla="*/ 0 60000 65536"/>
              <a:gd name="T12" fmla="*/ 0 w 2017"/>
              <a:gd name="T13" fmla="*/ 0 h 97"/>
              <a:gd name="T14" fmla="*/ 2017 w 2017"/>
              <a:gd name="T15" fmla="*/ 97 h 97"/>
            </a:gdLst>
            <a:ahLst/>
            <a:cxnLst>
              <a:cxn ang="T8">
                <a:pos x="T0" y="T1"/>
              </a:cxn>
              <a:cxn ang="T9">
                <a:pos x="T2" y="T3"/>
              </a:cxn>
              <a:cxn ang="T10">
                <a:pos x="T4" y="T5"/>
              </a:cxn>
              <a:cxn ang="T11">
                <a:pos x="T6" y="T7"/>
              </a:cxn>
            </a:cxnLst>
            <a:rect l="T12" t="T13" r="T14" b="T15"/>
            <a:pathLst>
              <a:path w="2017" h="97">
                <a:moveTo>
                  <a:pt x="0" y="0"/>
                </a:moveTo>
                <a:lnTo>
                  <a:pt x="1008" y="0"/>
                </a:lnTo>
                <a:lnTo>
                  <a:pt x="912" y="96"/>
                </a:lnTo>
                <a:lnTo>
                  <a:pt x="2016" y="96"/>
                </a:lnTo>
              </a:path>
            </a:pathLst>
          </a:custGeom>
          <a:noFill/>
          <a:ln w="25400" cap="rnd" cmpd="sng">
            <a:solidFill>
              <a:schemeClr val="accent2"/>
            </a:solidFill>
            <a:prstDash val="solid"/>
            <a:round/>
            <a:headEnd type="none" w="sm" len="sm"/>
            <a:tailEnd type="none" w="sm" len="sm"/>
          </a:ln>
        </p:spPr>
        <p:txBody>
          <a:bodyPr/>
          <a:lstStyle/>
          <a:p>
            <a:endParaRPr lang="en-US" dirty="0"/>
          </a:p>
        </p:txBody>
      </p:sp>
      <p:pic>
        <p:nvPicPr>
          <p:cNvPr id="25" name="Picture 37"/>
          <p:cNvPicPr>
            <a:picLocks noChangeArrowheads="1"/>
          </p:cNvPicPr>
          <p:nvPr/>
        </p:nvPicPr>
        <p:blipFill>
          <a:blip r:embed="rId3"/>
          <a:srcRect/>
          <a:stretch>
            <a:fillRect/>
          </a:stretch>
        </p:blipFill>
        <p:spPr bwMode="auto">
          <a:xfrm>
            <a:off x="5763407" y="1380216"/>
            <a:ext cx="870351" cy="451691"/>
          </a:xfrm>
          <a:prstGeom prst="rect">
            <a:avLst/>
          </a:prstGeom>
          <a:noFill/>
          <a:ln w="9525">
            <a:noFill/>
            <a:miter lim="800000"/>
            <a:headEnd/>
            <a:tailEnd/>
          </a:ln>
        </p:spPr>
      </p:pic>
      <p:sp>
        <p:nvSpPr>
          <p:cNvPr id="26" name="TextBox 25"/>
          <p:cNvSpPr txBox="1"/>
          <p:nvPr/>
        </p:nvSpPr>
        <p:spPr>
          <a:xfrm>
            <a:off x="6034608" y="1598444"/>
            <a:ext cx="380232" cy="258532"/>
          </a:xfrm>
          <a:prstGeom prst="rect">
            <a:avLst/>
          </a:prstGeom>
          <a:noFill/>
        </p:spPr>
        <p:txBody>
          <a:bodyPr wrap="none" rtlCol="0">
            <a:spAutoFit/>
          </a:bodyPr>
          <a:lstStyle/>
          <a:p>
            <a:r>
              <a:rPr lang="en-US" sz="1200" b="1" dirty="0" smtClean="0">
                <a:solidFill>
                  <a:schemeClr val="bg1"/>
                </a:solidFill>
              </a:rPr>
              <a:t>R2</a:t>
            </a:r>
            <a:endParaRPr lang="en-US" sz="1200" b="1" dirty="0">
              <a:solidFill>
                <a:schemeClr val="bg1"/>
              </a:solidFill>
            </a:endParaRPr>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6"/>
          <p:cNvGraphicFramePr>
            <a:graphicFrameLocks/>
          </p:cNvGraphicFramePr>
          <p:nvPr/>
        </p:nvGraphicFramePr>
        <p:xfrm>
          <a:off x="279400" y="1182688"/>
          <a:ext cx="8520113" cy="51323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4"/>
          <p:cNvSpPr>
            <a:spLocks noGrp="1"/>
          </p:cNvSpPr>
          <p:nvPr>
            <p:ph type="title"/>
          </p:nvPr>
        </p:nvSpPr>
        <p:spPr/>
        <p:txBody>
          <a:bodyPr>
            <a:normAutofit/>
          </a:bodyPr>
          <a:lstStyle/>
          <a:p>
            <a:r>
              <a:rPr lang="en-US" dirty="0" smtClean="0"/>
              <a:t>Configuring IPv6 Unicast Addresses</a:t>
            </a:r>
            <a:endParaRPr lang="en-US" dirty="0"/>
          </a:p>
        </p:txBody>
      </p:sp>
      <p:sp>
        <p:nvSpPr>
          <p:cNvPr id="4" name="Rectangle 3"/>
          <p:cNvSpPr/>
          <p:nvPr/>
        </p:nvSpPr>
        <p:spPr bwMode="auto">
          <a:xfrm>
            <a:off x="294640" y="2103120"/>
            <a:ext cx="3992880" cy="2641600"/>
          </a:xfrm>
          <a:prstGeom prst="rect">
            <a:avLst/>
          </a:prstGeom>
          <a:solidFill>
            <a:schemeClr val="bg1">
              <a:alpha val="63000"/>
            </a:schemeClr>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6" name="Rectangle 5"/>
          <p:cNvSpPr/>
          <p:nvPr/>
        </p:nvSpPr>
        <p:spPr bwMode="auto">
          <a:xfrm>
            <a:off x="233680" y="4744720"/>
            <a:ext cx="6664960" cy="1778000"/>
          </a:xfrm>
          <a:prstGeom prst="rect">
            <a:avLst/>
          </a:prstGeom>
          <a:solidFill>
            <a:schemeClr val="bg1">
              <a:alpha val="63000"/>
            </a:schemeClr>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8" name="Rectangle 7"/>
          <p:cNvSpPr/>
          <p:nvPr/>
        </p:nvSpPr>
        <p:spPr bwMode="auto">
          <a:xfrm>
            <a:off x="4287520" y="3362960"/>
            <a:ext cx="2052320" cy="1378857"/>
          </a:xfrm>
          <a:prstGeom prst="rect">
            <a:avLst/>
          </a:prstGeom>
          <a:solidFill>
            <a:schemeClr val="bg1">
              <a:alpha val="63000"/>
            </a:schemeClr>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9" name="Rectangle 8"/>
          <p:cNvSpPr/>
          <p:nvPr/>
        </p:nvSpPr>
        <p:spPr bwMode="auto">
          <a:xfrm>
            <a:off x="6898639" y="5151120"/>
            <a:ext cx="1746069" cy="1278708"/>
          </a:xfrm>
          <a:prstGeom prst="rect">
            <a:avLst/>
          </a:prstGeom>
          <a:solidFill>
            <a:schemeClr val="bg1">
              <a:alpha val="63000"/>
            </a:schemeClr>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10" name="Rectangle 9"/>
          <p:cNvSpPr/>
          <p:nvPr/>
        </p:nvSpPr>
        <p:spPr bwMode="auto">
          <a:xfrm>
            <a:off x="6339840" y="3972560"/>
            <a:ext cx="294640" cy="766350"/>
          </a:xfrm>
          <a:prstGeom prst="rect">
            <a:avLst/>
          </a:prstGeom>
          <a:solidFill>
            <a:schemeClr val="bg1">
              <a:alpha val="63000"/>
            </a:schemeClr>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7682" name="Rectangle 2"/>
          <p:cNvSpPr>
            <a:spLocks noGrp="1" noChangeArrowheads="1"/>
          </p:cNvSpPr>
          <p:nvPr>
            <p:ph type="title"/>
          </p:nvPr>
        </p:nvSpPr>
        <p:spPr/>
        <p:txBody>
          <a:bodyPr>
            <a:normAutofit/>
          </a:bodyPr>
          <a:lstStyle/>
          <a:p>
            <a:r>
              <a:rPr lang="en-US" sz="2900" dirty="0" smtClean="0"/>
              <a:t>Enable Stateless Autoconfiguration</a:t>
            </a:r>
            <a:endParaRPr lang="en-US" sz="2900" dirty="0"/>
          </a:p>
        </p:txBody>
      </p:sp>
      <p:sp>
        <p:nvSpPr>
          <p:cNvPr id="13" name="Content Placeholder 12"/>
          <p:cNvSpPr>
            <a:spLocks noGrp="1"/>
          </p:cNvSpPr>
          <p:nvPr>
            <p:ph idx="1"/>
          </p:nvPr>
        </p:nvSpPr>
        <p:spPr/>
        <p:txBody>
          <a:bodyPr>
            <a:normAutofit/>
          </a:bodyPr>
          <a:lstStyle/>
          <a:p>
            <a:r>
              <a:rPr lang="en-US" dirty="0" smtClean="0"/>
              <a:t>Enable the automatic configuration of IPv6 addresses.</a:t>
            </a:r>
          </a:p>
        </p:txBody>
      </p:sp>
      <p:sp>
        <p:nvSpPr>
          <p:cNvPr id="14" name="Text Placeholder 13"/>
          <p:cNvSpPr>
            <a:spLocks noGrp="1"/>
          </p:cNvSpPr>
          <p:nvPr>
            <p:ph type="body" sz="quarter" idx="10"/>
          </p:nvPr>
        </p:nvSpPr>
        <p:spPr/>
        <p:txBody>
          <a:bodyPr/>
          <a:lstStyle/>
          <a:p>
            <a:r>
              <a:rPr lang="en-US" dirty="0" smtClean="0"/>
              <a:t>Router(config-if)#</a:t>
            </a:r>
            <a:endParaRPr lang="en-US" dirty="0"/>
          </a:p>
        </p:txBody>
      </p:sp>
      <p:sp>
        <p:nvSpPr>
          <p:cNvPr id="15" name="Text Placeholder 14"/>
          <p:cNvSpPr>
            <a:spLocks noGrp="1"/>
          </p:cNvSpPr>
          <p:nvPr>
            <p:ph type="body" sz="quarter" idx="11"/>
          </p:nvPr>
        </p:nvSpPr>
        <p:spPr>
          <a:xfrm>
            <a:off x="615326" y="1981200"/>
            <a:ext cx="7745412" cy="381000"/>
          </a:xfrm>
        </p:spPr>
        <p:txBody>
          <a:bodyPr>
            <a:normAutofit/>
          </a:bodyPr>
          <a:lstStyle/>
          <a:p>
            <a:r>
              <a:rPr lang="en-US" dirty="0" smtClean="0"/>
              <a:t>ipv6 address autoconfig [default]</a:t>
            </a:r>
            <a:endParaRPr lang="en-US" dirty="0"/>
          </a:p>
        </p:txBody>
      </p:sp>
      <p:sp>
        <p:nvSpPr>
          <p:cNvPr id="7" name="Content Placeholder 6"/>
          <p:cNvSpPr>
            <a:spLocks noGrp="1"/>
          </p:cNvSpPr>
          <p:nvPr>
            <p:ph idx="12"/>
          </p:nvPr>
        </p:nvSpPr>
        <p:spPr>
          <a:xfrm>
            <a:off x="279400" y="2637693"/>
            <a:ext cx="8483600" cy="3534508"/>
          </a:xfrm>
        </p:spPr>
        <p:txBody>
          <a:bodyPr>
            <a:normAutofit lnSpcReduction="10000"/>
          </a:bodyPr>
          <a:lstStyle/>
          <a:p>
            <a:r>
              <a:rPr lang="en-US" smtClean="0"/>
              <a:t>Enables </a:t>
            </a:r>
            <a:r>
              <a:rPr lang="en-US" dirty="0" smtClean="0"/>
              <a:t>stateless autoconfiguration which:</a:t>
            </a:r>
          </a:p>
          <a:p>
            <a:pPr lvl="1"/>
            <a:r>
              <a:rPr lang="en-US" dirty="0" smtClean="0"/>
              <a:t>Automatically configures IPv6 addresses using the interface.</a:t>
            </a:r>
          </a:p>
          <a:p>
            <a:pPr lvl="1"/>
            <a:r>
              <a:rPr lang="en-US" dirty="0" smtClean="0"/>
              <a:t>Enables the IPv6 processing on the interface. </a:t>
            </a:r>
          </a:p>
          <a:p>
            <a:r>
              <a:rPr lang="en-US" dirty="0" smtClean="0"/>
              <a:t>Addresses are configured depending on the prefixes received in RA messages. </a:t>
            </a:r>
          </a:p>
          <a:p>
            <a:r>
              <a:rPr lang="en-US" dirty="0" smtClean="0"/>
              <a:t>(Optional) If the</a:t>
            </a:r>
            <a:r>
              <a:rPr lang="en-US" b="1" dirty="0" smtClean="0">
                <a:latin typeface="Courier New" pitchFamily="49" charset="0"/>
                <a:cs typeface="Courier New" pitchFamily="49" charset="0"/>
              </a:rPr>
              <a:t> default </a:t>
            </a:r>
            <a:r>
              <a:rPr lang="en-US" dirty="0" smtClean="0"/>
              <a:t>keyword router is used it causes a default route to be installed using that default router. </a:t>
            </a:r>
          </a:p>
          <a:p>
            <a:pPr lvl="1"/>
            <a:r>
              <a:rPr lang="en-US" dirty="0" smtClean="0"/>
              <a:t>The keyword can be specified only on one interface.</a:t>
            </a:r>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7682" name="Rectangle 2"/>
          <p:cNvSpPr>
            <a:spLocks noGrp="1" noChangeArrowheads="1"/>
          </p:cNvSpPr>
          <p:nvPr>
            <p:ph type="title"/>
          </p:nvPr>
        </p:nvSpPr>
        <p:spPr/>
        <p:txBody>
          <a:bodyPr>
            <a:normAutofit/>
          </a:bodyPr>
          <a:lstStyle/>
          <a:p>
            <a:r>
              <a:rPr lang="en-US" sz="2900" dirty="0" smtClean="0"/>
              <a:t>Alter the Neighbor Detection Timeframe</a:t>
            </a:r>
            <a:endParaRPr lang="en-US" sz="2900" dirty="0"/>
          </a:p>
        </p:txBody>
      </p:sp>
      <p:sp>
        <p:nvSpPr>
          <p:cNvPr id="13" name="Content Placeholder 12"/>
          <p:cNvSpPr>
            <a:spLocks noGrp="1"/>
          </p:cNvSpPr>
          <p:nvPr>
            <p:ph idx="1"/>
          </p:nvPr>
        </p:nvSpPr>
        <p:spPr/>
        <p:txBody>
          <a:bodyPr>
            <a:normAutofit/>
          </a:bodyPr>
          <a:lstStyle/>
          <a:p>
            <a:r>
              <a:rPr lang="en-US" dirty="0" smtClean="0"/>
              <a:t>Alter the neighbor detection parameter.</a:t>
            </a:r>
          </a:p>
        </p:txBody>
      </p:sp>
      <p:sp>
        <p:nvSpPr>
          <p:cNvPr id="14" name="Text Placeholder 13"/>
          <p:cNvSpPr>
            <a:spLocks noGrp="1"/>
          </p:cNvSpPr>
          <p:nvPr>
            <p:ph type="body" sz="quarter" idx="10"/>
          </p:nvPr>
        </p:nvSpPr>
        <p:spPr/>
        <p:txBody>
          <a:bodyPr/>
          <a:lstStyle/>
          <a:p>
            <a:r>
              <a:rPr lang="en-US" dirty="0" smtClean="0"/>
              <a:t>Router(config-if)#</a:t>
            </a:r>
            <a:endParaRPr lang="en-US" dirty="0"/>
          </a:p>
        </p:txBody>
      </p:sp>
      <p:sp>
        <p:nvSpPr>
          <p:cNvPr id="15" name="Text Placeholder 14"/>
          <p:cNvSpPr>
            <a:spLocks noGrp="1"/>
          </p:cNvSpPr>
          <p:nvPr>
            <p:ph type="body" sz="quarter" idx="11"/>
          </p:nvPr>
        </p:nvSpPr>
        <p:spPr>
          <a:xfrm>
            <a:off x="615326" y="1981200"/>
            <a:ext cx="7745412" cy="381000"/>
          </a:xfrm>
        </p:spPr>
        <p:txBody>
          <a:bodyPr>
            <a:normAutofit/>
          </a:bodyPr>
          <a:lstStyle/>
          <a:p>
            <a:r>
              <a:rPr lang="en-US" dirty="0" smtClean="0"/>
              <a:t>ipv6 nd reachable-time</a:t>
            </a:r>
            <a:r>
              <a:rPr lang="en-US" b="0" i="1" dirty="0" smtClean="0"/>
              <a:t> milliseconds</a:t>
            </a:r>
            <a:endParaRPr lang="en-US" b="0" i="1" dirty="0"/>
          </a:p>
        </p:txBody>
      </p:sp>
      <p:sp>
        <p:nvSpPr>
          <p:cNvPr id="7" name="Content Placeholder 6"/>
          <p:cNvSpPr>
            <a:spLocks noGrp="1"/>
          </p:cNvSpPr>
          <p:nvPr>
            <p:ph idx="12"/>
          </p:nvPr>
        </p:nvSpPr>
        <p:spPr>
          <a:xfrm>
            <a:off x="279400" y="2614247"/>
            <a:ext cx="8483600" cy="3557954"/>
          </a:xfrm>
        </p:spPr>
        <p:txBody>
          <a:bodyPr>
            <a:noAutofit/>
          </a:bodyPr>
          <a:lstStyle/>
          <a:p>
            <a:r>
              <a:rPr lang="en-US" sz="2000" smtClean="0"/>
              <a:t>Specifies the number of milliseconds that a remote IPv6 node is considered reachable.</a:t>
            </a:r>
          </a:p>
          <a:p>
            <a:r>
              <a:rPr lang="en-US" sz="2000" smtClean="0"/>
              <a:t>Enables </a:t>
            </a:r>
            <a:r>
              <a:rPr lang="en-US" sz="2000" dirty="0" smtClean="0"/>
              <a:t>a router to detect unavailable neighbors more quickly.</a:t>
            </a:r>
          </a:p>
          <a:p>
            <a:pPr lvl="1"/>
            <a:r>
              <a:rPr lang="en-US" sz="1800" dirty="0" smtClean="0"/>
              <a:t>The</a:t>
            </a:r>
            <a:r>
              <a:rPr lang="en-US" sz="1800" i="1" dirty="0" smtClean="0">
                <a:latin typeface="Courier New" pitchFamily="49" charset="0"/>
                <a:cs typeface="Courier New" pitchFamily="49" charset="0"/>
              </a:rPr>
              <a:t> milliseconds </a:t>
            </a:r>
            <a:r>
              <a:rPr lang="en-US" sz="1800" dirty="0" smtClean="0"/>
              <a:t>parameter (from 0 to 3,600,000) configures the amount of time that a </a:t>
            </a:r>
            <a:r>
              <a:rPr lang="en-US" sz="1800" smtClean="0"/>
              <a:t>neighbor sends </a:t>
            </a:r>
            <a:r>
              <a:rPr lang="en-US" sz="1800" dirty="0" smtClean="0"/>
              <a:t>an update to the router. </a:t>
            </a:r>
          </a:p>
          <a:p>
            <a:pPr lvl="1"/>
            <a:r>
              <a:rPr lang="en-US" sz="1800" dirty="0" smtClean="0"/>
              <a:t>Default is 0 milliseconds (unspecified time) in router advertisements and 30,000 (30 seconds) for the neighbor discovery activity. </a:t>
            </a:r>
          </a:p>
          <a:p>
            <a:pPr lvl="1"/>
            <a:r>
              <a:rPr lang="en-US" sz="1800" dirty="0" smtClean="0"/>
              <a:t>Caution</a:t>
            </a:r>
            <a:r>
              <a:rPr lang="en-US" sz="1800" smtClean="0"/>
              <a:t>: </a:t>
            </a:r>
            <a:r>
              <a:rPr lang="en-US" sz="1600" smtClean="0"/>
              <a:t>A </a:t>
            </a:r>
            <a:r>
              <a:rPr lang="en-US" sz="1600" dirty="0" smtClean="0"/>
              <a:t>very </a:t>
            </a:r>
            <a:r>
              <a:rPr lang="en-US" sz="1600" smtClean="0"/>
              <a:t>short time may </a:t>
            </a:r>
            <a:r>
              <a:rPr lang="en-US" sz="1600" dirty="0" smtClean="0"/>
              <a:t>consume more network bandwidth and processing resources.</a:t>
            </a:r>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7682" name="Rectangle 2"/>
          <p:cNvSpPr>
            <a:spLocks noGrp="1" noChangeArrowheads="1"/>
          </p:cNvSpPr>
          <p:nvPr>
            <p:ph type="title"/>
          </p:nvPr>
        </p:nvSpPr>
        <p:spPr/>
        <p:txBody>
          <a:bodyPr>
            <a:normAutofit/>
          </a:bodyPr>
          <a:lstStyle/>
          <a:p>
            <a:r>
              <a:rPr lang="en-US" sz="2900" dirty="0" smtClean="0"/>
              <a:t>Statically Add a Neighbor</a:t>
            </a:r>
            <a:endParaRPr lang="en-US" sz="2900" dirty="0"/>
          </a:p>
        </p:txBody>
      </p:sp>
      <p:sp>
        <p:nvSpPr>
          <p:cNvPr id="13" name="Content Placeholder 12"/>
          <p:cNvSpPr>
            <a:spLocks noGrp="1"/>
          </p:cNvSpPr>
          <p:nvPr>
            <p:ph idx="1"/>
          </p:nvPr>
        </p:nvSpPr>
        <p:spPr/>
        <p:txBody>
          <a:bodyPr>
            <a:normAutofit/>
          </a:bodyPr>
          <a:lstStyle/>
          <a:p>
            <a:r>
              <a:rPr lang="en-US" dirty="0" smtClean="0"/>
              <a:t>Add a neighbor router to the neighbor discovery cache.</a:t>
            </a:r>
          </a:p>
        </p:txBody>
      </p:sp>
      <p:sp>
        <p:nvSpPr>
          <p:cNvPr id="14" name="Text Placeholder 13"/>
          <p:cNvSpPr>
            <a:spLocks noGrp="1"/>
          </p:cNvSpPr>
          <p:nvPr>
            <p:ph type="body" sz="quarter" idx="10"/>
          </p:nvPr>
        </p:nvSpPr>
        <p:spPr/>
        <p:txBody>
          <a:bodyPr/>
          <a:lstStyle/>
          <a:p>
            <a:r>
              <a:rPr lang="en-US" dirty="0" smtClean="0"/>
              <a:t>Router(config)#</a:t>
            </a:r>
            <a:endParaRPr lang="en-US" dirty="0"/>
          </a:p>
        </p:txBody>
      </p:sp>
      <p:sp>
        <p:nvSpPr>
          <p:cNvPr id="15" name="Text Placeholder 14"/>
          <p:cNvSpPr>
            <a:spLocks noGrp="1"/>
          </p:cNvSpPr>
          <p:nvPr>
            <p:ph type="body" sz="quarter" idx="11"/>
          </p:nvPr>
        </p:nvSpPr>
        <p:spPr>
          <a:xfrm>
            <a:off x="615326" y="1981200"/>
            <a:ext cx="7745412" cy="660400"/>
          </a:xfrm>
        </p:spPr>
        <p:txBody>
          <a:bodyPr>
            <a:normAutofit/>
          </a:bodyPr>
          <a:lstStyle/>
          <a:p>
            <a:r>
              <a:rPr lang="en-US" dirty="0" smtClean="0"/>
              <a:t>ipv6 neighbor </a:t>
            </a:r>
            <a:r>
              <a:rPr lang="en-US" b="0" i="1" dirty="0" smtClean="0"/>
              <a:t>ipv6-address interface-type interface-number hardware-address</a:t>
            </a:r>
            <a:endParaRPr lang="en-US" b="0" i="1" dirty="0"/>
          </a:p>
        </p:txBody>
      </p:sp>
      <p:sp>
        <p:nvSpPr>
          <p:cNvPr id="7" name="Content Placeholder 6"/>
          <p:cNvSpPr>
            <a:spLocks noGrp="1"/>
          </p:cNvSpPr>
          <p:nvPr>
            <p:ph idx="12"/>
          </p:nvPr>
        </p:nvSpPr>
        <p:spPr/>
        <p:txBody>
          <a:bodyPr>
            <a:noAutofit/>
          </a:bodyPr>
          <a:lstStyle/>
          <a:p>
            <a:r>
              <a:rPr lang="en-US" smtClean="0">
                <a:latin typeface="CiscoSerif-Regular"/>
              </a:rPr>
              <a:t>Statically </a:t>
            </a:r>
            <a:r>
              <a:rPr lang="en-US" dirty="0" smtClean="0">
                <a:latin typeface="CiscoSerif-Regular"/>
              </a:rPr>
              <a:t>configures an entry in the IPv6 neighbor discovery cache, mapping the IPv6 address to the hardware address on an interface.</a:t>
            </a:r>
            <a:endParaRPr lang="en-US" dirty="0" smtClean="0"/>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6"/>
          <p:cNvSpPr>
            <a:spLocks noGrp="1"/>
          </p:cNvSpPr>
          <p:nvPr>
            <p:ph idx="4294967295"/>
          </p:nvPr>
        </p:nvSpPr>
        <p:spPr>
          <a:xfrm>
            <a:off x="668158" y="2678376"/>
            <a:ext cx="7616043" cy="2616958"/>
          </a:xfrm>
        </p:spPr>
        <p:txBody>
          <a:bodyPr/>
          <a:lstStyle/>
          <a:p>
            <a:pPr eaLnBrk="1" hangingPunct="1">
              <a:buFont typeface="Wingdings" pitchFamily="2" charset="2"/>
              <a:buNone/>
            </a:pPr>
            <a:r>
              <a:rPr lang="en-US" sz="2000" b="1" dirty="0" smtClean="0">
                <a:latin typeface="Courier New" pitchFamily="49" charset="0"/>
                <a:cs typeface="Courier New" pitchFamily="49" charset="0"/>
              </a:rPr>
              <a:t>Router(config)#ipv6 unicast-routing</a:t>
            </a:r>
          </a:p>
          <a:p>
            <a:pPr eaLnBrk="1" hangingPunct="1">
              <a:buFont typeface="Wingdings" pitchFamily="2" charset="2"/>
              <a:buNone/>
            </a:pPr>
            <a:r>
              <a:rPr lang="en-US" sz="2000" b="1" dirty="0" smtClean="0">
                <a:latin typeface="Courier New" pitchFamily="49" charset="0"/>
                <a:cs typeface="Courier New" pitchFamily="49" charset="0"/>
              </a:rPr>
              <a:t>Router(config)#int fa0/1</a:t>
            </a:r>
          </a:p>
          <a:p>
            <a:pPr eaLnBrk="1" hangingPunct="1">
              <a:buFont typeface="Wingdings" pitchFamily="2" charset="2"/>
              <a:buNone/>
            </a:pPr>
            <a:r>
              <a:rPr lang="en-US" sz="2000" b="1" dirty="0" smtClean="0">
                <a:latin typeface="Courier New" pitchFamily="49" charset="0"/>
                <a:cs typeface="Courier New" pitchFamily="49" charset="0"/>
              </a:rPr>
              <a:t>Router(config-if)#ipv6 addr 2001:db8::/64 eui-64</a:t>
            </a:r>
          </a:p>
          <a:p>
            <a:pPr eaLnBrk="1" hangingPunct="1">
              <a:buFont typeface="Wingdings" pitchFamily="2" charset="2"/>
              <a:buNone/>
            </a:pPr>
            <a:r>
              <a:rPr lang="en-US" sz="2000" b="1" dirty="0" smtClean="0">
                <a:latin typeface="Courier New" pitchFamily="49" charset="0"/>
                <a:cs typeface="Courier New" pitchFamily="49" charset="0"/>
              </a:rPr>
              <a:t>Router(config-if)#ipv6 enable</a:t>
            </a:r>
          </a:p>
          <a:p>
            <a:pPr eaLnBrk="1" hangingPunct="1">
              <a:buFont typeface="Wingdings" pitchFamily="2" charset="2"/>
              <a:buNone/>
            </a:pPr>
            <a:r>
              <a:rPr lang="en-US" sz="2000" b="1" dirty="0" smtClean="0">
                <a:latin typeface="Courier New" pitchFamily="49" charset="0"/>
                <a:cs typeface="Courier New" pitchFamily="49" charset="0"/>
              </a:rPr>
              <a:t>Router(config-if)#no shut</a:t>
            </a:r>
          </a:p>
        </p:txBody>
      </p:sp>
      <p:sp>
        <p:nvSpPr>
          <p:cNvPr id="21507" name="Rectangle 33"/>
          <p:cNvSpPr>
            <a:spLocks noGrp="1" noChangeArrowheads="1"/>
          </p:cNvSpPr>
          <p:nvPr>
            <p:ph type="title" idx="4294967295"/>
          </p:nvPr>
        </p:nvSpPr>
        <p:spPr>
          <a:xfrm>
            <a:off x="655638" y="609600"/>
            <a:ext cx="8145462" cy="609600"/>
          </a:xfrm>
          <a:prstGeom prst="rect">
            <a:avLst/>
          </a:prstGeom>
        </p:spPr>
        <p:txBody>
          <a:bodyPr/>
          <a:lstStyle/>
          <a:p>
            <a:pPr eaLnBrk="1" hangingPunct="1"/>
            <a:r>
              <a:rPr lang="en-US" dirty="0" smtClean="0">
                <a:solidFill>
                  <a:srgbClr val="FF0000"/>
                </a:solidFill>
              </a:rPr>
              <a:t>Stateless Autoconfiguration</a:t>
            </a:r>
          </a:p>
        </p:txBody>
      </p:sp>
      <p:sp>
        <p:nvSpPr>
          <p:cNvPr id="21508" name="Rectangle 25"/>
          <p:cNvSpPr>
            <a:spLocks noChangeArrowheads="1"/>
          </p:cNvSpPr>
          <p:nvPr/>
        </p:nvSpPr>
        <p:spPr bwMode="auto">
          <a:xfrm>
            <a:off x="655638" y="1563688"/>
            <a:ext cx="8259762" cy="552450"/>
          </a:xfrm>
          <a:prstGeom prst="rect">
            <a:avLst/>
          </a:prstGeom>
          <a:noFill/>
          <a:ln w="9525">
            <a:noFill/>
            <a:miter lim="800000"/>
            <a:headEnd/>
            <a:tailEnd/>
          </a:ln>
        </p:spPr>
        <p:txBody>
          <a:bodyPr lIns="82124" tIns="41061" rIns="82124" bIns="41061"/>
          <a:lstStyle/>
          <a:p>
            <a:pPr algn="l" defTabSz="814388">
              <a:tabLst>
                <a:tab pos="4459288" algn="l"/>
              </a:tabLst>
            </a:pPr>
            <a:r>
              <a:rPr lang="en-US" dirty="0"/>
              <a:t>Only the network part of the address is supplied</a:t>
            </a:r>
          </a:p>
          <a:p>
            <a:pPr algn="l" defTabSz="814388">
              <a:tabLst>
                <a:tab pos="4459288" algn="l"/>
              </a:tabLst>
            </a:pPr>
            <a:r>
              <a:rPr lang="en-US" dirty="0"/>
              <a:t>in the </a:t>
            </a:r>
            <a:r>
              <a:rPr lang="en-US" b="1" dirty="0">
                <a:latin typeface="Courier New" pitchFamily="49" charset="0"/>
                <a:cs typeface="Courier New" pitchFamily="49" charset="0"/>
              </a:rPr>
              <a:t>ipv6 address </a:t>
            </a:r>
            <a:r>
              <a:rPr lang="en-US" dirty="0"/>
              <a:t>command</a:t>
            </a:r>
          </a:p>
        </p:txBody>
      </p:sp>
      <p:sp>
        <p:nvSpPr>
          <p:cNvPr id="8" name="Rectangle 7"/>
          <p:cNvSpPr/>
          <p:nvPr/>
        </p:nvSpPr>
        <p:spPr>
          <a:xfrm>
            <a:off x="4940082" y="3558867"/>
            <a:ext cx="3234927" cy="352425"/>
          </a:xfrm>
          <a:prstGeom prst="rect">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pic>
        <p:nvPicPr>
          <p:cNvPr id="6" name="Picture 5" descr="C:\0 Teaching\1 Cisco\IPv6\Resource files\IPv6_logo_ready_phase-2.gif"/>
          <p:cNvPicPr>
            <a:picLocks noChangeAspect="1" noChangeArrowheads="1"/>
          </p:cNvPicPr>
          <p:nvPr/>
        </p:nvPicPr>
        <p:blipFill>
          <a:blip r:embed="rId3" cstate="print"/>
          <a:srcRect/>
          <a:stretch>
            <a:fillRect/>
          </a:stretch>
        </p:blipFill>
        <p:spPr bwMode="auto">
          <a:xfrm>
            <a:off x="8526463" y="6019800"/>
            <a:ext cx="598487" cy="762000"/>
          </a:xfrm>
          <a:prstGeom prst="rect">
            <a:avLst/>
          </a:prstGeom>
          <a:noFill/>
          <a:ln w="9525">
            <a:noFill/>
            <a:miter lim="800000"/>
            <a:headEnd/>
            <a:tailEnd/>
          </a:ln>
        </p:spPr>
      </p:pic>
    </p:spTree>
    <p:extLst>
      <p:ext uri="{BB962C8B-B14F-4D97-AF65-F5344CB8AC3E}">
        <p14:creationId xmlns:p14="http://schemas.microsoft.com/office/powerpoint/2010/main" val="3804947771"/>
      </p:ext>
    </p:extLst>
  </p:cSld>
  <p:clrMapOvr>
    <a:masterClrMapping/>
  </p:clrMapOvr>
  <p:transition spd="med">
    <p:wipe dir="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bwMode="auto">
          <a:xfrm>
            <a:off x="1066800" y="3810000"/>
            <a:ext cx="5410200" cy="762000"/>
          </a:xfrm>
          <a:prstGeom prst="rect">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sp>
        <p:nvSpPr>
          <p:cNvPr id="8" name="Rectangle 7"/>
          <p:cNvSpPr/>
          <p:nvPr/>
        </p:nvSpPr>
        <p:spPr bwMode="auto">
          <a:xfrm>
            <a:off x="2390775" y="2814638"/>
            <a:ext cx="838200" cy="381000"/>
          </a:xfrm>
          <a:prstGeom prst="rect">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sp>
        <p:nvSpPr>
          <p:cNvPr id="22532" name="Rectangle 33"/>
          <p:cNvSpPr>
            <a:spLocks noGrp="1" noChangeArrowheads="1"/>
          </p:cNvSpPr>
          <p:nvPr>
            <p:ph type="title" idx="4294967295"/>
          </p:nvPr>
        </p:nvSpPr>
        <p:spPr>
          <a:xfrm>
            <a:off x="655638" y="609600"/>
            <a:ext cx="8145462" cy="609600"/>
          </a:xfrm>
          <a:prstGeom prst="rect">
            <a:avLst/>
          </a:prstGeom>
        </p:spPr>
        <p:txBody>
          <a:bodyPr/>
          <a:lstStyle/>
          <a:p>
            <a:pPr eaLnBrk="1" hangingPunct="1"/>
            <a:r>
              <a:rPr lang="en-US" dirty="0" smtClean="0">
                <a:solidFill>
                  <a:srgbClr val="FF0000"/>
                </a:solidFill>
              </a:rPr>
              <a:t>Stateless Autoconfiguration</a:t>
            </a:r>
          </a:p>
        </p:txBody>
      </p:sp>
      <p:sp>
        <p:nvSpPr>
          <p:cNvPr id="22533" name="Rectangle 34"/>
          <p:cNvSpPr>
            <a:spLocks noGrp="1" noChangeArrowheads="1"/>
          </p:cNvSpPr>
          <p:nvPr>
            <p:ph type="body" idx="4294967295"/>
          </p:nvPr>
        </p:nvSpPr>
        <p:spPr>
          <a:xfrm>
            <a:off x="655638" y="1600200"/>
            <a:ext cx="7345362" cy="1033463"/>
          </a:xfrm>
        </p:spPr>
        <p:txBody>
          <a:bodyPr>
            <a:normAutofit fontScale="92500" lnSpcReduction="10000"/>
          </a:bodyPr>
          <a:lstStyle/>
          <a:p>
            <a:pPr marL="0" indent="0" eaLnBrk="1" hangingPunct="1">
              <a:buFont typeface="Wingdings" pitchFamily="2" charset="2"/>
              <a:buNone/>
            </a:pPr>
            <a:r>
              <a:rPr lang="en-US" dirty="0" smtClean="0"/>
              <a:t>Router’s fa0/1 interface generates its link-local address and global unicast address</a:t>
            </a:r>
          </a:p>
          <a:p>
            <a:pPr lvl="1" indent="-236538" eaLnBrk="1" hangingPunct="1"/>
            <a:r>
              <a:rPr lang="en-US" dirty="0" smtClean="0"/>
              <a:t>	</a:t>
            </a:r>
          </a:p>
        </p:txBody>
      </p:sp>
      <p:sp>
        <p:nvSpPr>
          <p:cNvPr id="22534" name="Rectangle 25"/>
          <p:cNvSpPr>
            <a:spLocks noChangeArrowheads="1"/>
          </p:cNvSpPr>
          <p:nvPr/>
        </p:nvSpPr>
        <p:spPr bwMode="auto">
          <a:xfrm>
            <a:off x="755650" y="1563688"/>
            <a:ext cx="6940550" cy="798512"/>
          </a:xfrm>
          <a:prstGeom prst="rect">
            <a:avLst/>
          </a:prstGeom>
          <a:noFill/>
          <a:ln w="9525">
            <a:noFill/>
            <a:miter lim="800000"/>
            <a:headEnd/>
            <a:tailEnd/>
          </a:ln>
        </p:spPr>
        <p:txBody>
          <a:bodyPr lIns="82124" tIns="41061" rIns="82124" bIns="41061"/>
          <a:lstStyle/>
          <a:p>
            <a:pPr algn="l" defTabSz="814388">
              <a:tabLst>
                <a:tab pos="4459288" algn="l"/>
              </a:tabLst>
            </a:pPr>
            <a:endParaRPr lang="en-US" dirty="0"/>
          </a:p>
        </p:txBody>
      </p:sp>
      <p:sp>
        <p:nvSpPr>
          <p:cNvPr id="22535" name="TextBox 8"/>
          <p:cNvSpPr txBox="1">
            <a:spLocks noChangeArrowheads="1"/>
          </p:cNvSpPr>
          <p:nvPr/>
        </p:nvSpPr>
        <p:spPr bwMode="auto">
          <a:xfrm>
            <a:off x="304800" y="2819400"/>
            <a:ext cx="8848725" cy="1754188"/>
          </a:xfrm>
          <a:prstGeom prst="rect">
            <a:avLst/>
          </a:prstGeom>
          <a:noFill/>
          <a:ln w="9525">
            <a:noFill/>
            <a:miter lim="800000"/>
            <a:headEnd/>
            <a:tailEnd/>
          </a:ln>
        </p:spPr>
        <p:txBody>
          <a:bodyPr wrap="none">
            <a:spAutoFit/>
          </a:bodyPr>
          <a:lstStyle/>
          <a:p>
            <a:pPr algn="l"/>
            <a:r>
              <a:rPr lang="en-US" b="1" dirty="0">
                <a:latin typeface="Courier New" pitchFamily="49" charset="0"/>
                <a:cs typeface="Courier New" pitchFamily="49" charset="0"/>
              </a:rPr>
              <a:t>Router#sho ipv6 int bri</a:t>
            </a:r>
          </a:p>
          <a:p>
            <a:pPr algn="l"/>
            <a:r>
              <a:rPr lang="en-US" b="1" dirty="0">
                <a:latin typeface="Courier New" pitchFamily="49" charset="0"/>
                <a:cs typeface="Courier New" pitchFamily="49" charset="0"/>
              </a:rPr>
              <a:t>FastEthernet0/0    [administratively down/down]</a:t>
            </a:r>
          </a:p>
          <a:p>
            <a:pPr algn="l"/>
            <a:r>
              <a:rPr lang="en-US" b="1" dirty="0">
                <a:latin typeface="Courier New" pitchFamily="49" charset="0"/>
                <a:cs typeface="Courier New" pitchFamily="49" charset="0"/>
              </a:rPr>
              <a:t>FastEthernet0/1    [up/up]</a:t>
            </a:r>
          </a:p>
          <a:p>
            <a:pPr algn="l"/>
            <a:r>
              <a:rPr lang="en-US" b="1" dirty="0">
                <a:latin typeface="Courier New" pitchFamily="49" charset="0"/>
                <a:cs typeface="Courier New" pitchFamily="49" charset="0"/>
              </a:rPr>
              <a:t>    FE80::201:42FF:FE44:3C02</a:t>
            </a:r>
          </a:p>
          <a:p>
            <a:pPr algn="l"/>
            <a:r>
              <a:rPr lang="en-US" b="1" dirty="0">
                <a:latin typeface="Courier New" pitchFamily="49" charset="0"/>
                <a:cs typeface="Courier New" pitchFamily="49" charset="0"/>
              </a:rPr>
              <a:t>    2001:DB8::201:42FF:FE44:3C02</a:t>
            </a:r>
          </a:p>
        </p:txBody>
      </p:sp>
      <p:pic>
        <p:nvPicPr>
          <p:cNvPr id="9" name="Picture 5" descr="C:\0 Teaching\1 Cisco\IPv6\Resource files\IPv6_logo_ready_phase-2.gif"/>
          <p:cNvPicPr>
            <a:picLocks noChangeAspect="1" noChangeArrowheads="1"/>
          </p:cNvPicPr>
          <p:nvPr/>
        </p:nvPicPr>
        <p:blipFill>
          <a:blip r:embed="rId3" cstate="print"/>
          <a:srcRect/>
          <a:stretch>
            <a:fillRect/>
          </a:stretch>
        </p:blipFill>
        <p:spPr bwMode="auto">
          <a:xfrm>
            <a:off x="8526463" y="6019800"/>
            <a:ext cx="598487" cy="762000"/>
          </a:xfrm>
          <a:prstGeom prst="rect">
            <a:avLst/>
          </a:prstGeom>
          <a:noFill/>
          <a:ln w="9525">
            <a:noFill/>
            <a:miter lim="800000"/>
            <a:headEnd/>
            <a:tailEnd/>
          </a:ln>
        </p:spPr>
      </p:pic>
    </p:spTree>
    <p:extLst>
      <p:ext uri="{BB962C8B-B14F-4D97-AF65-F5344CB8AC3E}">
        <p14:creationId xmlns:p14="http://schemas.microsoft.com/office/powerpoint/2010/main" val="2028835777"/>
      </p:ext>
    </p:extLst>
  </p:cSld>
  <p:clrMapOvr>
    <a:masterClrMapping/>
  </p:clrMapOvr>
  <p:transition spd="med">
    <p:wipe dir="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33"/>
          <p:cNvSpPr>
            <a:spLocks noGrp="1" noChangeArrowheads="1"/>
          </p:cNvSpPr>
          <p:nvPr>
            <p:ph type="title" idx="4294967295"/>
          </p:nvPr>
        </p:nvSpPr>
        <p:spPr>
          <a:xfrm>
            <a:off x="655638" y="743921"/>
            <a:ext cx="8145462" cy="838200"/>
          </a:xfrm>
          <a:prstGeom prst="rect">
            <a:avLst/>
          </a:prstGeom>
        </p:spPr>
        <p:txBody>
          <a:bodyPr/>
          <a:lstStyle/>
          <a:p>
            <a:pPr eaLnBrk="1" hangingPunct="1"/>
            <a:r>
              <a:rPr lang="en-US" dirty="0" smtClean="0">
                <a:solidFill>
                  <a:srgbClr val="FF0000"/>
                </a:solidFill>
              </a:rPr>
              <a:t>Good Practice in IPv6 Addressing</a:t>
            </a:r>
          </a:p>
        </p:txBody>
      </p:sp>
      <p:sp>
        <p:nvSpPr>
          <p:cNvPr id="89091" name="Rectangle 34"/>
          <p:cNvSpPr>
            <a:spLocks noGrp="1" noChangeArrowheads="1"/>
          </p:cNvSpPr>
          <p:nvPr>
            <p:ph type="body" idx="4294967295"/>
          </p:nvPr>
        </p:nvSpPr>
        <p:spPr>
          <a:xfrm>
            <a:off x="655638" y="1894901"/>
            <a:ext cx="7954962" cy="4549965"/>
          </a:xfrm>
        </p:spPr>
        <p:txBody>
          <a:bodyPr/>
          <a:lstStyle/>
          <a:p>
            <a:pPr eaLnBrk="1" hangingPunct="1"/>
            <a:r>
              <a:rPr lang="en-US" dirty="0" smtClean="0"/>
              <a:t>Hosts should have globally routable addresses created with stateless autoconfiguration</a:t>
            </a:r>
          </a:p>
          <a:p>
            <a:pPr lvl="1" eaLnBrk="1" hangingPunct="1"/>
            <a:r>
              <a:rPr lang="en-US" dirty="0" smtClean="0"/>
              <a:t>Use 2001 prefix</a:t>
            </a:r>
          </a:p>
          <a:p>
            <a:pPr lvl="1" eaLnBrk="1" hangingPunct="1"/>
            <a:r>
              <a:rPr lang="en-US" dirty="0" smtClean="0"/>
              <a:t>Use /64 eui-64 to create them</a:t>
            </a:r>
          </a:p>
          <a:p>
            <a:pPr eaLnBrk="1" hangingPunct="1"/>
            <a:r>
              <a:rPr lang="en-US" dirty="0" smtClean="0"/>
              <a:t>Serial links between routers should </a:t>
            </a:r>
            <a:r>
              <a:rPr lang="en-US" dirty="0" smtClean="0">
                <a:solidFill>
                  <a:srgbClr val="C00000"/>
                </a:solidFill>
              </a:rPr>
              <a:t>not</a:t>
            </a:r>
            <a:r>
              <a:rPr lang="en-US" dirty="0" smtClean="0"/>
              <a:t> use globally routable addresses</a:t>
            </a:r>
          </a:p>
          <a:p>
            <a:pPr lvl="1" eaLnBrk="1" hangingPunct="1"/>
            <a:r>
              <a:rPr lang="en-US" dirty="0" smtClean="0"/>
              <a:t>Use FC00 prefix and static addressing</a:t>
            </a:r>
          </a:p>
          <a:p>
            <a:pPr lvl="1" eaLnBrk="1" hangingPunct="1"/>
            <a:r>
              <a:rPr lang="en-US" dirty="0" smtClean="0"/>
              <a:t>Use a prefix length /64</a:t>
            </a:r>
          </a:p>
          <a:p>
            <a:pPr lvl="1" eaLnBrk="1" hangingPunct="1"/>
            <a:r>
              <a:rPr lang="en-US" dirty="0" smtClean="0"/>
              <a:t>However, the prefix length could also be, for example, /112</a:t>
            </a:r>
          </a:p>
        </p:txBody>
      </p:sp>
      <p:pic>
        <p:nvPicPr>
          <p:cNvPr id="4" name="Picture 5" descr="C:\0 Teaching\1 Cisco\IPv6\Resource files\IPv6_logo_ready_phase-2.gif"/>
          <p:cNvPicPr>
            <a:picLocks noChangeAspect="1" noChangeArrowheads="1"/>
          </p:cNvPicPr>
          <p:nvPr/>
        </p:nvPicPr>
        <p:blipFill>
          <a:blip r:embed="rId3" cstate="print"/>
          <a:srcRect/>
          <a:stretch>
            <a:fillRect/>
          </a:stretch>
        </p:blipFill>
        <p:spPr bwMode="auto">
          <a:xfrm>
            <a:off x="8526463" y="6019800"/>
            <a:ext cx="598487" cy="762000"/>
          </a:xfrm>
          <a:prstGeom prst="rect">
            <a:avLst/>
          </a:prstGeom>
          <a:noFill/>
          <a:ln w="9525">
            <a:noFill/>
            <a:miter lim="800000"/>
            <a:headEnd/>
            <a:tailEnd/>
          </a:ln>
        </p:spPr>
      </p:pic>
    </p:spTree>
    <p:extLst>
      <p:ext uri="{BB962C8B-B14F-4D97-AF65-F5344CB8AC3E}">
        <p14:creationId xmlns:p14="http://schemas.microsoft.com/office/powerpoint/2010/main" val="29098471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90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909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90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909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909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9091">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90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IPv6 Connectivity on FR Multipoint Links</a:t>
            </a:r>
            <a:endParaRPr lang="en-US" dirty="0"/>
          </a:p>
        </p:txBody>
      </p:sp>
      <p:sp>
        <p:nvSpPr>
          <p:cNvPr id="8" name="Content Placeholder 7"/>
          <p:cNvSpPr>
            <a:spLocks noGrp="1"/>
          </p:cNvSpPr>
          <p:nvPr>
            <p:ph idx="1"/>
          </p:nvPr>
        </p:nvSpPr>
        <p:spPr/>
        <p:txBody>
          <a:bodyPr>
            <a:normAutofit/>
          </a:bodyPr>
          <a:lstStyle/>
          <a:p>
            <a:r>
              <a:rPr lang="en-US" dirty="0" smtClean="0"/>
              <a:t>Just as for IPv4, IPv6 addresses must be mapped to DLCIs in Frame Relay. </a:t>
            </a:r>
          </a:p>
          <a:p>
            <a:r>
              <a:rPr lang="en-US" dirty="0" smtClean="0"/>
              <a:t>This mapping can be:</a:t>
            </a:r>
          </a:p>
          <a:p>
            <a:pPr lvl="1"/>
            <a:r>
              <a:rPr lang="en-US" dirty="0" smtClean="0"/>
              <a:t>Dynamic using IPv6 inverse ARP</a:t>
            </a:r>
          </a:p>
          <a:p>
            <a:pPr lvl="1"/>
            <a:r>
              <a:rPr lang="en-US" dirty="0" smtClean="0"/>
              <a:t>Static using a</a:t>
            </a:r>
            <a:r>
              <a:rPr lang="en-US" b="1" dirty="0" smtClean="0">
                <a:latin typeface="Courier New" pitchFamily="49" charset="0"/>
                <a:cs typeface="Courier New" pitchFamily="49" charset="0"/>
              </a:rPr>
              <a:t> frame-relay map </a:t>
            </a:r>
            <a:r>
              <a:rPr lang="en-US" dirty="0" smtClean="0"/>
              <a:t>interface configuration command.</a:t>
            </a:r>
          </a:p>
          <a:p>
            <a:r>
              <a:rPr lang="en-US" dirty="0" smtClean="0"/>
              <a:t>Differences between IPv4 and IPv6:</a:t>
            </a:r>
          </a:p>
          <a:p>
            <a:pPr lvl="1"/>
            <a:r>
              <a:rPr lang="en-US" dirty="0" smtClean="0"/>
              <a:t>In IPv6, a map is usually needed for link-local addresses and global unicast addresses.</a:t>
            </a:r>
          </a:p>
          <a:p>
            <a:pPr lvl="1"/>
            <a:r>
              <a:rPr lang="en-US" dirty="0" smtClean="0"/>
              <a:t>In IPv6, the</a:t>
            </a:r>
            <a:r>
              <a:rPr lang="en-US" b="1" dirty="0" smtClean="0">
                <a:latin typeface="Courier New" pitchFamily="49" charset="0"/>
                <a:cs typeface="Courier New" pitchFamily="49" charset="0"/>
              </a:rPr>
              <a:t> ipv6 unicast-routing </a:t>
            </a:r>
            <a:r>
              <a:rPr lang="en-US" dirty="0" smtClean="0"/>
              <a:t>command must be configured when a routing protocol is used across the Frame Relay network for the routers to exchange updates.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4834" name="Rectangle 2"/>
          <p:cNvSpPr>
            <a:spLocks noGrp="1" noChangeArrowheads="1"/>
          </p:cNvSpPr>
          <p:nvPr>
            <p:ph type="title"/>
          </p:nvPr>
        </p:nvSpPr>
        <p:spPr/>
        <p:txBody>
          <a:bodyPr/>
          <a:lstStyle/>
          <a:p>
            <a:r>
              <a:rPr lang="en-US" dirty="0" smtClean="0"/>
              <a:t>IPv6 Link-Local </a:t>
            </a:r>
            <a:r>
              <a:rPr lang="en-US" dirty="0"/>
              <a:t>Unicast </a:t>
            </a:r>
            <a:r>
              <a:rPr lang="en-US" dirty="0" smtClean="0"/>
              <a:t>Address</a:t>
            </a:r>
          </a:p>
        </p:txBody>
      </p:sp>
      <p:sp>
        <p:nvSpPr>
          <p:cNvPr id="1784835" name="Rectangle 3"/>
          <p:cNvSpPr>
            <a:spLocks noGrp="1" noChangeArrowheads="1"/>
          </p:cNvSpPr>
          <p:nvPr>
            <p:ph idx="1"/>
          </p:nvPr>
        </p:nvSpPr>
        <p:spPr/>
        <p:txBody>
          <a:bodyPr/>
          <a:lstStyle/>
          <a:p>
            <a:r>
              <a:rPr lang="en-US" dirty="0" smtClean="0"/>
              <a:t>Link-local addresses play </a:t>
            </a:r>
            <a:r>
              <a:rPr lang="en-US" dirty="0"/>
              <a:t>a crucial role in the operation of IPv6</a:t>
            </a:r>
            <a:r>
              <a:rPr lang="en-US" dirty="0" smtClean="0"/>
              <a:t>.</a:t>
            </a:r>
          </a:p>
          <a:p>
            <a:r>
              <a:rPr lang="en-US" dirty="0" smtClean="0"/>
              <a:t>They are dynamically created using a link-local prefix of</a:t>
            </a:r>
            <a:r>
              <a:rPr lang="en-US" b="1" dirty="0" smtClean="0">
                <a:latin typeface="Courier New" pitchFamily="49" charset="0"/>
                <a:cs typeface="Courier New" pitchFamily="49" charset="0"/>
              </a:rPr>
              <a:t> FE80::/10 </a:t>
            </a:r>
            <a:r>
              <a:rPr lang="en-US" dirty="0" smtClean="0"/>
              <a:t>and a 64-bit interface identifier.</a:t>
            </a:r>
          </a:p>
        </p:txBody>
      </p:sp>
      <p:sp>
        <p:nvSpPr>
          <p:cNvPr id="27" name="Line 22"/>
          <p:cNvSpPr>
            <a:spLocks noChangeShapeType="1"/>
          </p:cNvSpPr>
          <p:nvPr/>
        </p:nvSpPr>
        <p:spPr bwMode="auto">
          <a:xfrm>
            <a:off x="603494" y="3843218"/>
            <a:ext cx="7955280" cy="0"/>
          </a:xfrm>
          <a:prstGeom prst="line">
            <a:avLst/>
          </a:prstGeom>
          <a:noFill/>
          <a:ln w="38100">
            <a:solidFill>
              <a:schemeClr val="tx1"/>
            </a:solidFill>
            <a:round/>
            <a:headEnd type="triangle" w="med" len="med"/>
            <a:tailEnd type="triangle" w="med" len="med"/>
          </a:ln>
        </p:spPr>
        <p:txBody>
          <a:bodyPr wrap="none" anchor="ctr"/>
          <a:lstStyle/>
          <a:p>
            <a:endParaRPr lang="en-US" sz="1800" dirty="0"/>
          </a:p>
        </p:txBody>
      </p:sp>
      <p:sp>
        <p:nvSpPr>
          <p:cNvPr id="28" name="Text Box 23"/>
          <p:cNvSpPr txBox="1">
            <a:spLocks noChangeArrowheads="1"/>
          </p:cNvSpPr>
          <p:nvPr/>
        </p:nvSpPr>
        <p:spPr bwMode="auto">
          <a:xfrm>
            <a:off x="3914396" y="3667006"/>
            <a:ext cx="1264274" cy="307777"/>
          </a:xfrm>
          <a:prstGeom prst="rect">
            <a:avLst/>
          </a:prstGeom>
          <a:solidFill>
            <a:schemeClr val="bg1"/>
          </a:solidFill>
          <a:ln w="38100">
            <a:noFill/>
            <a:miter lim="800000"/>
            <a:headEnd type="none" w="sm" len="sm"/>
            <a:tailEnd/>
          </a:ln>
        </p:spPr>
        <p:txBody>
          <a:bodyPr wrap="square">
            <a:spAutoFit/>
          </a:bodyPr>
          <a:lstStyle/>
          <a:p>
            <a:pPr algn="ctr">
              <a:lnSpc>
                <a:spcPct val="100000"/>
              </a:lnSpc>
              <a:spcBef>
                <a:spcPct val="0"/>
              </a:spcBef>
            </a:pPr>
            <a:r>
              <a:rPr lang="en-US" sz="1400" dirty="0" smtClean="0"/>
              <a:t>128 bits</a:t>
            </a:r>
            <a:endParaRPr lang="en-US" sz="1800" dirty="0"/>
          </a:p>
        </p:txBody>
      </p:sp>
      <p:graphicFrame>
        <p:nvGraphicFramePr>
          <p:cNvPr id="29" name="Table 28"/>
          <p:cNvGraphicFramePr>
            <a:graphicFrameLocks noGrp="1"/>
          </p:cNvGraphicFramePr>
          <p:nvPr/>
        </p:nvGraphicFramePr>
        <p:xfrm>
          <a:off x="593969" y="4414718"/>
          <a:ext cx="7975600" cy="548640"/>
        </p:xfrm>
        <a:graphic>
          <a:graphicData uri="http://schemas.openxmlformats.org/drawingml/2006/table">
            <a:tbl>
              <a:tblPr firstRow="1" bandRow="1">
                <a:tableStyleId>{2D5ABB26-0587-4C30-8999-92F81FD0307C}</a:tableStyleId>
              </a:tblPr>
              <a:tblGrid>
                <a:gridCol w="3987800"/>
                <a:gridCol w="3987800"/>
              </a:tblGrid>
              <a:tr h="370840">
                <a:tc>
                  <a:txBody>
                    <a:bodyPr/>
                    <a:lstStyle/>
                    <a:p>
                      <a:pPr algn="l"/>
                      <a:r>
                        <a:rPr lang="en-US" sz="2000" b="1" dirty="0" smtClean="0">
                          <a:solidFill>
                            <a:schemeClr val="tx1"/>
                          </a:solidFill>
                          <a:latin typeface="Courier New" pitchFamily="49" charset="0"/>
                          <a:cs typeface="Courier New" pitchFamily="49" charset="0"/>
                        </a:rPr>
                        <a:t>FE80</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accent6"/>
                          </a:solidFill>
                          <a:latin typeface="Courier New" pitchFamily="49" charset="0"/>
                          <a:cs typeface="Courier New" pitchFamily="49" charset="0"/>
                        </a:rPr>
                        <a:t>1111 1110 </a:t>
                      </a:r>
                      <a:r>
                        <a:rPr lang="en-US" sz="1000" b="1" kern="1200" dirty="0" smtClean="0">
                          <a:solidFill>
                            <a:schemeClr val="accent6"/>
                          </a:solidFill>
                          <a:latin typeface="Courier New" pitchFamily="49" charset="0"/>
                          <a:ea typeface="+mn-ea"/>
                          <a:cs typeface="Courier New" pitchFamily="49" charset="0"/>
                        </a:rPr>
                        <a:t>10</a:t>
                      </a:r>
                      <a:r>
                        <a:rPr lang="en-US" sz="1000" b="1" kern="1200" dirty="0" smtClean="0">
                          <a:solidFill>
                            <a:schemeClr val="tx1"/>
                          </a:solidFill>
                          <a:latin typeface="Courier New" pitchFamily="49" charset="0"/>
                          <a:ea typeface="+mn-ea"/>
                          <a:cs typeface="Courier New" pitchFamily="49" charset="0"/>
                        </a:rPr>
                        <a:t>00 0000 0000 0000 ... 0000 0000 0000</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bg2"/>
                          </a:solidFill>
                          <a:latin typeface="+mn-lt"/>
                          <a:cs typeface="Courier New" pitchFamily="49" charset="0"/>
                        </a:rPr>
                        <a:t>Interface ID</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bl>
          </a:graphicData>
        </a:graphic>
      </p:graphicFrame>
      <p:sp>
        <p:nvSpPr>
          <p:cNvPr id="30" name="TextBox 29"/>
          <p:cNvSpPr txBox="1"/>
          <p:nvPr/>
        </p:nvSpPr>
        <p:spPr>
          <a:xfrm>
            <a:off x="1406769" y="4059118"/>
            <a:ext cx="397866" cy="258532"/>
          </a:xfrm>
          <a:prstGeom prst="rect">
            <a:avLst/>
          </a:prstGeom>
          <a:noFill/>
        </p:spPr>
        <p:txBody>
          <a:bodyPr wrap="none" rtlCol="0">
            <a:spAutoFit/>
          </a:bodyPr>
          <a:lstStyle/>
          <a:p>
            <a:r>
              <a:rPr lang="en-US" sz="1200" b="1" dirty="0" smtClean="0">
                <a:solidFill>
                  <a:schemeClr val="accent6"/>
                </a:solidFill>
              </a:rPr>
              <a:t>/10</a:t>
            </a:r>
            <a:endParaRPr lang="en-US" b="1" dirty="0">
              <a:solidFill>
                <a:schemeClr val="accent6"/>
              </a:solidFill>
            </a:endParaRPr>
          </a:p>
        </p:txBody>
      </p:sp>
      <p:sp>
        <p:nvSpPr>
          <p:cNvPr id="31" name="TextBox 30"/>
          <p:cNvSpPr txBox="1"/>
          <p:nvPr/>
        </p:nvSpPr>
        <p:spPr>
          <a:xfrm>
            <a:off x="238369" y="5341818"/>
            <a:ext cx="1295547" cy="313932"/>
          </a:xfrm>
          <a:prstGeom prst="rect">
            <a:avLst/>
          </a:prstGeom>
          <a:noFill/>
        </p:spPr>
        <p:txBody>
          <a:bodyPr wrap="none" rtlCol="0">
            <a:spAutoFit/>
          </a:bodyPr>
          <a:lstStyle/>
          <a:p>
            <a:r>
              <a:rPr lang="en-US" sz="1600" b="1" dirty="0" smtClean="0">
                <a:solidFill>
                  <a:schemeClr val="bg2"/>
                </a:solidFill>
                <a:latin typeface="Courier New" pitchFamily="49" charset="0"/>
                <a:cs typeface="Courier New" pitchFamily="49" charset="0"/>
              </a:rPr>
              <a:t>FE80::/10</a:t>
            </a:r>
            <a:endParaRPr lang="en-US" sz="2800" b="1" dirty="0">
              <a:solidFill>
                <a:schemeClr val="bg2"/>
              </a:solidFill>
              <a:latin typeface="Courier New" pitchFamily="49" charset="0"/>
              <a:cs typeface="Courier New" pitchFamily="49" charset="0"/>
            </a:endParaRPr>
          </a:p>
        </p:txBody>
      </p:sp>
      <p:cxnSp>
        <p:nvCxnSpPr>
          <p:cNvPr id="32" name="Elbow Connector 42"/>
          <p:cNvCxnSpPr>
            <a:stCxn id="30" idx="2"/>
            <a:endCxn id="31" idx="3"/>
          </p:cNvCxnSpPr>
          <p:nvPr/>
        </p:nvCxnSpPr>
        <p:spPr bwMode="auto">
          <a:xfrm rot="5400000">
            <a:off x="979242" y="4872324"/>
            <a:ext cx="1181134" cy="71786"/>
          </a:xfrm>
          <a:prstGeom prst="bentConnector2">
            <a:avLst/>
          </a:prstGeom>
          <a:solidFill>
            <a:schemeClr val="accent1"/>
          </a:solidFill>
          <a:ln w="28575" cap="flat" cmpd="sng" algn="ctr">
            <a:solidFill>
              <a:schemeClr val="accent6"/>
            </a:solidFill>
            <a:prstDash val="lgDash"/>
            <a:round/>
            <a:headEnd type="none" w="med" len="med"/>
            <a:tailEnd type="none" w="med" len="med"/>
          </a:ln>
          <a:effectLst/>
        </p:spPr>
      </p:cxnSp>
      <p:sp>
        <p:nvSpPr>
          <p:cNvPr id="33" name="TextBox 32"/>
          <p:cNvSpPr txBox="1"/>
          <p:nvPr/>
        </p:nvSpPr>
        <p:spPr>
          <a:xfrm>
            <a:off x="4378569" y="4059118"/>
            <a:ext cx="397866" cy="258532"/>
          </a:xfrm>
          <a:prstGeom prst="rect">
            <a:avLst/>
          </a:prstGeom>
          <a:noFill/>
        </p:spPr>
        <p:txBody>
          <a:bodyPr wrap="none" rtlCol="0">
            <a:spAutoFit/>
          </a:bodyPr>
          <a:lstStyle/>
          <a:p>
            <a:r>
              <a:rPr lang="en-US" sz="1200" b="1" dirty="0" smtClean="0">
                <a:solidFill>
                  <a:schemeClr val="accent6"/>
                </a:solidFill>
              </a:rPr>
              <a:t>/64</a:t>
            </a:r>
            <a:endParaRPr lang="en-US" b="1" dirty="0">
              <a:solidFill>
                <a:schemeClr val="accent6"/>
              </a:solidFill>
            </a:endParaRPr>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Straight Connector 33"/>
          <p:cNvCxnSpPr/>
          <p:nvPr/>
        </p:nvCxnSpPr>
        <p:spPr bwMode="auto">
          <a:xfrm rot="16200000" flipH="1">
            <a:off x="4518027" y="1714502"/>
            <a:ext cx="376228" cy="4768"/>
          </a:xfrm>
          <a:prstGeom prst="line">
            <a:avLst/>
          </a:prstGeom>
          <a:solidFill>
            <a:schemeClr val="accent1"/>
          </a:solidFill>
          <a:ln w="38100" cap="flat" cmpd="sng" algn="ctr">
            <a:solidFill>
              <a:schemeClr val="accent6"/>
            </a:solidFill>
            <a:prstDash val="solid"/>
            <a:round/>
            <a:headEnd type="none" w="med" len="med"/>
            <a:tailEnd type="none" w="med" len="med"/>
          </a:ln>
          <a:effectLst/>
        </p:spPr>
      </p:cxnSp>
      <p:sp>
        <p:nvSpPr>
          <p:cNvPr id="6" name="Title 5"/>
          <p:cNvSpPr>
            <a:spLocks noGrp="1"/>
          </p:cNvSpPr>
          <p:nvPr>
            <p:ph type="title"/>
          </p:nvPr>
        </p:nvSpPr>
        <p:spPr/>
        <p:txBody>
          <a:bodyPr/>
          <a:lstStyle/>
          <a:p>
            <a:r>
              <a:rPr lang="en-US" dirty="0" smtClean="0"/>
              <a:t>IPv6 Multipoint FR Example</a:t>
            </a:r>
            <a:endParaRPr lang="en-US" dirty="0"/>
          </a:p>
        </p:txBody>
      </p:sp>
      <p:sp>
        <p:nvSpPr>
          <p:cNvPr id="7" name="Content Placeholder 6"/>
          <p:cNvSpPr>
            <a:spLocks noGrp="1"/>
          </p:cNvSpPr>
          <p:nvPr>
            <p:ph idx="11"/>
          </p:nvPr>
        </p:nvSpPr>
        <p:spPr/>
        <p:txBody>
          <a:bodyPr/>
          <a:lstStyle/>
          <a:p>
            <a:r>
              <a:rPr lang="en-US" dirty="0" smtClean="0"/>
              <a:t>In this example topology, R1 connects to R2 and R3 over a multipoint Frame Relay connection.</a:t>
            </a:r>
          </a:p>
          <a:p>
            <a:endParaRPr lang="en-US" dirty="0"/>
          </a:p>
        </p:txBody>
      </p:sp>
      <p:pic>
        <p:nvPicPr>
          <p:cNvPr id="11" name="Picture 88"/>
          <p:cNvPicPr>
            <a:picLocks noChangeAspect="1" noChangeArrowheads="1"/>
          </p:cNvPicPr>
          <p:nvPr/>
        </p:nvPicPr>
        <p:blipFill>
          <a:blip r:embed="rId2"/>
          <a:srcRect/>
          <a:stretch>
            <a:fillRect/>
          </a:stretch>
        </p:blipFill>
        <p:spPr bwMode="auto">
          <a:xfrm>
            <a:off x="3454404" y="1593850"/>
            <a:ext cx="2349500" cy="1403349"/>
          </a:xfrm>
          <a:prstGeom prst="rect">
            <a:avLst/>
          </a:prstGeom>
          <a:noFill/>
          <a:ln w="9525" algn="ctr">
            <a:noFill/>
            <a:miter lim="800000"/>
            <a:headEnd/>
            <a:tailEnd/>
          </a:ln>
        </p:spPr>
      </p:pic>
      <p:sp>
        <p:nvSpPr>
          <p:cNvPr id="17" name="TextBox 16"/>
          <p:cNvSpPr txBox="1"/>
          <p:nvPr/>
        </p:nvSpPr>
        <p:spPr>
          <a:xfrm>
            <a:off x="3686791" y="2070523"/>
            <a:ext cx="945988" cy="160898"/>
          </a:xfrm>
          <a:prstGeom prst="rect">
            <a:avLst/>
          </a:prstGeom>
          <a:noFill/>
        </p:spPr>
        <p:txBody>
          <a:bodyPr wrap="square" lIns="0" tIns="0" rIns="0" bIns="0" rtlCol="0" anchor="ctr" anchorCtr="0">
            <a:noAutofit/>
          </a:bodyPr>
          <a:lstStyle/>
          <a:p>
            <a:endParaRPr lang="en-US" sz="1000" dirty="0"/>
          </a:p>
        </p:txBody>
      </p:sp>
      <p:sp>
        <p:nvSpPr>
          <p:cNvPr id="18" name="TextBox 17"/>
          <p:cNvSpPr txBox="1"/>
          <p:nvPr/>
        </p:nvSpPr>
        <p:spPr>
          <a:xfrm>
            <a:off x="4235110" y="2172328"/>
            <a:ext cx="1013551" cy="165253"/>
          </a:xfrm>
          <a:prstGeom prst="rect">
            <a:avLst/>
          </a:prstGeom>
          <a:noFill/>
        </p:spPr>
        <p:txBody>
          <a:bodyPr wrap="square" lIns="0" tIns="0" rIns="0" bIns="0" rtlCol="0" anchor="ctr" anchorCtr="0">
            <a:noAutofit/>
          </a:bodyPr>
          <a:lstStyle/>
          <a:p>
            <a:r>
              <a:rPr lang="en-US" sz="1100" b="1" dirty="0" smtClean="0"/>
              <a:t>Frame Relay</a:t>
            </a:r>
            <a:endParaRPr lang="en-US" sz="1100" b="1" dirty="0"/>
          </a:p>
        </p:txBody>
      </p:sp>
      <p:sp>
        <p:nvSpPr>
          <p:cNvPr id="23" name="TextBox 22"/>
          <p:cNvSpPr txBox="1"/>
          <p:nvPr/>
        </p:nvSpPr>
        <p:spPr>
          <a:xfrm>
            <a:off x="4967619" y="1490980"/>
            <a:ext cx="1085201" cy="175260"/>
          </a:xfrm>
          <a:prstGeom prst="rect">
            <a:avLst/>
          </a:prstGeom>
          <a:noFill/>
        </p:spPr>
        <p:txBody>
          <a:bodyPr wrap="square" lIns="0" tIns="0" rIns="0" bIns="0" rtlCol="0" anchor="ctr" anchorCtr="0">
            <a:noAutofit/>
          </a:bodyPr>
          <a:lstStyle/>
          <a:p>
            <a:pPr algn="l"/>
            <a:r>
              <a:rPr lang="en-US" sz="1000" dirty="0" smtClean="0"/>
              <a:t>2001:12::1/64</a:t>
            </a:r>
            <a:endParaRPr lang="en-US" sz="1000" dirty="0"/>
          </a:p>
        </p:txBody>
      </p:sp>
      <p:cxnSp>
        <p:nvCxnSpPr>
          <p:cNvPr id="25" name="Straight Connector 24"/>
          <p:cNvCxnSpPr/>
          <p:nvPr/>
        </p:nvCxnSpPr>
        <p:spPr bwMode="auto">
          <a:xfrm rot="16200000" flipH="1">
            <a:off x="7173480" y="2519818"/>
            <a:ext cx="381000" cy="4762"/>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cxnSp>
        <p:nvCxnSpPr>
          <p:cNvPr id="26" name="Straight Connector 25"/>
          <p:cNvCxnSpPr>
            <a:stCxn id="15" idx="1"/>
          </p:cNvCxnSpPr>
          <p:nvPr/>
        </p:nvCxnSpPr>
        <p:spPr bwMode="auto">
          <a:xfrm rot="10800000" flipH="1" flipV="1">
            <a:off x="5873292" y="2523296"/>
            <a:ext cx="1494429" cy="27477"/>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sp>
        <p:nvSpPr>
          <p:cNvPr id="30" name="Arc 29"/>
          <p:cNvSpPr/>
          <p:nvPr/>
        </p:nvSpPr>
        <p:spPr bwMode="auto">
          <a:xfrm rot="3435754">
            <a:off x="3657980" y="1103054"/>
            <a:ext cx="497539" cy="1872312"/>
          </a:xfrm>
          <a:prstGeom prst="arc">
            <a:avLst>
              <a:gd name="adj1" fmla="val 16200000"/>
              <a:gd name="adj2" fmla="val 5425654"/>
            </a:avLst>
          </a:prstGeom>
          <a:noFill/>
          <a:ln w="28575" cap="flat" cmpd="sng" algn="ctr">
            <a:solidFill>
              <a:schemeClr val="accent6"/>
            </a:solidFill>
            <a:prstDash val="dash"/>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cxnSp>
        <p:nvCxnSpPr>
          <p:cNvPr id="12" name="Straight Connector 11"/>
          <p:cNvCxnSpPr/>
          <p:nvPr/>
        </p:nvCxnSpPr>
        <p:spPr bwMode="auto">
          <a:xfrm rot="16200000" flipH="1">
            <a:off x="1852180" y="2499498"/>
            <a:ext cx="381000" cy="4762"/>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cxnSp>
        <p:nvCxnSpPr>
          <p:cNvPr id="13" name="Straight Connector 12"/>
          <p:cNvCxnSpPr/>
          <p:nvPr/>
        </p:nvCxnSpPr>
        <p:spPr bwMode="auto">
          <a:xfrm>
            <a:off x="2025784" y="2516166"/>
            <a:ext cx="681038" cy="1588"/>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sp>
        <p:nvSpPr>
          <p:cNvPr id="19" name="TextBox 18"/>
          <p:cNvSpPr txBox="1"/>
          <p:nvPr/>
        </p:nvSpPr>
        <p:spPr>
          <a:xfrm>
            <a:off x="3567006" y="2273708"/>
            <a:ext cx="367861" cy="168853"/>
          </a:xfrm>
          <a:prstGeom prst="rect">
            <a:avLst/>
          </a:prstGeom>
          <a:noFill/>
        </p:spPr>
        <p:txBody>
          <a:bodyPr wrap="square" lIns="0" tIns="0" rIns="0" bIns="0" rtlCol="0" anchor="ctr" anchorCtr="0">
            <a:noAutofit/>
          </a:bodyPr>
          <a:lstStyle/>
          <a:p>
            <a:pPr algn="l"/>
            <a:r>
              <a:rPr lang="en-US" sz="1100" dirty="0" smtClean="0"/>
              <a:t>.1</a:t>
            </a:r>
            <a:endParaRPr lang="en-US" sz="1100" dirty="0"/>
          </a:p>
        </p:txBody>
      </p:sp>
      <p:pic>
        <p:nvPicPr>
          <p:cNvPr id="20" name="Picture 37"/>
          <p:cNvPicPr>
            <a:picLocks noChangeArrowheads="1"/>
          </p:cNvPicPr>
          <p:nvPr/>
        </p:nvPicPr>
        <p:blipFill>
          <a:blip r:embed="rId3"/>
          <a:srcRect/>
          <a:stretch>
            <a:fillRect/>
          </a:stretch>
        </p:blipFill>
        <p:spPr bwMode="auto">
          <a:xfrm>
            <a:off x="2646156" y="2291836"/>
            <a:ext cx="870351" cy="451691"/>
          </a:xfrm>
          <a:prstGeom prst="rect">
            <a:avLst/>
          </a:prstGeom>
          <a:noFill/>
          <a:ln w="9525">
            <a:noFill/>
            <a:miter lim="800000"/>
            <a:headEnd/>
            <a:tailEnd/>
          </a:ln>
        </p:spPr>
      </p:pic>
      <p:sp>
        <p:nvSpPr>
          <p:cNvPr id="21" name="TextBox 20"/>
          <p:cNvSpPr txBox="1"/>
          <p:nvPr/>
        </p:nvSpPr>
        <p:spPr>
          <a:xfrm>
            <a:off x="2917357" y="2510064"/>
            <a:ext cx="380232" cy="258532"/>
          </a:xfrm>
          <a:prstGeom prst="rect">
            <a:avLst/>
          </a:prstGeom>
          <a:noFill/>
        </p:spPr>
        <p:txBody>
          <a:bodyPr wrap="none" rtlCol="0">
            <a:spAutoFit/>
          </a:bodyPr>
          <a:lstStyle/>
          <a:p>
            <a:r>
              <a:rPr lang="en-US" sz="1200" b="1" dirty="0" smtClean="0">
                <a:solidFill>
                  <a:schemeClr val="bg1"/>
                </a:solidFill>
              </a:rPr>
              <a:t>R2</a:t>
            </a:r>
            <a:endParaRPr lang="en-US" sz="1200" b="1" dirty="0">
              <a:solidFill>
                <a:schemeClr val="bg1"/>
              </a:solidFill>
            </a:endParaRPr>
          </a:p>
        </p:txBody>
      </p:sp>
      <p:sp>
        <p:nvSpPr>
          <p:cNvPr id="32" name="Arc 31"/>
          <p:cNvSpPr/>
          <p:nvPr/>
        </p:nvSpPr>
        <p:spPr bwMode="auto">
          <a:xfrm rot="18166242" flipH="1">
            <a:off x="5290568" y="1111199"/>
            <a:ext cx="460751" cy="1872312"/>
          </a:xfrm>
          <a:prstGeom prst="arc">
            <a:avLst>
              <a:gd name="adj1" fmla="val 16200000"/>
              <a:gd name="adj2" fmla="val 5425654"/>
            </a:avLst>
          </a:prstGeom>
          <a:noFill/>
          <a:ln w="28575" cap="flat" cmpd="sng" algn="ctr">
            <a:solidFill>
              <a:schemeClr val="accent6"/>
            </a:solidFill>
            <a:prstDash val="dash"/>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pic>
        <p:nvPicPr>
          <p:cNvPr id="15" name="Picture 37"/>
          <p:cNvPicPr>
            <a:picLocks noChangeArrowheads="1"/>
          </p:cNvPicPr>
          <p:nvPr/>
        </p:nvPicPr>
        <p:blipFill>
          <a:blip r:embed="rId3"/>
          <a:srcRect/>
          <a:stretch>
            <a:fillRect/>
          </a:stretch>
        </p:blipFill>
        <p:spPr bwMode="auto">
          <a:xfrm>
            <a:off x="5873293" y="2297451"/>
            <a:ext cx="870351" cy="451691"/>
          </a:xfrm>
          <a:prstGeom prst="rect">
            <a:avLst/>
          </a:prstGeom>
          <a:noFill/>
          <a:ln w="9525">
            <a:noFill/>
            <a:miter lim="800000"/>
            <a:headEnd/>
            <a:tailEnd/>
          </a:ln>
        </p:spPr>
      </p:pic>
      <p:sp>
        <p:nvSpPr>
          <p:cNvPr id="16" name="TextBox 15"/>
          <p:cNvSpPr txBox="1"/>
          <p:nvPr/>
        </p:nvSpPr>
        <p:spPr>
          <a:xfrm>
            <a:off x="6144494" y="2515679"/>
            <a:ext cx="380232" cy="258532"/>
          </a:xfrm>
          <a:prstGeom prst="rect">
            <a:avLst/>
          </a:prstGeom>
          <a:noFill/>
        </p:spPr>
        <p:txBody>
          <a:bodyPr wrap="none" rtlCol="0">
            <a:spAutoFit/>
          </a:bodyPr>
          <a:lstStyle/>
          <a:p>
            <a:r>
              <a:rPr lang="en-US" sz="1200" b="1" dirty="0" smtClean="0">
                <a:solidFill>
                  <a:schemeClr val="bg1"/>
                </a:solidFill>
              </a:rPr>
              <a:t>R3</a:t>
            </a:r>
            <a:endParaRPr lang="en-US" sz="1200" b="1" dirty="0">
              <a:solidFill>
                <a:schemeClr val="bg1"/>
              </a:solidFill>
            </a:endParaRPr>
          </a:p>
        </p:txBody>
      </p:sp>
      <p:pic>
        <p:nvPicPr>
          <p:cNvPr id="28" name="Picture 37"/>
          <p:cNvPicPr>
            <a:picLocks noChangeArrowheads="1"/>
          </p:cNvPicPr>
          <p:nvPr/>
        </p:nvPicPr>
        <p:blipFill>
          <a:blip r:embed="rId3"/>
          <a:srcRect/>
          <a:stretch>
            <a:fillRect/>
          </a:stretch>
        </p:blipFill>
        <p:spPr bwMode="auto">
          <a:xfrm>
            <a:off x="4259056" y="1092956"/>
            <a:ext cx="870351" cy="451691"/>
          </a:xfrm>
          <a:prstGeom prst="rect">
            <a:avLst/>
          </a:prstGeom>
          <a:noFill/>
          <a:ln w="9525">
            <a:noFill/>
            <a:miter lim="800000"/>
            <a:headEnd/>
            <a:tailEnd/>
          </a:ln>
        </p:spPr>
      </p:pic>
      <p:sp>
        <p:nvSpPr>
          <p:cNvPr id="29" name="TextBox 28"/>
          <p:cNvSpPr txBox="1"/>
          <p:nvPr/>
        </p:nvSpPr>
        <p:spPr>
          <a:xfrm>
            <a:off x="4530257" y="1311184"/>
            <a:ext cx="380232" cy="258532"/>
          </a:xfrm>
          <a:prstGeom prst="rect">
            <a:avLst/>
          </a:prstGeom>
          <a:noFill/>
        </p:spPr>
        <p:txBody>
          <a:bodyPr wrap="none" rtlCol="0">
            <a:spAutoFit/>
          </a:bodyPr>
          <a:lstStyle/>
          <a:p>
            <a:r>
              <a:rPr lang="en-US" sz="1200" b="1" dirty="0" smtClean="0">
                <a:solidFill>
                  <a:schemeClr val="bg1"/>
                </a:solidFill>
              </a:rPr>
              <a:t>R1</a:t>
            </a:r>
            <a:endParaRPr lang="en-US" sz="1200" b="1" dirty="0">
              <a:solidFill>
                <a:schemeClr val="bg1"/>
              </a:solidFill>
            </a:endParaRPr>
          </a:p>
        </p:txBody>
      </p:sp>
      <p:sp>
        <p:nvSpPr>
          <p:cNvPr id="38" name="TextBox 37"/>
          <p:cNvSpPr txBox="1"/>
          <p:nvPr/>
        </p:nvSpPr>
        <p:spPr>
          <a:xfrm>
            <a:off x="5927739" y="2115820"/>
            <a:ext cx="1085201" cy="175260"/>
          </a:xfrm>
          <a:prstGeom prst="rect">
            <a:avLst/>
          </a:prstGeom>
          <a:noFill/>
        </p:spPr>
        <p:txBody>
          <a:bodyPr wrap="square" lIns="0" tIns="0" rIns="0" bIns="0" rtlCol="0" anchor="ctr" anchorCtr="0">
            <a:noAutofit/>
          </a:bodyPr>
          <a:lstStyle/>
          <a:p>
            <a:pPr algn="l"/>
            <a:r>
              <a:rPr lang="en-US" sz="1000" dirty="0" smtClean="0"/>
              <a:t>2001:12::3/64</a:t>
            </a:r>
            <a:endParaRPr lang="en-US" sz="1000" dirty="0"/>
          </a:p>
        </p:txBody>
      </p:sp>
      <p:sp>
        <p:nvSpPr>
          <p:cNvPr id="39" name="TextBox 38"/>
          <p:cNvSpPr txBox="1"/>
          <p:nvPr/>
        </p:nvSpPr>
        <p:spPr>
          <a:xfrm>
            <a:off x="2414919" y="2100580"/>
            <a:ext cx="1085201" cy="175260"/>
          </a:xfrm>
          <a:prstGeom prst="rect">
            <a:avLst/>
          </a:prstGeom>
          <a:noFill/>
        </p:spPr>
        <p:txBody>
          <a:bodyPr wrap="square" lIns="0" tIns="0" rIns="0" bIns="0" rtlCol="0" anchor="ctr" anchorCtr="0">
            <a:noAutofit/>
          </a:bodyPr>
          <a:lstStyle/>
          <a:p>
            <a:pPr algn="r"/>
            <a:r>
              <a:rPr lang="en-US" sz="1000" dirty="0" smtClean="0"/>
              <a:t>2001:12::2/64</a:t>
            </a:r>
            <a:endParaRPr lang="en-US" sz="1000" dirty="0"/>
          </a:p>
        </p:txBody>
      </p:sp>
      <p:sp>
        <p:nvSpPr>
          <p:cNvPr id="40" name="TextBox 39"/>
          <p:cNvSpPr txBox="1"/>
          <p:nvPr/>
        </p:nvSpPr>
        <p:spPr>
          <a:xfrm>
            <a:off x="5005719" y="1788160"/>
            <a:ext cx="1085201" cy="175260"/>
          </a:xfrm>
          <a:prstGeom prst="rect">
            <a:avLst/>
          </a:prstGeom>
          <a:noFill/>
        </p:spPr>
        <p:txBody>
          <a:bodyPr wrap="square" lIns="0" tIns="0" rIns="0" bIns="0" rtlCol="0" anchor="ctr" anchorCtr="0">
            <a:noAutofit/>
          </a:bodyPr>
          <a:lstStyle/>
          <a:p>
            <a:pPr algn="l"/>
            <a:r>
              <a:rPr lang="en-US" sz="900" dirty="0" smtClean="0"/>
              <a:t>DLCI: 103</a:t>
            </a:r>
            <a:endParaRPr lang="en-US" sz="900" dirty="0"/>
          </a:p>
        </p:txBody>
      </p:sp>
      <p:sp>
        <p:nvSpPr>
          <p:cNvPr id="41" name="TextBox 40"/>
          <p:cNvSpPr txBox="1"/>
          <p:nvPr/>
        </p:nvSpPr>
        <p:spPr>
          <a:xfrm>
            <a:off x="5112399" y="2435860"/>
            <a:ext cx="1085201" cy="175260"/>
          </a:xfrm>
          <a:prstGeom prst="rect">
            <a:avLst/>
          </a:prstGeom>
          <a:noFill/>
        </p:spPr>
        <p:txBody>
          <a:bodyPr wrap="square" lIns="0" tIns="0" rIns="0" bIns="0" rtlCol="0" anchor="ctr" anchorCtr="0">
            <a:noAutofit/>
          </a:bodyPr>
          <a:lstStyle/>
          <a:p>
            <a:pPr algn="l"/>
            <a:r>
              <a:rPr lang="en-US" sz="900" dirty="0" smtClean="0"/>
              <a:t>DLCI: 301</a:t>
            </a:r>
            <a:endParaRPr lang="en-US" sz="900" dirty="0"/>
          </a:p>
        </p:txBody>
      </p:sp>
      <p:sp>
        <p:nvSpPr>
          <p:cNvPr id="42" name="TextBox 41"/>
          <p:cNvSpPr txBox="1"/>
          <p:nvPr/>
        </p:nvSpPr>
        <p:spPr>
          <a:xfrm>
            <a:off x="3748419" y="2405380"/>
            <a:ext cx="1085201" cy="175260"/>
          </a:xfrm>
          <a:prstGeom prst="rect">
            <a:avLst/>
          </a:prstGeom>
          <a:noFill/>
        </p:spPr>
        <p:txBody>
          <a:bodyPr wrap="square" lIns="0" tIns="0" rIns="0" bIns="0" rtlCol="0" anchor="ctr" anchorCtr="0">
            <a:noAutofit/>
          </a:bodyPr>
          <a:lstStyle/>
          <a:p>
            <a:pPr algn="l"/>
            <a:r>
              <a:rPr lang="en-US" sz="900" dirty="0" smtClean="0"/>
              <a:t>DLCI: 201</a:t>
            </a:r>
            <a:endParaRPr lang="en-US" sz="900" dirty="0"/>
          </a:p>
        </p:txBody>
      </p:sp>
      <p:sp>
        <p:nvSpPr>
          <p:cNvPr id="43" name="TextBox 42"/>
          <p:cNvSpPr txBox="1"/>
          <p:nvPr/>
        </p:nvSpPr>
        <p:spPr>
          <a:xfrm>
            <a:off x="3916059" y="1788160"/>
            <a:ext cx="1085201" cy="175260"/>
          </a:xfrm>
          <a:prstGeom prst="rect">
            <a:avLst/>
          </a:prstGeom>
          <a:noFill/>
        </p:spPr>
        <p:txBody>
          <a:bodyPr wrap="square" lIns="0" tIns="0" rIns="0" bIns="0" rtlCol="0" anchor="ctr" anchorCtr="0">
            <a:noAutofit/>
          </a:bodyPr>
          <a:lstStyle/>
          <a:p>
            <a:pPr algn="l"/>
            <a:r>
              <a:rPr lang="en-US" sz="900" dirty="0" smtClean="0"/>
              <a:t>DLCI: 102</a:t>
            </a:r>
            <a:endParaRPr lang="en-US" sz="900" dirty="0"/>
          </a:p>
        </p:txBody>
      </p:sp>
      <p:sp>
        <p:nvSpPr>
          <p:cNvPr id="31" name="TextBox 30"/>
          <p:cNvSpPr txBox="1"/>
          <p:nvPr/>
        </p:nvSpPr>
        <p:spPr>
          <a:xfrm>
            <a:off x="3741791" y="2544417"/>
            <a:ext cx="432641" cy="208501"/>
          </a:xfrm>
          <a:prstGeom prst="rect">
            <a:avLst/>
          </a:prstGeom>
          <a:noFill/>
        </p:spPr>
        <p:txBody>
          <a:bodyPr wrap="square" lIns="0" tIns="0" rIns="0" bIns="0" rtlCol="0" anchor="ctr" anchorCtr="0">
            <a:noAutofit/>
          </a:bodyPr>
          <a:lstStyle/>
          <a:p>
            <a:pPr algn="l"/>
            <a:r>
              <a:rPr lang="en-US" sz="900" dirty="0" smtClean="0"/>
              <a:t>S0/0/0</a:t>
            </a:r>
            <a:endParaRPr lang="en-US" sz="900" dirty="0"/>
          </a:p>
        </p:txBody>
      </p:sp>
      <p:sp>
        <p:nvSpPr>
          <p:cNvPr id="33" name="TextBox 32"/>
          <p:cNvSpPr txBox="1"/>
          <p:nvPr/>
        </p:nvSpPr>
        <p:spPr>
          <a:xfrm>
            <a:off x="5305529" y="2537793"/>
            <a:ext cx="432641" cy="208501"/>
          </a:xfrm>
          <a:prstGeom prst="rect">
            <a:avLst/>
          </a:prstGeom>
          <a:noFill/>
        </p:spPr>
        <p:txBody>
          <a:bodyPr wrap="square" lIns="0" tIns="0" rIns="0" bIns="0" rtlCol="0" anchor="ctr" anchorCtr="0">
            <a:noAutofit/>
          </a:bodyPr>
          <a:lstStyle/>
          <a:p>
            <a:pPr algn="l"/>
            <a:r>
              <a:rPr lang="en-US" sz="900" dirty="0" smtClean="0"/>
              <a:t>S0/0/0</a:t>
            </a:r>
            <a:endParaRPr lang="en-US" sz="900" dirty="0"/>
          </a:p>
        </p:txBody>
      </p:sp>
      <p:sp>
        <p:nvSpPr>
          <p:cNvPr id="35" name="TextBox 34"/>
          <p:cNvSpPr txBox="1"/>
          <p:nvPr/>
        </p:nvSpPr>
        <p:spPr>
          <a:xfrm>
            <a:off x="4165859" y="1477635"/>
            <a:ext cx="432641" cy="208501"/>
          </a:xfrm>
          <a:prstGeom prst="rect">
            <a:avLst/>
          </a:prstGeom>
          <a:noFill/>
        </p:spPr>
        <p:txBody>
          <a:bodyPr wrap="square" lIns="0" tIns="0" rIns="0" bIns="0" rtlCol="0" anchor="ctr" anchorCtr="0">
            <a:noAutofit/>
          </a:bodyPr>
          <a:lstStyle/>
          <a:p>
            <a:pPr algn="l"/>
            <a:r>
              <a:rPr lang="en-US" sz="900" dirty="0" smtClean="0"/>
              <a:t>S0/0/0</a:t>
            </a:r>
            <a:endParaRPr lang="en-US" sz="900" dirty="0"/>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bwMode="auto">
          <a:xfrm>
            <a:off x="381162" y="3866665"/>
            <a:ext cx="6005569" cy="410304"/>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16" name="Rectangle 15"/>
          <p:cNvSpPr/>
          <p:nvPr/>
        </p:nvSpPr>
        <p:spPr bwMode="auto">
          <a:xfrm>
            <a:off x="1719971" y="3517313"/>
            <a:ext cx="3358466" cy="202614"/>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2" name="Title 1"/>
          <p:cNvSpPr>
            <a:spLocks noGrp="1"/>
          </p:cNvSpPr>
          <p:nvPr>
            <p:ph type="title"/>
          </p:nvPr>
        </p:nvSpPr>
        <p:spPr/>
        <p:txBody>
          <a:bodyPr>
            <a:normAutofit/>
          </a:bodyPr>
          <a:lstStyle/>
          <a:p>
            <a:r>
              <a:rPr lang="en-US" dirty="0" smtClean="0"/>
              <a:t>IPv6 Multipoint FR Example</a:t>
            </a:r>
            <a:endParaRPr lang="en-US" dirty="0"/>
          </a:p>
        </p:txBody>
      </p:sp>
      <p:sp>
        <p:nvSpPr>
          <p:cNvPr id="6" name="Content Placeholder 5"/>
          <p:cNvSpPr>
            <a:spLocks noGrp="1"/>
          </p:cNvSpPr>
          <p:nvPr>
            <p:ph idx="11"/>
          </p:nvPr>
        </p:nvSpPr>
        <p:spPr>
          <a:xfrm>
            <a:off x="279400" y="4890059"/>
            <a:ext cx="8520354" cy="937705"/>
          </a:xfrm>
        </p:spPr>
        <p:txBody>
          <a:bodyPr>
            <a:normAutofit/>
          </a:bodyPr>
          <a:lstStyle/>
          <a:p>
            <a:r>
              <a:rPr lang="en-US" sz="2000" dirty="0" smtClean="0"/>
              <a:t>Configure the frame relay map on R1 to reach R2.</a:t>
            </a:r>
          </a:p>
          <a:p>
            <a:pPr lvl="1"/>
            <a:r>
              <a:rPr lang="en-US" sz="1600" dirty="0" smtClean="0"/>
              <a:t>R1 must use DLCI 102.</a:t>
            </a:r>
            <a:endParaRPr lang="en-US" sz="1400" dirty="0" smtClean="0"/>
          </a:p>
        </p:txBody>
      </p:sp>
      <p:sp>
        <p:nvSpPr>
          <p:cNvPr id="5" name="Content Placeholder 6"/>
          <p:cNvSpPr txBox="1">
            <a:spLocks/>
          </p:cNvSpPr>
          <p:nvPr/>
        </p:nvSpPr>
        <p:spPr>
          <a:xfrm>
            <a:off x="279400" y="3897849"/>
            <a:ext cx="8520354" cy="2526255"/>
          </a:xfrm>
          <a:prstGeom prst="rect">
            <a:avLst/>
          </a:prstGeom>
        </p:spPr>
        <p:txBody>
          <a:bodyPr>
            <a:normAutofit/>
          </a:bodyPr>
          <a:lstStyle/>
          <a:p>
            <a:pPr marL="236538" marR="0" lvl="0" indent="-236538" algn="l" defTabSz="814388" rtl="0" eaLnBrk="1" fontAlgn="base" latinLnBrk="0" hangingPunct="1">
              <a:lnSpc>
                <a:spcPct val="95000"/>
              </a:lnSpc>
              <a:spcBef>
                <a:spcPct val="50000"/>
              </a:spcBef>
              <a:spcAft>
                <a:spcPct val="0"/>
              </a:spcAft>
              <a:buClr>
                <a:srgbClr val="708CA1"/>
              </a:buClr>
              <a:buSzTx/>
              <a:buFont typeface="Wingdings" pitchFamily="2" charset="2"/>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22" name="Content Placeholder 15"/>
          <p:cNvSpPr txBox="1">
            <a:spLocks/>
          </p:cNvSpPr>
          <p:nvPr/>
        </p:nvSpPr>
        <p:spPr bwMode="auto">
          <a:xfrm>
            <a:off x="293467" y="3294381"/>
            <a:ext cx="8520113" cy="1391919"/>
          </a:xfrm>
          <a:prstGeom prst="rect">
            <a:avLst/>
          </a:prstGeom>
          <a:noFill/>
          <a:ln w="9525" algn="ctr">
            <a:solidFill>
              <a:schemeClr val="tx1"/>
            </a:solidFill>
            <a:miter lim="800000"/>
            <a:headEnd/>
            <a:tailEnd/>
          </a:ln>
        </p:spPr>
        <p:txBody>
          <a:bodyPr vert="horz" wrap="square" lIns="82124" tIns="41061" rIns="82124" bIns="41061" numCol="1" anchor="t" anchorCtr="0" compatLnSpc="1">
            <a:prstTxWarp prst="textNoShape">
              <a:avLst/>
            </a:prstTxWarp>
            <a:noAutofit/>
          </a:bodyPr>
          <a:lstStyle/>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 </a:t>
            </a:r>
            <a:r>
              <a:rPr lang="en-US" sz="1200" b="1" kern="0" dirty="0" smtClean="0">
                <a:latin typeface="Courier New" pitchFamily="49" charset="0"/>
                <a:cs typeface="Courier New" pitchFamily="49" charset="0"/>
              </a:rPr>
              <a:t>interface s0/0/0</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 </a:t>
            </a:r>
            <a:r>
              <a:rPr lang="en-US" sz="1200" b="1" kern="0" dirty="0" smtClean="0">
                <a:latin typeface="Courier New" pitchFamily="49" charset="0"/>
                <a:cs typeface="Courier New" pitchFamily="49" charset="0"/>
              </a:rPr>
              <a:t>frame-relay map ipv6 2001:12::2 102</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 </a:t>
            </a:r>
            <a:r>
              <a:rPr lang="en-US" sz="1200" b="1" kern="0" dirty="0" smtClean="0">
                <a:latin typeface="Courier New" pitchFamily="49" charset="0"/>
                <a:cs typeface="Courier New" pitchFamily="49" charset="0"/>
              </a:rPr>
              <a:t>do show frame-relay map</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Serial0/0/0 (up): ipv6 2001:12::2 dlci 102(0x66,0x1860), static,</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IETF, status defined, active</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&lt;output omitted&gt;</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a:t>
            </a:r>
          </a:p>
        </p:txBody>
      </p:sp>
      <p:cxnSp>
        <p:nvCxnSpPr>
          <p:cNvPr id="37" name="Straight Connector 36"/>
          <p:cNvCxnSpPr/>
          <p:nvPr/>
        </p:nvCxnSpPr>
        <p:spPr bwMode="auto">
          <a:xfrm rot="16200000" flipH="1">
            <a:off x="4518027" y="1714502"/>
            <a:ext cx="376228" cy="4768"/>
          </a:xfrm>
          <a:prstGeom prst="line">
            <a:avLst/>
          </a:prstGeom>
          <a:solidFill>
            <a:schemeClr val="accent1"/>
          </a:solidFill>
          <a:ln w="38100" cap="flat" cmpd="sng" algn="ctr">
            <a:solidFill>
              <a:schemeClr val="accent6"/>
            </a:solidFill>
            <a:prstDash val="solid"/>
            <a:round/>
            <a:headEnd type="none" w="med" len="med"/>
            <a:tailEnd type="none" w="med" len="med"/>
          </a:ln>
          <a:effectLst/>
        </p:spPr>
      </p:cxnSp>
      <p:pic>
        <p:nvPicPr>
          <p:cNvPr id="38" name="Picture 88"/>
          <p:cNvPicPr>
            <a:picLocks noChangeAspect="1" noChangeArrowheads="1"/>
          </p:cNvPicPr>
          <p:nvPr/>
        </p:nvPicPr>
        <p:blipFill>
          <a:blip r:embed="rId3"/>
          <a:srcRect/>
          <a:stretch>
            <a:fillRect/>
          </a:stretch>
        </p:blipFill>
        <p:spPr bwMode="auto">
          <a:xfrm>
            <a:off x="3454404" y="1593850"/>
            <a:ext cx="2349500" cy="1403349"/>
          </a:xfrm>
          <a:prstGeom prst="rect">
            <a:avLst/>
          </a:prstGeom>
          <a:noFill/>
          <a:ln w="9525" algn="ctr">
            <a:noFill/>
            <a:miter lim="800000"/>
            <a:headEnd/>
            <a:tailEnd/>
          </a:ln>
        </p:spPr>
      </p:pic>
      <p:sp>
        <p:nvSpPr>
          <p:cNvPr id="39" name="TextBox 38"/>
          <p:cNvSpPr txBox="1"/>
          <p:nvPr/>
        </p:nvSpPr>
        <p:spPr>
          <a:xfrm>
            <a:off x="3686791" y="2070523"/>
            <a:ext cx="945988" cy="160898"/>
          </a:xfrm>
          <a:prstGeom prst="rect">
            <a:avLst/>
          </a:prstGeom>
          <a:noFill/>
        </p:spPr>
        <p:txBody>
          <a:bodyPr wrap="square" lIns="0" tIns="0" rIns="0" bIns="0" rtlCol="0" anchor="ctr" anchorCtr="0">
            <a:noAutofit/>
          </a:bodyPr>
          <a:lstStyle/>
          <a:p>
            <a:endParaRPr lang="en-US" sz="1000" dirty="0"/>
          </a:p>
        </p:txBody>
      </p:sp>
      <p:sp>
        <p:nvSpPr>
          <p:cNvPr id="40" name="TextBox 39"/>
          <p:cNvSpPr txBox="1"/>
          <p:nvPr/>
        </p:nvSpPr>
        <p:spPr>
          <a:xfrm>
            <a:off x="4235110" y="2172328"/>
            <a:ext cx="1013551" cy="165253"/>
          </a:xfrm>
          <a:prstGeom prst="rect">
            <a:avLst/>
          </a:prstGeom>
          <a:noFill/>
        </p:spPr>
        <p:txBody>
          <a:bodyPr wrap="square" lIns="0" tIns="0" rIns="0" bIns="0" rtlCol="0" anchor="ctr" anchorCtr="0">
            <a:noAutofit/>
          </a:bodyPr>
          <a:lstStyle/>
          <a:p>
            <a:r>
              <a:rPr lang="en-US" sz="1100" b="1" dirty="0" smtClean="0"/>
              <a:t>Frame Relay</a:t>
            </a:r>
            <a:endParaRPr lang="en-US" sz="1100" b="1" dirty="0"/>
          </a:p>
        </p:txBody>
      </p:sp>
      <p:sp>
        <p:nvSpPr>
          <p:cNvPr id="41" name="TextBox 40"/>
          <p:cNvSpPr txBox="1"/>
          <p:nvPr/>
        </p:nvSpPr>
        <p:spPr>
          <a:xfrm>
            <a:off x="4967619" y="1490980"/>
            <a:ext cx="1085201" cy="175260"/>
          </a:xfrm>
          <a:prstGeom prst="rect">
            <a:avLst/>
          </a:prstGeom>
          <a:noFill/>
        </p:spPr>
        <p:txBody>
          <a:bodyPr wrap="square" lIns="0" tIns="0" rIns="0" bIns="0" rtlCol="0" anchor="ctr" anchorCtr="0">
            <a:noAutofit/>
          </a:bodyPr>
          <a:lstStyle/>
          <a:p>
            <a:pPr algn="l"/>
            <a:r>
              <a:rPr lang="en-US" sz="1000" dirty="0" smtClean="0"/>
              <a:t>2001:12::1/64</a:t>
            </a:r>
            <a:endParaRPr lang="en-US" sz="1000" dirty="0"/>
          </a:p>
        </p:txBody>
      </p:sp>
      <p:cxnSp>
        <p:nvCxnSpPr>
          <p:cNvPr id="42" name="Straight Connector 41"/>
          <p:cNvCxnSpPr/>
          <p:nvPr/>
        </p:nvCxnSpPr>
        <p:spPr bwMode="auto">
          <a:xfrm rot="16200000" flipH="1">
            <a:off x="7173480" y="2519818"/>
            <a:ext cx="381000" cy="4762"/>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cxnSp>
        <p:nvCxnSpPr>
          <p:cNvPr id="43" name="Straight Connector 42"/>
          <p:cNvCxnSpPr>
            <a:stCxn id="51" idx="1"/>
          </p:cNvCxnSpPr>
          <p:nvPr/>
        </p:nvCxnSpPr>
        <p:spPr bwMode="auto">
          <a:xfrm rot="10800000" flipH="1" flipV="1">
            <a:off x="5873292" y="2523296"/>
            <a:ext cx="1494429" cy="27477"/>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sp>
        <p:nvSpPr>
          <p:cNvPr id="44" name="Arc 43"/>
          <p:cNvSpPr/>
          <p:nvPr/>
        </p:nvSpPr>
        <p:spPr bwMode="auto">
          <a:xfrm rot="3435754">
            <a:off x="3657980" y="1103054"/>
            <a:ext cx="497539" cy="1872312"/>
          </a:xfrm>
          <a:prstGeom prst="arc">
            <a:avLst>
              <a:gd name="adj1" fmla="val 16200000"/>
              <a:gd name="adj2" fmla="val 5425654"/>
            </a:avLst>
          </a:prstGeom>
          <a:noFill/>
          <a:ln w="28575" cap="flat" cmpd="sng" algn="ctr">
            <a:solidFill>
              <a:schemeClr val="accent6"/>
            </a:solidFill>
            <a:prstDash val="dash"/>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cxnSp>
        <p:nvCxnSpPr>
          <p:cNvPr id="45" name="Straight Connector 44"/>
          <p:cNvCxnSpPr/>
          <p:nvPr/>
        </p:nvCxnSpPr>
        <p:spPr bwMode="auto">
          <a:xfrm rot="16200000" flipH="1">
            <a:off x="1852180" y="2499498"/>
            <a:ext cx="381000" cy="4762"/>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cxnSp>
        <p:nvCxnSpPr>
          <p:cNvPr id="46" name="Straight Connector 45"/>
          <p:cNvCxnSpPr/>
          <p:nvPr/>
        </p:nvCxnSpPr>
        <p:spPr bwMode="auto">
          <a:xfrm>
            <a:off x="2025784" y="2516166"/>
            <a:ext cx="681038" cy="1588"/>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sp>
        <p:nvSpPr>
          <p:cNvPr id="47" name="TextBox 46"/>
          <p:cNvSpPr txBox="1"/>
          <p:nvPr/>
        </p:nvSpPr>
        <p:spPr>
          <a:xfrm>
            <a:off x="3567006" y="2273708"/>
            <a:ext cx="367861" cy="168853"/>
          </a:xfrm>
          <a:prstGeom prst="rect">
            <a:avLst/>
          </a:prstGeom>
          <a:noFill/>
        </p:spPr>
        <p:txBody>
          <a:bodyPr wrap="square" lIns="0" tIns="0" rIns="0" bIns="0" rtlCol="0" anchor="ctr" anchorCtr="0">
            <a:noAutofit/>
          </a:bodyPr>
          <a:lstStyle/>
          <a:p>
            <a:pPr algn="l"/>
            <a:r>
              <a:rPr lang="en-US" sz="1100" dirty="0" smtClean="0"/>
              <a:t>.1</a:t>
            </a:r>
            <a:endParaRPr lang="en-US" sz="1100" dirty="0"/>
          </a:p>
        </p:txBody>
      </p:sp>
      <p:pic>
        <p:nvPicPr>
          <p:cNvPr id="48" name="Picture 37"/>
          <p:cNvPicPr>
            <a:picLocks noChangeArrowheads="1"/>
          </p:cNvPicPr>
          <p:nvPr/>
        </p:nvPicPr>
        <p:blipFill>
          <a:blip r:embed="rId4"/>
          <a:srcRect/>
          <a:stretch>
            <a:fillRect/>
          </a:stretch>
        </p:blipFill>
        <p:spPr bwMode="auto">
          <a:xfrm>
            <a:off x="2646156" y="2291836"/>
            <a:ext cx="870351" cy="451691"/>
          </a:xfrm>
          <a:prstGeom prst="rect">
            <a:avLst/>
          </a:prstGeom>
          <a:noFill/>
          <a:ln w="9525">
            <a:noFill/>
            <a:miter lim="800000"/>
            <a:headEnd/>
            <a:tailEnd/>
          </a:ln>
        </p:spPr>
      </p:pic>
      <p:sp>
        <p:nvSpPr>
          <p:cNvPr id="49" name="TextBox 48"/>
          <p:cNvSpPr txBox="1"/>
          <p:nvPr/>
        </p:nvSpPr>
        <p:spPr>
          <a:xfrm>
            <a:off x="2917357" y="2510064"/>
            <a:ext cx="380232" cy="258532"/>
          </a:xfrm>
          <a:prstGeom prst="rect">
            <a:avLst/>
          </a:prstGeom>
          <a:noFill/>
        </p:spPr>
        <p:txBody>
          <a:bodyPr wrap="none" rtlCol="0">
            <a:spAutoFit/>
          </a:bodyPr>
          <a:lstStyle/>
          <a:p>
            <a:r>
              <a:rPr lang="en-US" sz="1200" b="1" dirty="0" smtClean="0">
                <a:solidFill>
                  <a:schemeClr val="bg1"/>
                </a:solidFill>
              </a:rPr>
              <a:t>R2</a:t>
            </a:r>
            <a:endParaRPr lang="en-US" sz="1200" b="1" dirty="0">
              <a:solidFill>
                <a:schemeClr val="bg1"/>
              </a:solidFill>
            </a:endParaRPr>
          </a:p>
        </p:txBody>
      </p:sp>
      <p:sp>
        <p:nvSpPr>
          <p:cNvPr id="50" name="Arc 49"/>
          <p:cNvSpPr/>
          <p:nvPr/>
        </p:nvSpPr>
        <p:spPr bwMode="auto">
          <a:xfrm rot="18166242" flipH="1">
            <a:off x="5290568" y="1111199"/>
            <a:ext cx="460751" cy="1872312"/>
          </a:xfrm>
          <a:prstGeom prst="arc">
            <a:avLst>
              <a:gd name="adj1" fmla="val 16200000"/>
              <a:gd name="adj2" fmla="val 5425654"/>
            </a:avLst>
          </a:prstGeom>
          <a:noFill/>
          <a:ln w="28575" cap="flat" cmpd="sng" algn="ctr">
            <a:solidFill>
              <a:schemeClr val="accent6"/>
            </a:solidFill>
            <a:prstDash val="dash"/>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pic>
        <p:nvPicPr>
          <p:cNvPr id="51" name="Picture 37"/>
          <p:cNvPicPr>
            <a:picLocks noChangeArrowheads="1"/>
          </p:cNvPicPr>
          <p:nvPr/>
        </p:nvPicPr>
        <p:blipFill>
          <a:blip r:embed="rId4"/>
          <a:srcRect/>
          <a:stretch>
            <a:fillRect/>
          </a:stretch>
        </p:blipFill>
        <p:spPr bwMode="auto">
          <a:xfrm>
            <a:off x="5873293" y="2297451"/>
            <a:ext cx="870351" cy="451691"/>
          </a:xfrm>
          <a:prstGeom prst="rect">
            <a:avLst/>
          </a:prstGeom>
          <a:noFill/>
          <a:ln w="9525">
            <a:noFill/>
            <a:miter lim="800000"/>
            <a:headEnd/>
            <a:tailEnd/>
          </a:ln>
        </p:spPr>
      </p:pic>
      <p:sp>
        <p:nvSpPr>
          <p:cNvPr id="52" name="TextBox 51"/>
          <p:cNvSpPr txBox="1"/>
          <p:nvPr/>
        </p:nvSpPr>
        <p:spPr>
          <a:xfrm>
            <a:off x="6144494" y="2515679"/>
            <a:ext cx="380232" cy="258532"/>
          </a:xfrm>
          <a:prstGeom prst="rect">
            <a:avLst/>
          </a:prstGeom>
          <a:noFill/>
        </p:spPr>
        <p:txBody>
          <a:bodyPr wrap="none" rtlCol="0">
            <a:spAutoFit/>
          </a:bodyPr>
          <a:lstStyle/>
          <a:p>
            <a:r>
              <a:rPr lang="en-US" sz="1200" b="1" dirty="0" smtClean="0">
                <a:solidFill>
                  <a:schemeClr val="bg1"/>
                </a:solidFill>
              </a:rPr>
              <a:t>R3</a:t>
            </a:r>
            <a:endParaRPr lang="en-US" sz="1200" b="1" dirty="0">
              <a:solidFill>
                <a:schemeClr val="bg1"/>
              </a:solidFill>
            </a:endParaRPr>
          </a:p>
        </p:txBody>
      </p:sp>
      <p:pic>
        <p:nvPicPr>
          <p:cNvPr id="53" name="Picture 37"/>
          <p:cNvPicPr>
            <a:picLocks noChangeArrowheads="1"/>
          </p:cNvPicPr>
          <p:nvPr/>
        </p:nvPicPr>
        <p:blipFill>
          <a:blip r:embed="rId4"/>
          <a:srcRect/>
          <a:stretch>
            <a:fillRect/>
          </a:stretch>
        </p:blipFill>
        <p:spPr bwMode="auto">
          <a:xfrm>
            <a:off x="4259056" y="1092956"/>
            <a:ext cx="870351" cy="451691"/>
          </a:xfrm>
          <a:prstGeom prst="rect">
            <a:avLst/>
          </a:prstGeom>
          <a:noFill/>
          <a:ln w="9525">
            <a:noFill/>
            <a:miter lim="800000"/>
            <a:headEnd/>
            <a:tailEnd/>
          </a:ln>
        </p:spPr>
      </p:pic>
      <p:sp>
        <p:nvSpPr>
          <p:cNvPr id="54" name="TextBox 53"/>
          <p:cNvSpPr txBox="1"/>
          <p:nvPr/>
        </p:nvSpPr>
        <p:spPr>
          <a:xfrm>
            <a:off x="4530257" y="1311184"/>
            <a:ext cx="380232" cy="258532"/>
          </a:xfrm>
          <a:prstGeom prst="rect">
            <a:avLst/>
          </a:prstGeom>
          <a:noFill/>
        </p:spPr>
        <p:txBody>
          <a:bodyPr wrap="none" rtlCol="0">
            <a:spAutoFit/>
          </a:bodyPr>
          <a:lstStyle/>
          <a:p>
            <a:r>
              <a:rPr lang="en-US" sz="1200" b="1" dirty="0" smtClean="0">
                <a:solidFill>
                  <a:schemeClr val="bg1"/>
                </a:solidFill>
              </a:rPr>
              <a:t>R1</a:t>
            </a:r>
            <a:endParaRPr lang="en-US" sz="1200" b="1" dirty="0">
              <a:solidFill>
                <a:schemeClr val="bg1"/>
              </a:solidFill>
            </a:endParaRPr>
          </a:p>
        </p:txBody>
      </p:sp>
      <p:sp>
        <p:nvSpPr>
          <p:cNvPr id="55" name="TextBox 54"/>
          <p:cNvSpPr txBox="1"/>
          <p:nvPr/>
        </p:nvSpPr>
        <p:spPr>
          <a:xfrm>
            <a:off x="5927739" y="2115820"/>
            <a:ext cx="1085201" cy="175260"/>
          </a:xfrm>
          <a:prstGeom prst="rect">
            <a:avLst/>
          </a:prstGeom>
          <a:noFill/>
        </p:spPr>
        <p:txBody>
          <a:bodyPr wrap="square" lIns="0" tIns="0" rIns="0" bIns="0" rtlCol="0" anchor="ctr" anchorCtr="0">
            <a:noAutofit/>
          </a:bodyPr>
          <a:lstStyle/>
          <a:p>
            <a:pPr algn="l"/>
            <a:r>
              <a:rPr lang="en-US" sz="1000" dirty="0" smtClean="0"/>
              <a:t>2001:12::3/64</a:t>
            </a:r>
            <a:endParaRPr lang="en-US" sz="1000" dirty="0"/>
          </a:p>
        </p:txBody>
      </p:sp>
      <p:sp>
        <p:nvSpPr>
          <p:cNvPr id="56" name="TextBox 55"/>
          <p:cNvSpPr txBox="1"/>
          <p:nvPr/>
        </p:nvSpPr>
        <p:spPr>
          <a:xfrm>
            <a:off x="2414919" y="2100580"/>
            <a:ext cx="1085201" cy="175260"/>
          </a:xfrm>
          <a:prstGeom prst="rect">
            <a:avLst/>
          </a:prstGeom>
          <a:noFill/>
        </p:spPr>
        <p:txBody>
          <a:bodyPr wrap="square" lIns="0" tIns="0" rIns="0" bIns="0" rtlCol="0" anchor="ctr" anchorCtr="0">
            <a:noAutofit/>
          </a:bodyPr>
          <a:lstStyle/>
          <a:p>
            <a:pPr algn="r"/>
            <a:r>
              <a:rPr lang="en-US" sz="1000" dirty="0" smtClean="0"/>
              <a:t>2001:12::2/64</a:t>
            </a:r>
            <a:endParaRPr lang="en-US" sz="1000" dirty="0"/>
          </a:p>
        </p:txBody>
      </p:sp>
      <p:sp>
        <p:nvSpPr>
          <p:cNvPr id="57" name="TextBox 56"/>
          <p:cNvSpPr txBox="1"/>
          <p:nvPr/>
        </p:nvSpPr>
        <p:spPr>
          <a:xfrm>
            <a:off x="5005719" y="1788160"/>
            <a:ext cx="1085201" cy="175260"/>
          </a:xfrm>
          <a:prstGeom prst="rect">
            <a:avLst/>
          </a:prstGeom>
          <a:noFill/>
        </p:spPr>
        <p:txBody>
          <a:bodyPr wrap="square" lIns="0" tIns="0" rIns="0" bIns="0" rtlCol="0" anchor="ctr" anchorCtr="0">
            <a:noAutofit/>
          </a:bodyPr>
          <a:lstStyle/>
          <a:p>
            <a:pPr algn="l"/>
            <a:r>
              <a:rPr lang="en-US" sz="900" dirty="0" smtClean="0"/>
              <a:t>DLCI: 103</a:t>
            </a:r>
            <a:endParaRPr lang="en-US" sz="900" dirty="0"/>
          </a:p>
        </p:txBody>
      </p:sp>
      <p:sp>
        <p:nvSpPr>
          <p:cNvPr id="58" name="TextBox 57"/>
          <p:cNvSpPr txBox="1"/>
          <p:nvPr/>
        </p:nvSpPr>
        <p:spPr>
          <a:xfrm>
            <a:off x="5112399" y="2435860"/>
            <a:ext cx="1085201" cy="175260"/>
          </a:xfrm>
          <a:prstGeom prst="rect">
            <a:avLst/>
          </a:prstGeom>
          <a:noFill/>
        </p:spPr>
        <p:txBody>
          <a:bodyPr wrap="square" lIns="0" tIns="0" rIns="0" bIns="0" rtlCol="0" anchor="ctr" anchorCtr="0">
            <a:noAutofit/>
          </a:bodyPr>
          <a:lstStyle/>
          <a:p>
            <a:pPr algn="l"/>
            <a:r>
              <a:rPr lang="en-US" sz="900" dirty="0" smtClean="0"/>
              <a:t>DLCI: 301</a:t>
            </a:r>
            <a:endParaRPr lang="en-US" sz="900" dirty="0"/>
          </a:p>
        </p:txBody>
      </p:sp>
      <p:sp>
        <p:nvSpPr>
          <p:cNvPr id="59" name="TextBox 58"/>
          <p:cNvSpPr txBox="1"/>
          <p:nvPr/>
        </p:nvSpPr>
        <p:spPr>
          <a:xfrm>
            <a:off x="3748419" y="2405380"/>
            <a:ext cx="1085201" cy="175260"/>
          </a:xfrm>
          <a:prstGeom prst="rect">
            <a:avLst/>
          </a:prstGeom>
          <a:noFill/>
        </p:spPr>
        <p:txBody>
          <a:bodyPr wrap="square" lIns="0" tIns="0" rIns="0" bIns="0" rtlCol="0" anchor="ctr" anchorCtr="0">
            <a:noAutofit/>
          </a:bodyPr>
          <a:lstStyle/>
          <a:p>
            <a:pPr algn="l"/>
            <a:r>
              <a:rPr lang="en-US" sz="900" dirty="0" smtClean="0"/>
              <a:t>DLCI: 201</a:t>
            </a:r>
            <a:endParaRPr lang="en-US" sz="900" dirty="0"/>
          </a:p>
        </p:txBody>
      </p:sp>
      <p:sp>
        <p:nvSpPr>
          <p:cNvPr id="60" name="TextBox 59"/>
          <p:cNvSpPr txBox="1"/>
          <p:nvPr/>
        </p:nvSpPr>
        <p:spPr>
          <a:xfrm>
            <a:off x="3916059" y="1788160"/>
            <a:ext cx="1085201" cy="175260"/>
          </a:xfrm>
          <a:prstGeom prst="rect">
            <a:avLst/>
          </a:prstGeom>
          <a:noFill/>
        </p:spPr>
        <p:txBody>
          <a:bodyPr wrap="square" lIns="0" tIns="0" rIns="0" bIns="0" rtlCol="0" anchor="ctr" anchorCtr="0">
            <a:noAutofit/>
          </a:bodyPr>
          <a:lstStyle/>
          <a:p>
            <a:pPr algn="l"/>
            <a:r>
              <a:rPr lang="en-US" sz="900" dirty="0" smtClean="0"/>
              <a:t>DLCI: 102</a:t>
            </a:r>
            <a:endParaRPr lang="en-US" sz="900" dirty="0"/>
          </a:p>
        </p:txBody>
      </p:sp>
      <p:sp>
        <p:nvSpPr>
          <p:cNvPr id="61" name="TextBox 60"/>
          <p:cNvSpPr txBox="1"/>
          <p:nvPr/>
        </p:nvSpPr>
        <p:spPr>
          <a:xfrm>
            <a:off x="3741791" y="2544417"/>
            <a:ext cx="432641" cy="208501"/>
          </a:xfrm>
          <a:prstGeom prst="rect">
            <a:avLst/>
          </a:prstGeom>
          <a:noFill/>
        </p:spPr>
        <p:txBody>
          <a:bodyPr wrap="square" lIns="0" tIns="0" rIns="0" bIns="0" rtlCol="0" anchor="ctr" anchorCtr="0">
            <a:noAutofit/>
          </a:bodyPr>
          <a:lstStyle/>
          <a:p>
            <a:pPr algn="l"/>
            <a:r>
              <a:rPr lang="en-US" sz="900" dirty="0" smtClean="0"/>
              <a:t>S0/0/0</a:t>
            </a:r>
            <a:endParaRPr lang="en-US" sz="900" dirty="0"/>
          </a:p>
        </p:txBody>
      </p:sp>
      <p:sp>
        <p:nvSpPr>
          <p:cNvPr id="62" name="TextBox 61"/>
          <p:cNvSpPr txBox="1"/>
          <p:nvPr/>
        </p:nvSpPr>
        <p:spPr>
          <a:xfrm>
            <a:off x="5305529" y="2537793"/>
            <a:ext cx="432641" cy="208501"/>
          </a:xfrm>
          <a:prstGeom prst="rect">
            <a:avLst/>
          </a:prstGeom>
          <a:noFill/>
        </p:spPr>
        <p:txBody>
          <a:bodyPr wrap="square" lIns="0" tIns="0" rIns="0" bIns="0" rtlCol="0" anchor="ctr" anchorCtr="0">
            <a:noAutofit/>
          </a:bodyPr>
          <a:lstStyle/>
          <a:p>
            <a:pPr algn="l"/>
            <a:r>
              <a:rPr lang="en-US" sz="900" dirty="0" smtClean="0"/>
              <a:t>S0/0/0</a:t>
            </a:r>
            <a:endParaRPr lang="en-US" sz="900" dirty="0"/>
          </a:p>
        </p:txBody>
      </p:sp>
      <p:sp>
        <p:nvSpPr>
          <p:cNvPr id="63" name="TextBox 62"/>
          <p:cNvSpPr txBox="1"/>
          <p:nvPr/>
        </p:nvSpPr>
        <p:spPr>
          <a:xfrm>
            <a:off x="4165859" y="1477635"/>
            <a:ext cx="432641" cy="208501"/>
          </a:xfrm>
          <a:prstGeom prst="rect">
            <a:avLst/>
          </a:prstGeom>
          <a:noFill/>
        </p:spPr>
        <p:txBody>
          <a:bodyPr wrap="square" lIns="0" tIns="0" rIns="0" bIns="0" rtlCol="0" anchor="ctr" anchorCtr="0">
            <a:noAutofit/>
          </a:bodyPr>
          <a:lstStyle/>
          <a:p>
            <a:pPr algn="l"/>
            <a:r>
              <a:rPr lang="en-US" sz="900" dirty="0" smtClean="0"/>
              <a:t>S0/0/0</a:t>
            </a:r>
            <a:endParaRPr lang="en-US" sz="900" dirty="0"/>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bwMode="auto">
          <a:xfrm>
            <a:off x="1719971" y="3517313"/>
            <a:ext cx="3358466" cy="202614"/>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2" name="Title 1"/>
          <p:cNvSpPr>
            <a:spLocks noGrp="1"/>
          </p:cNvSpPr>
          <p:nvPr>
            <p:ph type="title"/>
          </p:nvPr>
        </p:nvSpPr>
        <p:spPr/>
        <p:txBody>
          <a:bodyPr>
            <a:normAutofit/>
          </a:bodyPr>
          <a:lstStyle/>
          <a:p>
            <a:r>
              <a:rPr lang="en-US" dirty="0" smtClean="0"/>
              <a:t>IPv6 Multipoint FR Example</a:t>
            </a:r>
            <a:endParaRPr lang="en-US" dirty="0"/>
          </a:p>
        </p:txBody>
      </p:sp>
      <p:sp>
        <p:nvSpPr>
          <p:cNvPr id="6" name="Content Placeholder 5"/>
          <p:cNvSpPr>
            <a:spLocks noGrp="1"/>
          </p:cNvSpPr>
          <p:nvPr>
            <p:ph idx="11"/>
          </p:nvPr>
        </p:nvSpPr>
        <p:spPr>
          <a:xfrm>
            <a:off x="279400" y="4214207"/>
            <a:ext cx="8520354" cy="937705"/>
          </a:xfrm>
        </p:spPr>
        <p:txBody>
          <a:bodyPr>
            <a:normAutofit/>
          </a:bodyPr>
          <a:lstStyle/>
          <a:p>
            <a:r>
              <a:rPr lang="en-US" sz="2000" dirty="0" smtClean="0"/>
              <a:t>Configure the frame relay map on R2 to reach R1.</a:t>
            </a:r>
          </a:p>
          <a:p>
            <a:pPr lvl="1"/>
            <a:r>
              <a:rPr lang="en-US" sz="1600" dirty="0" smtClean="0"/>
              <a:t>R2 must use DLCI 201.</a:t>
            </a:r>
            <a:endParaRPr lang="en-US" sz="1400" dirty="0" smtClean="0"/>
          </a:p>
        </p:txBody>
      </p:sp>
      <p:sp>
        <p:nvSpPr>
          <p:cNvPr id="5" name="Content Placeholder 6"/>
          <p:cNvSpPr txBox="1">
            <a:spLocks/>
          </p:cNvSpPr>
          <p:nvPr/>
        </p:nvSpPr>
        <p:spPr>
          <a:xfrm>
            <a:off x="279400" y="3897849"/>
            <a:ext cx="8520354" cy="2526255"/>
          </a:xfrm>
          <a:prstGeom prst="rect">
            <a:avLst/>
          </a:prstGeom>
        </p:spPr>
        <p:txBody>
          <a:bodyPr>
            <a:normAutofit/>
          </a:bodyPr>
          <a:lstStyle/>
          <a:p>
            <a:pPr marL="236538" marR="0" lvl="0" indent="-236538" algn="l" defTabSz="814388" rtl="0" eaLnBrk="1" fontAlgn="base" latinLnBrk="0" hangingPunct="1">
              <a:lnSpc>
                <a:spcPct val="95000"/>
              </a:lnSpc>
              <a:spcBef>
                <a:spcPct val="50000"/>
              </a:spcBef>
              <a:spcAft>
                <a:spcPct val="0"/>
              </a:spcAft>
              <a:buClr>
                <a:srgbClr val="708CA1"/>
              </a:buClr>
              <a:buSzTx/>
              <a:buFont typeface="Wingdings" pitchFamily="2" charset="2"/>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22" name="Content Placeholder 15"/>
          <p:cNvSpPr txBox="1">
            <a:spLocks/>
          </p:cNvSpPr>
          <p:nvPr/>
        </p:nvSpPr>
        <p:spPr bwMode="auto">
          <a:xfrm>
            <a:off x="293467" y="3294381"/>
            <a:ext cx="8520113" cy="673099"/>
          </a:xfrm>
          <a:prstGeom prst="rect">
            <a:avLst/>
          </a:prstGeom>
          <a:noFill/>
          <a:ln w="9525" algn="ctr">
            <a:solidFill>
              <a:schemeClr val="tx1"/>
            </a:solidFill>
            <a:miter lim="800000"/>
            <a:headEnd/>
            <a:tailEnd/>
          </a:ln>
        </p:spPr>
        <p:txBody>
          <a:bodyPr vert="horz" wrap="square" lIns="82124" tIns="41061" rIns="82124" bIns="41061" numCol="1" anchor="t" anchorCtr="0" compatLnSpc="1">
            <a:prstTxWarp prst="textNoShape">
              <a:avLst/>
            </a:prstTxWarp>
            <a:noAutofit/>
          </a:bodyPr>
          <a:lstStyle/>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R2(config)# </a:t>
            </a:r>
            <a:r>
              <a:rPr lang="en-US" sz="1200" b="1" kern="0" dirty="0" smtClean="0">
                <a:latin typeface="Courier New" pitchFamily="49" charset="0"/>
                <a:cs typeface="Courier New" pitchFamily="49" charset="0"/>
              </a:rPr>
              <a:t>interface s0/0/0</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R2(config-if)# </a:t>
            </a:r>
            <a:r>
              <a:rPr lang="en-US" sz="1200" b="1" kern="0" dirty="0" smtClean="0">
                <a:latin typeface="Courier New" pitchFamily="49" charset="0"/>
                <a:cs typeface="Courier New" pitchFamily="49" charset="0"/>
              </a:rPr>
              <a:t>frame-relay map ipv6 2001:12::1 201</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R2(config-if)#</a:t>
            </a:r>
          </a:p>
        </p:txBody>
      </p:sp>
      <p:cxnSp>
        <p:nvCxnSpPr>
          <p:cNvPr id="36" name="Straight Connector 35"/>
          <p:cNvCxnSpPr/>
          <p:nvPr/>
        </p:nvCxnSpPr>
        <p:spPr bwMode="auto">
          <a:xfrm rot="16200000" flipH="1">
            <a:off x="4518027" y="1714502"/>
            <a:ext cx="376228" cy="4768"/>
          </a:xfrm>
          <a:prstGeom prst="line">
            <a:avLst/>
          </a:prstGeom>
          <a:solidFill>
            <a:schemeClr val="accent1"/>
          </a:solidFill>
          <a:ln w="38100" cap="flat" cmpd="sng" algn="ctr">
            <a:solidFill>
              <a:schemeClr val="accent6"/>
            </a:solidFill>
            <a:prstDash val="solid"/>
            <a:round/>
            <a:headEnd type="none" w="med" len="med"/>
            <a:tailEnd type="none" w="med" len="med"/>
          </a:ln>
          <a:effectLst/>
        </p:spPr>
      </p:cxnSp>
      <p:pic>
        <p:nvPicPr>
          <p:cNvPr id="37" name="Picture 88"/>
          <p:cNvPicPr>
            <a:picLocks noChangeAspect="1" noChangeArrowheads="1"/>
          </p:cNvPicPr>
          <p:nvPr/>
        </p:nvPicPr>
        <p:blipFill>
          <a:blip r:embed="rId3"/>
          <a:srcRect/>
          <a:stretch>
            <a:fillRect/>
          </a:stretch>
        </p:blipFill>
        <p:spPr bwMode="auto">
          <a:xfrm>
            <a:off x="3454404" y="1593850"/>
            <a:ext cx="2349500" cy="1403349"/>
          </a:xfrm>
          <a:prstGeom prst="rect">
            <a:avLst/>
          </a:prstGeom>
          <a:noFill/>
          <a:ln w="9525" algn="ctr">
            <a:noFill/>
            <a:miter lim="800000"/>
            <a:headEnd/>
            <a:tailEnd/>
          </a:ln>
        </p:spPr>
      </p:pic>
      <p:sp>
        <p:nvSpPr>
          <p:cNvPr id="38" name="TextBox 37"/>
          <p:cNvSpPr txBox="1"/>
          <p:nvPr/>
        </p:nvSpPr>
        <p:spPr>
          <a:xfrm>
            <a:off x="3686791" y="2070523"/>
            <a:ext cx="945988" cy="160898"/>
          </a:xfrm>
          <a:prstGeom prst="rect">
            <a:avLst/>
          </a:prstGeom>
          <a:noFill/>
        </p:spPr>
        <p:txBody>
          <a:bodyPr wrap="square" lIns="0" tIns="0" rIns="0" bIns="0" rtlCol="0" anchor="ctr" anchorCtr="0">
            <a:noAutofit/>
          </a:bodyPr>
          <a:lstStyle/>
          <a:p>
            <a:endParaRPr lang="en-US" sz="1000" dirty="0"/>
          </a:p>
        </p:txBody>
      </p:sp>
      <p:sp>
        <p:nvSpPr>
          <p:cNvPr id="39" name="TextBox 38"/>
          <p:cNvSpPr txBox="1"/>
          <p:nvPr/>
        </p:nvSpPr>
        <p:spPr>
          <a:xfrm>
            <a:off x="4235110" y="2172328"/>
            <a:ext cx="1013551" cy="165253"/>
          </a:xfrm>
          <a:prstGeom prst="rect">
            <a:avLst/>
          </a:prstGeom>
          <a:noFill/>
        </p:spPr>
        <p:txBody>
          <a:bodyPr wrap="square" lIns="0" tIns="0" rIns="0" bIns="0" rtlCol="0" anchor="ctr" anchorCtr="0">
            <a:noAutofit/>
          </a:bodyPr>
          <a:lstStyle/>
          <a:p>
            <a:r>
              <a:rPr lang="en-US" sz="1100" b="1" dirty="0" smtClean="0"/>
              <a:t>Frame Relay</a:t>
            </a:r>
            <a:endParaRPr lang="en-US" sz="1100" b="1" dirty="0"/>
          </a:p>
        </p:txBody>
      </p:sp>
      <p:sp>
        <p:nvSpPr>
          <p:cNvPr id="40" name="TextBox 39"/>
          <p:cNvSpPr txBox="1"/>
          <p:nvPr/>
        </p:nvSpPr>
        <p:spPr>
          <a:xfrm>
            <a:off x="4967619" y="1490980"/>
            <a:ext cx="1085201" cy="175260"/>
          </a:xfrm>
          <a:prstGeom prst="rect">
            <a:avLst/>
          </a:prstGeom>
          <a:noFill/>
        </p:spPr>
        <p:txBody>
          <a:bodyPr wrap="square" lIns="0" tIns="0" rIns="0" bIns="0" rtlCol="0" anchor="ctr" anchorCtr="0">
            <a:noAutofit/>
          </a:bodyPr>
          <a:lstStyle/>
          <a:p>
            <a:pPr algn="l"/>
            <a:r>
              <a:rPr lang="en-US" sz="1000" dirty="0" smtClean="0"/>
              <a:t>2001:12::1/64</a:t>
            </a:r>
            <a:endParaRPr lang="en-US" sz="1000" dirty="0"/>
          </a:p>
        </p:txBody>
      </p:sp>
      <p:cxnSp>
        <p:nvCxnSpPr>
          <p:cNvPr id="41" name="Straight Connector 40"/>
          <p:cNvCxnSpPr/>
          <p:nvPr/>
        </p:nvCxnSpPr>
        <p:spPr bwMode="auto">
          <a:xfrm rot="16200000" flipH="1">
            <a:off x="7173480" y="2519818"/>
            <a:ext cx="381000" cy="4762"/>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cxnSp>
        <p:nvCxnSpPr>
          <p:cNvPr id="42" name="Straight Connector 41"/>
          <p:cNvCxnSpPr>
            <a:stCxn id="50" idx="1"/>
          </p:cNvCxnSpPr>
          <p:nvPr/>
        </p:nvCxnSpPr>
        <p:spPr bwMode="auto">
          <a:xfrm rot="10800000" flipH="1" flipV="1">
            <a:off x="5873292" y="2523296"/>
            <a:ext cx="1494429" cy="27477"/>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sp>
        <p:nvSpPr>
          <p:cNvPr id="43" name="Arc 42"/>
          <p:cNvSpPr/>
          <p:nvPr/>
        </p:nvSpPr>
        <p:spPr bwMode="auto">
          <a:xfrm rot="3435754">
            <a:off x="3657980" y="1103054"/>
            <a:ext cx="497539" cy="1872312"/>
          </a:xfrm>
          <a:prstGeom prst="arc">
            <a:avLst>
              <a:gd name="adj1" fmla="val 16200000"/>
              <a:gd name="adj2" fmla="val 5425654"/>
            </a:avLst>
          </a:prstGeom>
          <a:noFill/>
          <a:ln w="28575" cap="flat" cmpd="sng" algn="ctr">
            <a:solidFill>
              <a:schemeClr val="accent6"/>
            </a:solidFill>
            <a:prstDash val="dash"/>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cxnSp>
        <p:nvCxnSpPr>
          <p:cNvPr id="44" name="Straight Connector 43"/>
          <p:cNvCxnSpPr/>
          <p:nvPr/>
        </p:nvCxnSpPr>
        <p:spPr bwMode="auto">
          <a:xfrm rot="16200000" flipH="1">
            <a:off x="1852180" y="2499498"/>
            <a:ext cx="381000" cy="4762"/>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cxnSp>
        <p:nvCxnSpPr>
          <p:cNvPr id="45" name="Straight Connector 44"/>
          <p:cNvCxnSpPr/>
          <p:nvPr/>
        </p:nvCxnSpPr>
        <p:spPr bwMode="auto">
          <a:xfrm>
            <a:off x="2025784" y="2516166"/>
            <a:ext cx="681038" cy="1588"/>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sp>
        <p:nvSpPr>
          <p:cNvPr id="46" name="TextBox 45"/>
          <p:cNvSpPr txBox="1"/>
          <p:nvPr/>
        </p:nvSpPr>
        <p:spPr>
          <a:xfrm>
            <a:off x="3567006" y="2273708"/>
            <a:ext cx="367861" cy="168853"/>
          </a:xfrm>
          <a:prstGeom prst="rect">
            <a:avLst/>
          </a:prstGeom>
          <a:noFill/>
        </p:spPr>
        <p:txBody>
          <a:bodyPr wrap="square" lIns="0" tIns="0" rIns="0" bIns="0" rtlCol="0" anchor="ctr" anchorCtr="0">
            <a:noAutofit/>
          </a:bodyPr>
          <a:lstStyle/>
          <a:p>
            <a:pPr algn="l"/>
            <a:r>
              <a:rPr lang="en-US" sz="1100" dirty="0" smtClean="0"/>
              <a:t>.1</a:t>
            </a:r>
            <a:endParaRPr lang="en-US" sz="1100" dirty="0"/>
          </a:p>
        </p:txBody>
      </p:sp>
      <p:pic>
        <p:nvPicPr>
          <p:cNvPr id="47" name="Picture 37"/>
          <p:cNvPicPr>
            <a:picLocks noChangeArrowheads="1"/>
          </p:cNvPicPr>
          <p:nvPr/>
        </p:nvPicPr>
        <p:blipFill>
          <a:blip r:embed="rId4"/>
          <a:srcRect/>
          <a:stretch>
            <a:fillRect/>
          </a:stretch>
        </p:blipFill>
        <p:spPr bwMode="auto">
          <a:xfrm>
            <a:off x="2646156" y="2291836"/>
            <a:ext cx="870351" cy="451691"/>
          </a:xfrm>
          <a:prstGeom prst="rect">
            <a:avLst/>
          </a:prstGeom>
          <a:noFill/>
          <a:ln w="9525">
            <a:noFill/>
            <a:miter lim="800000"/>
            <a:headEnd/>
            <a:tailEnd/>
          </a:ln>
        </p:spPr>
      </p:pic>
      <p:sp>
        <p:nvSpPr>
          <p:cNvPr id="48" name="TextBox 47"/>
          <p:cNvSpPr txBox="1"/>
          <p:nvPr/>
        </p:nvSpPr>
        <p:spPr>
          <a:xfrm>
            <a:off x="2917357" y="2510064"/>
            <a:ext cx="380232" cy="258532"/>
          </a:xfrm>
          <a:prstGeom prst="rect">
            <a:avLst/>
          </a:prstGeom>
          <a:noFill/>
        </p:spPr>
        <p:txBody>
          <a:bodyPr wrap="none" rtlCol="0">
            <a:spAutoFit/>
          </a:bodyPr>
          <a:lstStyle/>
          <a:p>
            <a:r>
              <a:rPr lang="en-US" sz="1200" b="1" dirty="0" smtClean="0">
                <a:solidFill>
                  <a:schemeClr val="bg1"/>
                </a:solidFill>
              </a:rPr>
              <a:t>R2</a:t>
            </a:r>
            <a:endParaRPr lang="en-US" sz="1200" b="1" dirty="0">
              <a:solidFill>
                <a:schemeClr val="bg1"/>
              </a:solidFill>
            </a:endParaRPr>
          </a:p>
        </p:txBody>
      </p:sp>
      <p:sp>
        <p:nvSpPr>
          <p:cNvPr id="49" name="Arc 48"/>
          <p:cNvSpPr/>
          <p:nvPr/>
        </p:nvSpPr>
        <p:spPr bwMode="auto">
          <a:xfrm rot="18166242" flipH="1">
            <a:off x="5290568" y="1111199"/>
            <a:ext cx="460751" cy="1872312"/>
          </a:xfrm>
          <a:prstGeom prst="arc">
            <a:avLst>
              <a:gd name="adj1" fmla="val 16200000"/>
              <a:gd name="adj2" fmla="val 5425654"/>
            </a:avLst>
          </a:prstGeom>
          <a:noFill/>
          <a:ln w="28575" cap="flat" cmpd="sng" algn="ctr">
            <a:solidFill>
              <a:schemeClr val="accent6"/>
            </a:solidFill>
            <a:prstDash val="dash"/>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pic>
        <p:nvPicPr>
          <p:cNvPr id="50" name="Picture 37"/>
          <p:cNvPicPr>
            <a:picLocks noChangeArrowheads="1"/>
          </p:cNvPicPr>
          <p:nvPr/>
        </p:nvPicPr>
        <p:blipFill>
          <a:blip r:embed="rId4"/>
          <a:srcRect/>
          <a:stretch>
            <a:fillRect/>
          </a:stretch>
        </p:blipFill>
        <p:spPr bwMode="auto">
          <a:xfrm>
            <a:off x="5873293" y="2297451"/>
            <a:ext cx="870351" cy="451691"/>
          </a:xfrm>
          <a:prstGeom prst="rect">
            <a:avLst/>
          </a:prstGeom>
          <a:noFill/>
          <a:ln w="9525">
            <a:noFill/>
            <a:miter lim="800000"/>
            <a:headEnd/>
            <a:tailEnd/>
          </a:ln>
        </p:spPr>
      </p:pic>
      <p:sp>
        <p:nvSpPr>
          <p:cNvPr id="51" name="TextBox 50"/>
          <p:cNvSpPr txBox="1"/>
          <p:nvPr/>
        </p:nvSpPr>
        <p:spPr>
          <a:xfrm>
            <a:off x="6144494" y="2515679"/>
            <a:ext cx="380232" cy="258532"/>
          </a:xfrm>
          <a:prstGeom prst="rect">
            <a:avLst/>
          </a:prstGeom>
          <a:noFill/>
        </p:spPr>
        <p:txBody>
          <a:bodyPr wrap="none" rtlCol="0">
            <a:spAutoFit/>
          </a:bodyPr>
          <a:lstStyle/>
          <a:p>
            <a:r>
              <a:rPr lang="en-US" sz="1200" b="1" dirty="0" smtClean="0">
                <a:solidFill>
                  <a:schemeClr val="bg1"/>
                </a:solidFill>
              </a:rPr>
              <a:t>R3</a:t>
            </a:r>
            <a:endParaRPr lang="en-US" sz="1200" b="1" dirty="0">
              <a:solidFill>
                <a:schemeClr val="bg1"/>
              </a:solidFill>
            </a:endParaRPr>
          </a:p>
        </p:txBody>
      </p:sp>
      <p:pic>
        <p:nvPicPr>
          <p:cNvPr id="52" name="Picture 37"/>
          <p:cNvPicPr>
            <a:picLocks noChangeArrowheads="1"/>
          </p:cNvPicPr>
          <p:nvPr/>
        </p:nvPicPr>
        <p:blipFill>
          <a:blip r:embed="rId4"/>
          <a:srcRect/>
          <a:stretch>
            <a:fillRect/>
          </a:stretch>
        </p:blipFill>
        <p:spPr bwMode="auto">
          <a:xfrm>
            <a:off x="4259056" y="1092956"/>
            <a:ext cx="870351" cy="451691"/>
          </a:xfrm>
          <a:prstGeom prst="rect">
            <a:avLst/>
          </a:prstGeom>
          <a:noFill/>
          <a:ln w="9525">
            <a:noFill/>
            <a:miter lim="800000"/>
            <a:headEnd/>
            <a:tailEnd/>
          </a:ln>
        </p:spPr>
      </p:pic>
      <p:sp>
        <p:nvSpPr>
          <p:cNvPr id="53" name="TextBox 52"/>
          <p:cNvSpPr txBox="1"/>
          <p:nvPr/>
        </p:nvSpPr>
        <p:spPr>
          <a:xfrm>
            <a:off x="4530257" y="1311184"/>
            <a:ext cx="380232" cy="258532"/>
          </a:xfrm>
          <a:prstGeom prst="rect">
            <a:avLst/>
          </a:prstGeom>
          <a:noFill/>
        </p:spPr>
        <p:txBody>
          <a:bodyPr wrap="none" rtlCol="0">
            <a:spAutoFit/>
          </a:bodyPr>
          <a:lstStyle/>
          <a:p>
            <a:r>
              <a:rPr lang="en-US" sz="1200" b="1" dirty="0" smtClean="0">
                <a:solidFill>
                  <a:schemeClr val="bg1"/>
                </a:solidFill>
              </a:rPr>
              <a:t>R1</a:t>
            </a:r>
            <a:endParaRPr lang="en-US" sz="1200" b="1" dirty="0">
              <a:solidFill>
                <a:schemeClr val="bg1"/>
              </a:solidFill>
            </a:endParaRPr>
          </a:p>
        </p:txBody>
      </p:sp>
      <p:sp>
        <p:nvSpPr>
          <p:cNvPr id="54" name="TextBox 53"/>
          <p:cNvSpPr txBox="1"/>
          <p:nvPr/>
        </p:nvSpPr>
        <p:spPr>
          <a:xfrm>
            <a:off x="5927739" y="2115820"/>
            <a:ext cx="1085201" cy="175260"/>
          </a:xfrm>
          <a:prstGeom prst="rect">
            <a:avLst/>
          </a:prstGeom>
          <a:noFill/>
        </p:spPr>
        <p:txBody>
          <a:bodyPr wrap="square" lIns="0" tIns="0" rIns="0" bIns="0" rtlCol="0" anchor="ctr" anchorCtr="0">
            <a:noAutofit/>
          </a:bodyPr>
          <a:lstStyle/>
          <a:p>
            <a:pPr algn="l"/>
            <a:r>
              <a:rPr lang="en-US" sz="1000" dirty="0" smtClean="0"/>
              <a:t>2001:12::3/64</a:t>
            </a:r>
            <a:endParaRPr lang="en-US" sz="1000" dirty="0"/>
          </a:p>
        </p:txBody>
      </p:sp>
      <p:sp>
        <p:nvSpPr>
          <p:cNvPr id="55" name="TextBox 54"/>
          <p:cNvSpPr txBox="1"/>
          <p:nvPr/>
        </p:nvSpPr>
        <p:spPr>
          <a:xfrm>
            <a:off x="2414919" y="2100580"/>
            <a:ext cx="1085201" cy="175260"/>
          </a:xfrm>
          <a:prstGeom prst="rect">
            <a:avLst/>
          </a:prstGeom>
          <a:noFill/>
        </p:spPr>
        <p:txBody>
          <a:bodyPr wrap="square" lIns="0" tIns="0" rIns="0" bIns="0" rtlCol="0" anchor="ctr" anchorCtr="0">
            <a:noAutofit/>
          </a:bodyPr>
          <a:lstStyle/>
          <a:p>
            <a:pPr algn="r"/>
            <a:r>
              <a:rPr lang="en-US" sz="1000" dirty="0" smtClean="0"/>
              <a:t>2001:12::2/64</a:t>
            </a:r>
            <a:endParaRPr lang="en-US" sz="1000" dirty="0"/>
          </a:p>
        </p:txBody>
      </p:sp>
      <p:sp>
        <p:nvSpPr>
          <p:cNvPr id="56" name="TextBox 55"/>
          <p:cNvSpPr txBox="1"/>
          <p:nvPr/>
        </p:nvSpPr>
        <p:spPr>
          <a:xfrm>
            <a:off x="5005719" y="1788160"/>
            <a:ext cx="1085201" cy="175260"/>
          </a:xfrm>
          <a:prstGeom prst="rect">
            <a:avLst/>
          </a:prstGeom>
          <a:noFill/>
        </p:spPr>
        <p:txBody>
          <a:bodyPr wrap="square" lIns="0" tIns="0" rIns="0" bIns="0" rtlCol="0" anchor="ctr" anchorCtr="0">
            <a:noAutofit/>
          </a:bodyPr>
          <a:lstStyle/>
          <a:p>
            <a:pPr algn="l"/>
            <a:r>
              <a:rPr lang="en-US" sz="900" dirty="0" smtClean="0"/>
              <a:t>DLCI: 103</a:t>
            </a:r>
            <a:endParaRPr lang="en-US" sz="900" dirty="0"/>
          </a:p>
        </p:txBody>
      </p:sp>
      <p:sp>
        <p:nvSpPr>
          <p:cNvPr id="57" name="TextBox 56"/>
          <p:cNvSpPr txBox="1"/>
          <p:nvPr/>
        </p:nvSpPr>
        <p:spPr>
          <a:xfrm>
            <a:off x="5112399" y="2435860"/>
            <a:ext cx="1085201" cy="175260"/>
          </a:xfrm>
          <a:prstGeom prst="rect">
            <a:avLst/>
          </a:prstGeom>
          <a:noFill/>
        </p:spPr>
        <p:txBody>
          <a:bodyPr wrap="square" lIns="0" tIns="0" rIns="0" bIns="0" rtlCol="0" anchor="ctr" anchorCtr="0">
            <a:noAutofit/>
          </a:bodyPr>
          <a:lstStyle/>
          <a:p>
            <a:pPr algn="l"/>
            <a:r>
              <a:rPr lang="en-US" sz="900" dirty="0" smtClean="0"/>
              <a:t>DLCI: 301</a:t>
            </a:r>
            <a:endParaRPr lang="en-US" sz="900" dirty="0"/>
          </a:p>
        </p:txBody>
      </p:sp>
      <p:sp>
        <p:nvSpPr>
          <p:cNvPr id="58" name="TextBox 57"/>
          <p:cNvSpPr txBox="1"/>
          <p:nvPr/>
        </p:nvSpPr>
        <p:spPr>
          <a:xfrm>
            <a:off x="3748419" y="2405380"/>
            <a:ext cx="1085201" cy="175260"/>
          </a:xfrm>
          <a:prstGeom prst="rect">
            <a:avLst/>
          </a:prstGeom>
          <a:noFill/>
        </p:spPr>
        <p:txBody>
          <a:bodyPr wrap="square" lIns="0" tIns="0" rIns="0" bIns="0" rtlCol="0" anchor="ctr" anchorCtr="0">
            <a:noAutofit/>
          </a:bodyPr>
          <a:lstStyle/>
          <a:p>
            <a:pPr algn="l"/>
            <a:r>
              <a:rPr lang="en-US" sz="900" dirty="0" smtClean="0"/>
              <a:t>DLCI: 201</a:t>
            </a:r>
            <a:endParaRPr lang="en-US" sz="900" dirty="0"/>
          </a:p>
        </p:txBody>
      </p:sp>
      <p:sp>
        <p:nvSpPr>
          <p:cNvPr id="59" name="TextBox 58"/>
          <p:cNvSpPr txBox="1"/>
          <p:nvPr/>
        </p:nvSpPr>
        <p:spPr>
          <a:xfrm>
            <a:off x="3916059" y="1788160"/>
            <a:ext cx="1085201" cy="175260"/>
          </a:xfrm>
          <a:prstGeom prst="rect">
            <a:avLst/>
          </a:prstGeom>
          <a:noFill/>
        </p:spPr>
        <p:txBody>
          <a:bodyPr wrap="square" lIns="0" tIns="0" rIns="0" bIns="0" rtlCol="0" anchor="ctr" anchorCtr="0">
            <a:noAutofit/>
          </a:bodyPr>
          <a:lstStyle/>
          <a:p>
            <a:pPr algn="l"/>
            <a:r>
              <a:rPr lang="en-US" sz="900" dirty="0" smtClean="0"/>
              <a:t>DLCI: 102</a:t>
            </a:r>
            <a:endParaRPr lang="en-US" sz="900" dirty="0"/>
          </a:p>
        </p:txBody>
      </p:sp>
      <p:sp>
        <p:nvSpPr>
          <p:cNvPr id="60" name="TextBox 59"/>
          <p:cNvSpPr txBox="1"/>
          <p:nvPr/>
        </p:nvSpPr>
        <p:spPr>
          <a:xfrm>
            <a:off x="3741791" y="2544417"/>
            <a:ext cx="432641" cy="208501"/>
          </a:xfrm>
          <a:prstGeom prst="rect">
            <a:avLst/>
          </a:prstGeom>
          <a:noFill/>
        </p:spPr>
        <p:txBody>
          <a:bodyPr wrap="square" lIns="0" tIns="0" rIns="0" bIns="0" rtlCol="0" anchor="ctr" anchorCtr="0">
            <a:noAutofit/>
          </a:bodyPr>
          <a:lstStyle/>
          <a:p>
            <a:pPr algn="l"/>
            <a:r>
              <a:rPr lang="en-US" sz="900" dirty="0" smtClean="0"/>
              <a:t>S0/0/0</a:t>
            </a:r>
            <a:endParaRPr lang="en-US" sz="900" dirty="0"/>
          </a:p>
        </p:txBody>
      </p:sp>
      <p:sp>
        <p:nvSpPr>
          <p:cNvPr id="61" name="TextBox 60"/>
          <p:cNvSpPr txBox="1"/>
          <p:nvPr/>
        </p:nvSpPr>
        <p:spPr>
          <a:xfrm>
            <a:off x="5305529" y="2537793"/>
            <a:ext cx="432641" cy="208501"/>
          </a:xfrm>
          <a:prstGeom prst="rect">
            <a:avLst/>
          </a:prstGeom>
          <a:noFill/>
        </p:spPr>
        <p:txBody>
          <a:bodyPr wrap="square" lIns="0" tIns="0" rIns="0" bIns="0" rtlCol="0" anchor="ctr" anchorCtr="0">
            <a:noAutofit/>
          </a:bodyPr>
          <a:lstStyle/>
          <a:p>
            <a:pPr algn="l"/>
            <a:r>
              <a:rPr lang="en-US" sz="900" dirty="0" smtClean="0"/>
              <a:t>S0/0/0</a:t>
            </a:r>
            <a:endParaRPr lang="en-US" sz="900" dirty="0"/>
          </a:p>
        </p:txBody>
      </p:sp>
      <p:sp>
        <p:nvSpPr>
          <p:cNvPr id="62" name="TextBox 61"/>
          <p:cNvSpPr txBox="1"/>
          <p:nvPr/>
        </p:nvSpPr>
        <p:spPr>
          <a:xfrm>
            <a:off x="4165859" y="1477635"/>
            <a:ext cx="432641" cy="208501"/>
          </a:xfrm>
          <a:prstGeom prst="rect">
            <a:avLst/>
          </a:prstGeom>
          <a:noFill/>
        </p:spPr>
        <p:txBody>
          <a:bodyPr wrap="square" lIns="0" tIns="0" rIns="0" bIns="0" rtlCol="0" anchor="ctr" anchorCtr="0">
            <a:noAutofit/>
          </a:bodyPr>
          <a:lstStyle/>
          <a:p>
            <a:pPr algn="l"/>
            <a:r>
              <a:rPr lang="en-US" sz="900" dirty="0" smtClean="0"/>
              <a:t>S0/0/0</a:t>
            </a:r>
            <a:endParaRPr lang="en-US" sz="900" dirty="0"/>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bwMode="auto">
          <a:xfrm>
            <a:off x="383541" y="3854938"/>
            <a:ext cx="558994" cy="230749"/>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16" name="Rectangle 15"/>
          <p:cNvSpPr/>
          <p:nvPr/>
        </p:nvSpPr>
        <p:spPr bwMode="auto">
          <a:xfrm>
            <a:off x="678962" y="3334434"/>
            <a:ext cx="1543733" cy="216681"/>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2" name="Title 1"/>
          <p:cNvSpPr>
            <a:spLocks noGrp="1"/>
          </p:cNvSpPr>
          <p:nvPr>
            <p:ph type="title"/>
          </p:nvPr>
        </p:nvSpPr>
        <p:spPr/>
        <p:txBody>
          <a:bodyPr>
            <a:normAutofit/>
          </a:bodyPr>
          <a:lstStyle/>
          <a:p>
            <a:r>
              <a:rPr lang="en-US" dirty="0" smtClean="0"/>
              <a:t>IPv6 Multipoint FR Example</a:t>
            </a:r>
            <a:endParaRPr lang="en-US" dirty="0"/>
          </a:p>
        </p:txBody>
      </p:sp>
      <p:sp>
        <p:nvSpPr>
          <p:cNvPr id="6" name="Content Placeholder 5"/>
          <p:cNvSpPr>
            <a:spLocks noGrp="1"/>
          </p:cNvSpPr>
          <p:nvPr>
            <p:ph idx="11"/>
          </p:nvPr>
        </p:nvSpPr>
        <p:spPr>
          <a:xfrm>
            <a:off x="279400" y="4790669"/>
            <a:ext cx="8520354" cy="937705"/>
          </a:xfrm>
        </p:spPr>
        <p:txBody>
          <a:bodyPr>
            <a:normAutofit/>
          </a:bodyPr>
          <a:lstStyle/>
          <a:p>
            <a:r>
              <a:rPr lang="en-US" sz="2000" dirty="0" smtClean="0"/>
              <a:t>Verify connectivity to R2 from R1.</a:t>
            </a:r>
            <a:endParaRPr lang="en-US" sz="1800" dirty="0" smtClean="0"/>
          </a:p>
        </p:txBody>
      </p:sp>
      <p:sp>
        <p:nvSpPr>
          <p:cNvPr id="5" name="Content Placeholder 6"/>
          <p:cNvSpPr txBox="1">
            <a:spLocks/>
          </p:cNvSpPr>
          <p:nvPr/>
        </p:nvSpPr>
        <p:spPr>
          <a:xfrm>
            <a:off x="279400" y="3897849"/>
            <a:ext cx="8520354" cy="2526255"/>
          </a:xfrm>
          <a:prstGeom prst="rect">
            <a:avLst/>
          </a:prstGeom>
        </p:spPr>
        <p:txBody>
          <a:bodyPr>
            <a:normAutofit/>
          </a:bodyPr>
          <a:lstStyle/>
          <a:p>
            <a:pPr marL="236538" marR="0" lvl="0" indent="-236538" algn="l" defTabSz="814388" rtl="0" eaLnBrk="1" fontAlgn="base" latinLnBrk="0" hangingPunct="1">
              <a:lnSpc>
                <a:spcPct val="95000"/>
              </a:lnSpc>
              <a:spcBef>
                <a:spcPct val="50000"/>
              </a:spcBef>
              <a:spcAft>
                <a:spcPct val="0"/>
              </a:spcAft>
              <a:buClr>
                <a:srgbClr val="708CA1"/>
              </a:buClr>
              <a:buSzTx/>
              <a:buFont typeface="Wingdings" pitchFamily="2" charset="2"/>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22" name="Content Placeholder 15"/>
          <p:cNvSpPr txBox="1">
            <a:spLocks/>
          </p:cNvSpPr>
          <p:nvPr/>
        </p:nvSpPr>
        <p:spPr bwMode="auto">
          <a:xfrm>
            <a:off x="293467" y="3294381"/>
            <a:ext cx="8520113" cy="1278010"/>
          </a:xfrm>
          <a:prstGeom prst="rect">
            <a:avLst/>
          </a:prstGeom>
          <a:noFill/>
          <a:ln w="9525" algn="ctr">
            <a:solidFill>
              <a:schemeClr val="tx1"/>
            </a:solidFill>
            <a:miter lim="800000"/>
            <a:headEnd/>
            <a:tailEnd/>
          </a:ln>
        </p:spPr>
        <p:txBody>
          <a:bodyPr vert="horz" wrap="square" lIns="82124" tIns="41061" rIns="82124" bIns="41061" numCol="1" anchor="t" anchorCtr="0" compatLnSpc="1">
            <a:prstTxWarp prst="textNoShape">
              <a:avLst/>
            </a:prstTxWarp>
            <a:noAutofit/>
          </a:bodyPr>
          <a:lstStyle/>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 </a:t>
            </a:r>
            <a:r>
              <a:rPr lang="en-US" sz="1200" b="1" kern="0" dirty="0" smtClean="0">
                <a:latin typeface="Courier New" pitchFamily="49" charset="0"/>
                <a:cs typeface="Courier New" pitchFamily="49" charset="0"/>
              </a:rPr>
              <a:t>ping 2001:12::2</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Type escape sequence to abort.</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Sending 5, 100-byte ICMP Echos to 2001:12::2, timeout is 2 seconds:</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Success rate is 100 percent (5/5), round-trip min/avg/max = 56/57/60 ms</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a:t>
            </a:r>
          </a:p>
          <a:p>
            <a:pPr lvl="0" algn="l" defTabSz="814388" eaLnBrk="1" hangingPunct="1">
              <a:lnSpc>
                <a:spcPct val="100000"/>
              </a:lnSpc>
              <a:spcBef>
                <a:spcPts val="0"/>
              </a:spcBef>
              <a:spcAft>
                <a:spcPts val="0"/>
              </a:spcAft>
              <a:buClr>
                <a:srgbClr val="708CA1"/>
              </a:buClr>
            </a:pPr>
            <a:endParaRPr lang="en-US" sz="1200" kern="0" dirty="0" smtClean="0">
              <a:latin typeface="Courier New" pitchFamily="49" charset="0"/>
              <a:cs typeface="Courier New" pitchFamily="49" charset="0"/>
            </a:endParaRPr>
          </a:p>
        </p:txBody>
      </p:sp>
      <p:cxnSp>
        <p:nvCxnSpPr>
          <p:cNvPr id="37" name="Straight Connector 36"/>
          <p:cNvCxnSpPr/>
          <p:nvPr/>
        </p:nvCxnSpPr>
        <p:spPr bwMode="auto">
          <a:xfrm rot="16200000" flipH="1">
            <a:off x="4518027" y="1714502"/>
            <a:ext cx="376228" cy="4768"/>
          </a:xfrm>
          <a:prstGeom prst="line">
            <a:avLst/>
          </a:prstGeom>
          <a:solidFill>
            <a:schemeClr val="accent1"/>
          </a:solidFill>
          <a:ln w="38100" cap="flat" cmpd="sng" algn="ctr">
            <a:solidFill>
              <a:schemeClr val="accent6"/>
            </a:solidFill>
            <a:prstDash val="solid"/>
            <a:round/>
            <a:headEnd type="none" w="med" len="med"/>
            <a:tailEnd type="none" w="med" len="med"/>
          </a:ln>
          <a:effectLst/>
        </p:spPr>
      </p:cxnSp>
      <p:pic>
        <p:nvPicPr>
          <p:cNvPr id="38" name="Picture 88"/>
          <p:cNvPicPr>
            <a:picLocks noChangeAspect="1" noChangeArrowheads="1"/>
          </p:cNvPicPr>
          <p:nvPr/>
        </p:nvPicPr>
        <p:blipFill>
          <a:blip r:embed="rId3"/>
          <a:srcRect/>
          <a:stretch>
            <a:fillRect/>
          </a:stretch>
        </p:blipFill>
        <p:spPr bwMode="auto">
          <a:xfrm>
            <a:off x="3454404" y="1593850"/>
            <a:ext cx="2349500" cy="1403349"/>
          </a:xfrm>
          <a:prstGeom prst="rect">
            <a:avLst/>
          </a:prstGeom>
          <a:noFill/>
          <a:ln w="9525" algn="ctr">
            <a:noFill/>
            <a:miter lim="800000"/>
            <a:headEnd/>
            <a:tailEnd/>
          </a:ln>
        </p:spPr>
      </p:pic>
      <p:sp>
        <p:nvSpPr>
          <p:cNvPr id="39" name="TextBox 38"/>
          <p:cNvSpPr txBox="1"/>
          <p:nvPr/>
        </p:nvSpPr>
        <p:spPr>
          <a:xfrm>
            <a:off x="3686791" y="2070523"/>
            <a:ext cx="945988" cy="160898"/>
          </a:xfrm>
          <a:prstGeom prst="rect">
            <a:avLst/>
          </a:prstGeom>
          <a:noFill/>
        </p:spPr>
        <p:txBody>
          <a:bodyPr wrap="square" lIns="0" tIns="0" rIns="0" bIns="0" rtlCol="0" anchor="ctr" anchorCtr="0">
            <a:noAutofit/>
          </a:bodyPr>
          <a:lstStyle/>
          <a:p>
            <a:endParaRPr lang="en-US" sz="1000" dirty="0"/>
          </a:p>
        </p:txBody>
      </p:sp>
      <p:sp>
        <p:nvSpPr>
          <p:cNvPr id="40" name="TextBox 39"/>
          <p:cNvSpPr txBox="1"/>
          <p:nvPr/>
        </p:nvSpPr>
        <p:spPr>
          <a:xfrm>
            <a:off x="4235110" y="2172328"/>
            <a:ext cx="1013551" cy="165253"/>
          </a:xfrm>
          <a:prstGeom prst="rect">
            <a:avLst/>
          </a:prstGeom>
          <a:noFill/>
        </p:spPr>
        <p:txBody>
          <a:bodyPr wrap="square" lIns="0" tIns="0" rIns="0" bIns="0" rtlCol="0" anchor="ctr" anchorCtr="0">
            <a:noAutofit/>
          </a:bodyPr>
          <a:lstStyle/>
          <a:p>
            <a:r>
              <a:rPr lang="en-US" sz="1100" b="1" dirty="0" smtClean="0"/>
              <a:t>Frame Relay</a:t>
            </a:r>
            <a:endParaRPr lang="en-US" sz="1100" b="1" dirty="0"/>
          </a:p>
        </p:txBody>
      </p:sp>
      <p:sp>
        <p:nvSpPr>
          <p:cNvPr id="41" name="TextBox 40"/>
          <p:cNvSpPr txBox="1"/>
          <p:nvPr/>
        </p:nvSpPr>
        <p:spPr>
          <a:xfrm>
            <a:off x="4967619" y="1490980"/>
            <a:ext cx="1085201" cy="175260"/>
          </a:xfrm>
          <a:prstGeom prst="rect">
            <a:avLst/>
          </a:prstGeom>
          <a:noFill/>
        </p:spPr>
        <p:txBody>
          <a:bodyPr wrap="square" lIns="0" tIns="0" rIns="0" bIns="0" rtlCol="0" anchor="ctr" anchorCtr="0">
            <a:noAutofit/>
          </a:bodyPr>
          <a:lstStyle/>
          <a:p>
            <a:pPr algn="l"/>
            <a:r>
              <a:rPr lang="en-US" sz="1000" dirty="0" smtClean="0"/>
              <a:t>2001:12::1/64</a:t>
            </a:r>
            <a:endParaRPr lang="en-US" sz="1000" dirty="0"/>
          </a:p>
        </p:txBody>
      </p:sp>
      <p:cxnSp>
        <p:nvCxnSpPr>
          <p:cNvPr id="42" name="Straight Connector 41"/>
          <p:cNvCxnSpPr/>
          <p:nvPr/>
        </p:nvCxnSpPr>
        <p:spPr bwMode="auto">
          <a:xfrm rot="16200000" flipH="1">
            <a:off x="7173480" y="2519818"/>
            <a:ext cx="381000" cy="4762"/>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cxnSp>
        <p:nvCxnSpPr>
          <p:cNvPr id="43" name="Straight Connector 42"/>
          <p:cNvCxnSpPr>
            <a:stCxn id="51" idx="1"/>
          </p:cNvCxnSpPr>
          <p:nvPr/>
        </p:nvCxnSpPr>
        <p:spPr bwMode="auto">
          <a:xfrm rot="10800000" flipH="1" flipV="1">
            <a:off x="5873292" y="2523296"/>
            <a:ext cx="1494429" cy="27477"/>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sp>
        <p:nvSpPr>
          <p:cNvPr id="44" name="Arc 43"/>
          <p:cNvSpPr/>
          <p:nvPr/>
        </p:nvSpPr>
        <p:spPr bwMode="auto">
          <a:xfrm rot="3435754">
            <a:off x="3657980" y="1103054"/>
            <a:ext cx="497539" cy="1872312"/>
          </a:xfrm>
          <a:prstGeom prst="arc">
            <a:avLst>
              <a:gd name="adj1" fmla="val 16200000"/>
              <a:gd name="adj2" fmla="val 5425654"/>
            </a:avLst>
          </a:prstGeom>
          <a:noFill/>
          <a:ln w="28575" cap="flat" cmpd="sng" algn="ctr">
            <a:solidFill>
              <a:schemeClr val="accent6"/>
            </a:solidFill>
            <a:prstDash val="dash"/>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cxnSp>
        <p:nvCxnSpPr>
          <p:cNvPr id="45" name="Straight Connector 44"/>
          <p:cNvCxnSpPr/>
          <p:nvPr/>
        </p:nvCxnSpPr>
        <p:spPr bwMode="auto">
          <a:xfrm rot="16200000" flipH="1">
            <a:off x="1852180" y="2499498"/>
            <a:ext cx="381000" cy="4762"/>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cxnSp>
        <p:nvCxnSpPr>
          <p:cNvPr id="46" name="Straight Connector 45"/>
          <p:cNvCxnSpPr/>
          <p:nvPr/>
        </p:nvCxnSpPr>
        <p:spPr bwMode="auto">
          <a:xfrm>
            <a:off x="2025784" y="2516166"/>
            <a:ext cx="681038" cy="1588"/>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sp>
        <p:nvSpPr>
          <p:cNvPr id="47" name="TextBox 46"/>
          <p:cNvSpPr txBox="1"/>
          <p:nvPr/>
        </p:nvSpPr>
        <p:spPr>
          <a:xfrm>
            <a:off x="3567006" y="2273708"/>
            <a:ext cx="367861" cy="168853"/>
          </a:xfrm>
          <a:prstGeom prst="rect">
            <a:avLst/>
          </a:prstGeom>
          <a:noFill/>
        </p:spPr>
        <p:txBody>
          <a:bodyPr wrap="square" lIns="0" tIns="0" rIns="0" bIns="0" rtlCol="0" anchor="ctr" anchorCtr="0">
            <a:noAutofit/>
          </a:bodyPr>
          <a:lstStyle/>
          <a:p>
            <a:pPr algn="l"/>
            <a:r>
              <a:rPr lang="en-US" sz="1100" dirty="0" smtClean="0"/>
              <a:t>.1</a:t>
            </a:r>
            <a:endParaRPr lang="en-US" sz="1100" dirty="0"/>
          </a:p>
        </p:txBody>
      </p:sp>
      <p:pic>
        <p:nvPicPr>
          <p:cNvPr id="48" name="Picture 37"/>
          <p:cNvPicPr>
            <a:picLocks noChangeArrowheads="1"/>
          </p:cNvPicPr>
          <p:nvPr/>
        </p:nvPicPr>
        <p:blipFill>
          <a:blip r:embed="rId4"/>
          <a:srcRect/>
          <a:stretch>
            <a:fillRect/>
          </a:stretch>
        </p:blipFill>
        <p:spPr bwMode="auto">
          <a:xfrm>
            <a:off x="2646156" y="2291836"/>
            <a:ext cx="870351" cy="451691"/>
          </a:xfrm>
          <a:prstGeom prst="rect">
            <a:avLst/>
          </a:prstGeom>
          <a:noFill/>
          <a:ln w="9525">
            <a:noFill/>
            <a:miter lim="800000"/>
            <a:headEnd/>
            <a:tailEnd/>
          </a:ln>
        </p:spPr>
      </p:pic>
      <p:sp>
        <p:nvSpPr>
          <p:cNvPr id="49" name="TextBox 48"/>
          <p:cNvSpPr txBox="1"/>
          <p:nvPr/>
        </p:nvSpPr>
        <p:spPr>
          <a:xfrm>
            <a:off x="2917357" y="2510064"/>
            <a:ext cx="380232" cy="258532"/>
          </a:xfrm>
          <a:prstGeom prst="rect">
            <a:avLst/>
          </a:prstGeom>
          <a:noFill/>
        </p:spPr>
        <p:txBody>
          <a:bodyPr wrap="none" rtlCol="0">
            <a:spAutoFit/>
          </a:bodyPr>
          <a:lstStyle/>
          <a:p>
            <a:r>
              <a:rPr lang="en-US" sz="1200" b="1" dirty="0" smtClean="0">
                <a:solidFill>
                  <a:schemeClr val="bg1"/>
                </a:solidFill>
              </a:rPr>
              <a:t>R2</a:t>
            </a:r>
            <a:endParaRPr lang="en-US" sz="1200" b="1" dirty="0">
              <a:solidFill>
                <a:schemeClr val="bg1"/>
              </a:solidFill>
            </a:endParaRPr>
          </a:p>
        </p:txBody>
      </p:sp>
      <p:sp>
        <p:nvSpPr>
          <p:cNvPr id="50" name="Arc 49"/>
          <p:cNvSpPr/>
          <p:nvPr/>
        </p:nvSpPr>
        <p:spPr bwMode="auto">
          <a:xfrm rot="18166242" flipH="1">
            <a:off x="5290568" y="1111199"/>
            <a:ext cx="460751" cy="1872312"/>
          </a:xfrm>
          <a:prstGeom prst="arc">
            <a:avLst>
              <a:gd name="adj1" fmla="val 16200000"/>
              <a:gd name="adj2" fmla="val 5425654"/>
            </a:avLst>
          </a:prstGeom>
          <a:noFill/>
          <a:ln w="28575" cap="flat" cmpd="sng" algn="ctr">
            <a:solidFill>
              <a:schemeClr val="accent6"/>
            </a:solidFill>
            <a:prstDash val="dash"/>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pic>
        <p:nvPicPr>
          <p:cNvPr id="51" name="Picture 37"/>
          <p:cNvPicPr>
            <a:picLocks noChangeArrowheads="1"/>
          </p:cNvPicPr>
          <p:nvPr/>
        </p:nvPicPr>
        <p:blipFill>
          <a:blip r:embed="rId4"/>
          <a:srcRect/>
          <a:stretch>
            <a:fillRect/>
          </a:stretch>
        </p:blipFill>
        <p:spPr bwMode="auto">
          <a:xfrm>
            <a:off x="5873293" y="2297451"/>
            <a:ext cx="870351" cy="451691"/>
          </a:xfrm>
          <a:prstGeom prst="rect">
            <a:avLst/>
          </a:prstGeom>
          <a:noFill/>
          <a:ln w="9525">
            <a:noFill/>
            <a:miter lim="800000"/>
            <a:headEnd/>
            <a:tailEnd/>
          </a:ln>
        </p:spPr>
      </p:pic>
      <p:sp>
        <p:nvSpPr>
          <p:cNvPr id="52" name="TextBox 51"/>
          <p:cNvSpPr txBox="1"/>
          <p:nvPr/>
        </p:nvSpPr>
        <p:spPr>
          <a:xfrm>
            <a:off x="6144494" y="2515679"/>
            <a:ext cx="380232" cy="258532"/>
          </a:xfrm>
          <a:prstGeom prst="rect">
            <a:avLst/>
          </a:prstGeom>
          <a:noFill/>
        </p:spPr>
        <p:txBody>
          <a:bodyPr wrap="none" rtlCol="0">
            <a:spAutoFit/>
          </a:bodyPr>
          <a:lstStyle/>
          <a:p>
            <a:r>
              <a:rPr lang="en-US" sz="1200" b="1" dirty="0" smtClean="0">
                <a:solidFill>
                  <a:schemeClr val="bg1"/>
                </a:solidFill>
              </a:rPr>
              <a:t>R3</a:t>
            </a:r>
            <a:endParaRPr lang="en-US" sz="1200" b="1" dirty="0">
              <a:solidFill>
                <a:schemeClr val="bg1"/>
              </a:solidFill>
            </a:endParaRPr>
          </a:p>
        </p:txBody>
      </p:sp>
      <p:pic>
        <p:nvPicPr>
          <p:cNvPr id="53" name="Picture 37"/>
          <p:cNvPicPr>
            <a:picLocks noChangeArrowheads="1"/>
          </p:cNvPicPr>
          <p:nvPr/>
        </p:nvPicPr>
        <p:blipFill>
          <a:blip r:embed="rId4"/>
          <a:srcRect/>
          <a:stretch>
            <a:fillRect/>
          </a:stretch>
        </p:blipFill>
        <p:spPr bwMode="auto">
          <a:xfrm>
            <a:off x="4259056" y="1092956"/>
            <a:ext cx="870351" cy="451691"/>
          </a:xfrm>
          <a:prstGeom prst="rect">
            <a:avLst/>
          </a:prstGeom>
          <a:noFill/>
          <a:ln w="9525">
            <a:noFill/>
            <a:miter lim="800000"/>
            <a:headEnd/>
            <a:tailEnd/>
          </a:ln>
        </p:spPr>
      </p:pic>
      <p:sp>
        <p:nvSpPr>
          <p:cNvPr id="54" name="TextBox 53"/>
          <p:cNvSpPr txBox="1"/>
          <p:nvPr/>
        </p:nvSpPr>
        <p:spPr>
          <a:xfrm>
            <a:off x="4530257" y="1311184"/>
            <a:ext cx="380232" cy="258532"/>
          </a:xfrm>
          <a:prstGeom prst="rect">
            <a:avLst/>
          </a:prstGeom>
          <a:noFill/>
        </p:spPr>
        <p:txBody>
          <a:bodyPr wrap="none" rtlCol="0">
            <a:spAutoFit/>
          </a:bodyPr>
          <a:lstStyle/>
          <a:p>
            <a:r>
              <a:rPr lang="en-US" sz="1200" b="1" dirty="0" smtClean="0">
                <a:solidFill>
                  <a:schemeClr val="bg1"/>
                </a:solidFill>
              </a:rPr>
              <a:t>R1</a:t>
            </a:r>
            <a:endParaRPr lang="en-US" sz="1200" b="1" dirty="0">
              <a:solidFill>
                <a:schemeClr val="bg1"/>
              </a:solidFill>
            </a:endParaRPr>
          </a:p>
        </p:txBody>
      </p:sp>
      <p:sp>
        <p:nvSpPr>
          <p:cNvPr id="55" name="TextBox 54"/>
          <p:cNvSpPr txBox="1"/>
          <p:nvPr/>
        </p:nvSpPr>
        <p:spPr>
          <a:xfrm>
            <a:off x="5927739" y="2115820"/>
            <a:ext cx="1085201" cy="175260"/>
          </a:xfrm>
          <a:prstGeom prst="rect">
            <a:avLst/>
          </a:prstGeom>
          <a:noFill/>
        </p:spPr>
        <p:txBody>
          <a:bodyPr wrap="square" lIns="0" tIns="0" rIns="0" bIns="0" rtlCol="0" anchor="ctr" anchorCtr="0">
            <a:noAutofit/>
          </a:bodyPr>
          <a:lstStyle/>
          <a:p>
            <a:pPr algn="l"/>
            <a:r>
              <a:rPr lang="en-US" sz="1000" dirty="0" smtClean="0"/>
              <a:t>2001:12::3/64</a:t>
            </a:r>
            <a:endParaRPr lang="en-US" sz="1000" dirty="0"/>
          </a:p>
        </p:txBody>
      </p:sp>
      <p:sp>
        <p:nvSpPr>
          <p:cNvPr id="56" name="TextBox 55"/>
          <p:cNvSpPr txBox="1"/>
          <p:nvPr/>
        </p:nvSpPr>
        <p:spPr>
          <a:xfrm>
            <a:off x="2414919" y="2100580"/>
            <a:ext cx="1085201" cy="175260"/>
          </a:xfrm>
          <a:prstGeom prst="rect">
            <a:avLst/>
          </a:prstGeom>
          <a:noFill/>
        </p:spPr>
        <p:txBody>
          <a:bodyPr wrap="square" lIns="0" tIns="0" rIns="0" bIns="0" rtlCol="0" anchor="ctr" anchorCtr="0">
            <a:noAutofit/>
          </a:bodyPr>
          <a:lstStyle/>
          <a:p>
            <a:pPr algn="r"/>
            <a:r>
              <a:rPr lang="en-US" sz="1000" dirty="0" smtClean="0"/>
              <a:t>2001:12::2/64</a:t>
            </a:r>
            <a:endParaRPr lang="en-US" sz="1000" dirty="0"/>
          </a:p>
        </p:txBody>
      </p:sp>
      <p:sp>
        <p:nvSpPr>
          <p:cNvPr id="57" name="TextBox 56"/>
          <p:cNvSpPr txBox="1"/>
          <p:nvPr/>
        </p:nvSpPr>
        <p:spPr>
          <a:xfrm>
            <a:off x="5005719" y="1788160"/>
            <a:ext cx="1085201" cy="175260"/>
          </a:xfrm>
          <a:prstGeom prst="rect">
            <a:avLst/>
          </a:prstGeom>
          <a:noFill/>
        </p:spPr>
        <p:txBody>
          <a:bodyPr wrap="square" lIns="0" tIns="0" rIns="0" bIns="0" rtlCol="0" anchor="ctr" anchorCtr="0">
            <a:noAutofit/>
          </a:bodyPr>
          <a:lstStyle/>
          <a:p>
            <a:pPr algn="l"/>
            <a:r>
              <a:rPr lang="en-US" sz="900" dirty="0" smtClean="0"/>
              <a:t>DLCI: 103</a:t>
            </a:r>
            <a:endParaRPr lang="en-US" sz="900" dirty="0"/>
          </a:p>
        </p:txBody>
      </p:sp>
      <p:sp>
        <p:nvSpPr>
          <p:cNvPr id="58" name="TextBox 57"/>
          <p:cNvSpPr txBox="1"/>
          <p:nvPr/>
        </p:nvSpPr>
        <p:spPr>
          <a:xfrm>
            <a:off x="5112399" y="2435860"/>
            <a:ext cx="1085201" cy="175260"/>
          </a:xfrm>
          <a:prstGeom prst="rect">
            <a:avLst/>
          </a:prstGeom>
          <a:noFill/>
        </p:spPr>
        <p:txBody>
          <a:bodyPr wrap="square" lIns="0" tIns="0" rIns="0" bIns="0" rtlCol="0" anchor="ctr" anchorCtr="0">
            <a:noAutofit/>
          </a:bodyPr>
          <a:lstStyle/>
          <a:p>
            <a:pPr algn="l"/>
            <a:r>
              <a:rPr lang="en-US" sz="900" dirty="0" smtClean="0"/>
              <a:t>DLCI: 301</a:t>
            </a:r>
            <a:endParaRPr lang="en-US" sz="900" dirty="0"/>
          </a:p>
        </p:txBody>
      </p:sp>
      <p:sp>
        <p:nvSpPr>
          <p:cNvPr id="59" name="TextBox 58"/>
          <p:cNvSpPr txBox="1"/>
          <p:nvPr/>
        </p:nvSpPr>
        <p:spPr>
          <a:xfrm>
            <a:off x="3748419" y="2405380"/>
            <a:ext cx="1085201" cy="175260"/>
          </a:xfrm>
          <a:prstGeom prst="rect">
            <a:avLst/>
          </a:prstGeom>
          <a:noFill/>
        </p:spPr>
        <p:txBody>
          <a:bodyPr wrap="square" lIns="0" tIns="0" rIns="0" bIns="0" rtlCol="0" anchor="ctr" anchorCtr="0">
            <a:noAutofit/>
          </a:bodyPr>
          <a:lstStyle/>
          <a:p>
            <a:pPr algn="l"/>
            <a:r>
              <a:rPr lang="en-US" sz="900" dirty="0" smtClean="0"/>
              <a:t>DLCI: 201</a:t>
            </a:r>
            <a:endParaRPr lang="en-US" sz="900" dirty="0"/>
          </a:p>
        </p:txBody>
      </p:sp>
      <p:sp>
        <p:nvSpPr>
          <p:cNvPr id="60" name="TextBox 59"/>
          <p:cNvSpPr txBox="1"/>
          <p:nvPr/>
        </p:nvSpPr>
        <p:spPr>
          <a:xfrm>
            <a:off x="3916059" y="1788160"/>
            <a:ext cx="1085201" cy="175260"/>
          </a:xfrm>
          <a:prstGeom prst="rect">
            <a:avLst/>
          </a:prstGeom>
          <a:noFill/>
        </p:spPr>
        <p:txBody>
          <a:bodyPr wrap="square" lIns="0" tIns="0" rIns="0" bIns="0" rtlCol="0" anchor="ctr" anchorCtr="0">
            <a:noAutofit/>
          </a:bodyPr>
          <a:lstStyle/>
          <a:p>
            <a:pPr algn="l"/>
            <a:r>
              <a:rPr lang="en-US" sz="900" dirty="0" smtClean="0"/>
              <a:t>DLCI: 102</a:t>
            </a:r>
            <a:endParaRPr lang="en-US" sz="900" dirty="0"/>
          </a:p>
        </p:txBody>
      </p:sp>
      <p:sp>
        <p:nvSpPr>
          <p:cNvPr id="61" name="TextBox 60"/>
          <p:cNvSpPr txBox="1"/>
          <p:nvPr/>
        </p:nvSpPr>
        <p:spPr>
          <a:xfrm>
            <a:off x="3741791" y="2544417"/>
            <a:ext cx="432641" cy="208501"/>
          </a:xfrm>
          <a:prstGeom prst="rect">
            <a:avLst/>
          </a:prstGeom>
          <a:noFill/>
        </p:spPr>
        <p:txBody>
          <a:bodyPr wrap="square" lIns="0" tIns="0" rIns="0" bIns="0" rtlCol="0" anchor="ctr" anchorCtr="0">
            <a:noAutofit/>
          </a:bodyPr>
          <a:lstStyle/>
          <a:p>
            <a:pPr algn="l"/>
            <a:r>
              <a:rPr lang="en-US" sz="900" dirty="0" smtClean="0"/>
              <a:t>S0/0/0</a:t>
            </a:r>
            <a:endParaRPr lang="en-US" sz="900" dirty="0"/>
          </a:p>
        </p:txBody>
      </p:sp>
      <p:sp>
        <p:nvSpPr>
          <p:cNvPr id="62" name="TextBox 61"/>
          <p:cNvSpPr txBox="1"/>
          <p:nvPr/>
        </p:nvSpPr>
        <p:spPr>
          <a:xfrm>
            <a:off x="5305529" y="2537793"/>
            <a:ext cx="432641" cy="208501"/>
          </a:xfrm>
          <a:prstGeom prst="rect">
            <a:avLst/>
          </a:prstGeom>
          <a:noFill/>
        </p:spPr>
        <p:txBody>
          <a:bodyPr wrap="square" lIns="0" tIns="0" rIns="0" bIns="0" rtlCol="0" anchor="ctr" anchorCtr="0">
            <a:noAutofit/>
          </a:bodyPr>
          <a:lstStyle/>
          <a:p>
            <a:pPr algn="l"/>
            <a:r>
              <a:rPr lang="en-US" sz="900" dirty="0" smtClean="0"/>
              <a:t>S0/0/0</a:t>
            </a:r>
            <a:endParaRPr lang="en-US" sz="900" dirty="0"/>
          </a:p>
        </p:txBody>
      </p:sp>
      <p:sp>
        <p:nvSpPr>
          <p:cNvPr id="63" name="TextBox 62"/>
          <p:cNvSpPr txBox="1"/>
          <p:nvPr/>
        </p:nvSpPr>
        <p:spPr>
          <a:xfrm>
            <a:off x="4165859" y="1477635"/>
            <a:ext cx="432641" cy="208501"/>
          </a:xfrm>
          <a:prstGeom prst="rect">
            <a:avLst/>
          </a:prstGeom>
          <a:noFill/>
        </p:spPr>
        <p:txBody>
          <a:bodyPr wrap="square" lIns="0" tIns="0" rIns="0" bIns="0" rtlCol="0" anchor="ctr" anchorCtr="0">
            <a:noAutofit/>
          </a:bodyPr>
          <a:lstStyle/>
          <a:p>
            <a:pPr algn="l"/>
            <a:r>
              <a:rPr lang="en-US" sz="900" dirty="0" smtClean="0"/>
              <a:t>S0/0/0</a:t>
            </a:r>
            <a:endParaRPr lang="en-US" sz="900" dirty="0"/>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IPv6 Multipoint FR Example</a:t>
            </a:r>
            <a:endParaRPr lang="en-US" dirty="0"/>
          </a:p>
        </p:txBody>
      </p:sp>
      <p:sp>
        <p:nvSpPr>
          <p:cNvPr id="34" name="Content Placeholder 5"/>
          <p:cNvSpPr>
            <a:spLocks noGrp="1"/>
          </p:cNvSpPr>
          <p:nvPr>
            <p:ph idx="11"/>
          </p:nvPr>
        </p:nvSpPr>
        <p:spPr>
          <a:xfrm>
            <a:off x="279400" y="5486399"/>
            <a:ext cx="8520354" cy="937705"/>
          </a:xfrm>
        </p:spPr>
        <p:txBody>
          <a:bodyPr>
            <a:normAutofit/>
          </a:bodyPr>
          <a:lstStyle/>
          <a:p>
            <a:r>
              <a:rPr lang="en-US" sz="2000" dirty="0" smtClean="0"/>
              <a:t>Create a link-local address, an OSPF router ID, and then enable OSPFv3 on the S0/0/0 interface and identify R2 as an OSPF neighbor.</a:t>
            </a:r>
            <a:endParaRPr lang="en-US" sz="1800" dirty="0" smtClean="0"/>
          </a:p>
        </p:txBody>
      </p:sp>
      <p:sp>
        <p:nvSpPr>
          <p:cNvPr id="5" name="Content Placeholder 6"/>
          <p:cNvSpPr txBox="1">
            <a:spLocks/>
          </p:cNvSpPr>
          <p:nvPr/>
        </p:nvSpPr>
        <p:spPr>
          <a:xfrm>
            <a:off x="279400" y="3897849"/>
            <a:ext cx="8520354" cy="2526255"/>
          </a:xfrm>
          <a:prstGeom prst="rect">
            <a:avLst/>
          </a:prstGeom>
        </p:spPr>
        <p:txBody>
          <a:bodyPr>
            <a:normAutofit/>
          </a:bodyPr>
          <a:lstStyle/>
          <a:p>
            <a:pPr marL="236538" marR="0" lvl="0" indent="-236538" algn="l" defTabSz="814388" rtl="0" eaLnBrk="1" fontAlgn="base" latinLnBrk="0" hangingPunct="1">
              <a:lnSpc>
                <a:spcPct val="95000"/>
              </a:lnSpc>
              <a:spcBef>
                <a:spcPct val="50000"/>
              </a:spcBef>
              <a:spcAft>
                <a:spcPct val="0"/>
              </a:spcAft>
              <a:buClr>
                <a:srgbClr val="708CA1"/>
              </a:buClr>
              <a:buSzTx/>
              <a:buFont typeface="Wingdings" pitchFamily="2" charset="2"/>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35" name="Rectangle 34"/>
          <p:cNvSpPr/>
          <p:nvPr/>
        </p:nvSpPr>
        <p:spPr bwMode="auto">
          <a:xfrm>
            <a:off x="1644162" y="3479800"/>
            <a:ext cx="3016738" cy="274515"/>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36" name="Rectangle 35"/>
          <p:cNvSpPr/>
          <p:nvPr/>
        </p:nvSpPr>
        <p:spPr bwMode="auto">
          <a:xfrm>
            <a:off x="1783862" y="4229100"/>
            <a:ext cx="1657838" cy="236415"/>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37" name="Rectangle 36"/>
          <p:cNvSpPr/>
          <p:nvPr/>
        </p:nvSpPr>
        <p:spPr bwMode="auto">
          <a:xfrm>
            <a:off x="1694962" y="4731434"/>
            <a:ext cx="2496038" cy="259666"/>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38" name="Rectangle 37"/>
          <p:cNvSpPr/>
          <p:nvPr/>
        </p:nvSpPr>
        <p:spPr bwMode="auto">
          <a:xfrm>
            <a:off x="1682262" y="4960034"/>
            <a:ext cx="1759438" cy="234266"/>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22" name="Content Placeholder 15"/>
          <p:cNvSpPr txBox="1">
            <a:spLocks/>
          </p:cNvSpPr>
          <p:nvPr/>
        </p:nvSpPr>
        <p:spPr bwMode="auto">
          <a:xfrm>
            <a:off x="293467" y="3294381"/>
            <a:ext cx="8520113" cy="2093936"/>
          </a:xfrm>
          <a:prstGeom prst="rect">
            <a:avLst/>
          </a:prstGeom>
          <a:noFill/>
          <a:ln w="9525" algn="ctr">
            <a:solidFill>
              <a:schemeClr val="tx1"/>
            </a:solidFill>
            <a:miter lim="800000"/>
            <a:headEnd/>
            <a:tailEnd/>
          </a:ln>
        </p:spPr>
        <p:txBody>
          <a:bodyPr vert="horz" wrap="square" lIns="82124" tIns="41061" rIns="82124" bIns="41061" numCol="1" anchor="t" anchorCtr="0" compatLnSpc="1">
            <a:prstTxWarp prst="textNoShape">
              <a:avLst/>
            </a:prstTxWarp>
            <a:noAutofit/>
          </a:bodyPr>
          <a:lstStyle/>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 </a:t>
            </a:r>
            <a:r>
              <a:rPr lang="en-US" sz="1200" b="1" kern="0" dirty="0" smtClean="0">
                <a:latin typeface="Courier New" pitchFamily="49" charset="0"/>
                <a:cs typeface="Courier New" pitchFamily="49" charset="0"/>
              </a:rPr>
              <a:t>interface s0/0/0</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 </a:t>
            </a:r>
            <a:r>
              <a:rPr lang="en-US" sz="1200" b="1" kern="0" dirty="0" smtClean="0">
                <a:latin typeface="Courier New" pitchFamily="49" charset="0"/>
                <a:cs typeface="Courier New" pitchFamily="49" charset="0"/>
              </a:rPr>
              <a:t>ipv6 address FE80::1 link-local</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 </a:t>
            </a:r>
            <a:r>
              <a:rPr lang="en-US" sz="1200" b="1" kern="0" dirty="0" smtClean="0">
                <a:latin typeface="Courier New" pitchFamily="49" charset="0"/>
                <a:cs typeface="Courier New" pitchFamily="49" charset="0"/>
              </a:rPr>
              <a:t>exit</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 </a:t>
            </a:r>
            <a:r>
              <a:rPr lang="en-US" sz="1200" b="1" kern="0" dirty="0" smtClean="0">
                <a:latin typeface="Courier New" pitchFamily="49" charset="0"/>
                <a:cs typeface="Courier New" pitchFamily="49" charset="0"/>
              </a:rPr>
              <a:t>ipv6 unicast-routing</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 </a:t>
            </a:r>
            <a:r>
              <a:rPr lang="en-US" sz="1200" b="1" kern="0" dirty="0" smtClean="0">
                <a:latin typeface="Courier New" pitchFamily="49" charset="0"/>
                <a:cs typeface="Courier New" pitchFamily="49" charset="0"/>
              </a:rPr>
              <a:t>ipv6 router ospf 1</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R1(config-rtr)# </a:t>
            </a:r>
            <a:r>
              <a:rPr lang="en-US" sz="1200" b="1" kern="0" dirty="0" smtClean="0">
                <a:latin typeface="Courier New" pitchFamily="49" charset="0"/>
                <a:cs typeface="Courier New" pitchFamily="49" charset="0"/>
              </a:rPr>
              <a:t>router-id 1.1.1.1</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R1(config-rtr)# </a:t>
            </a:r>
            <a:r>
              <a:rPr lang="en-US" sz="1200" b="1" kern="0" dirty="0" smtClean="0">
                <a:latin typeface="Courier New" pitchFamily="49" charset="0"/>
                <a:cs typeface="Courier New" pitchFamily="49" charset="0"/>
              </a:rPr>
              <a:t>exit</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 </a:t>
            </a:r>
            <a:r>
              <a:rPr lang="en-US" sz="1200" b="1" kern="0" dirty="0" smtClean="0">
                <a:latin typeface="Courier New" pitchFamily="49" charset="0"/>
                <a:cs typeface="Courier New" pitchFamily="49" charset="0"/>
              </a:rPr>
              <a:t>interface s0/0/0</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 </a:t>
            </a:r>
            <a:r>
              <a:rPr lang="en-US" sz="1200" b="1" kern="0" dirty="0" smtClean="0">
                <a:latin typeface="Courier New" pitchFamily="49" charset="0"/>
                <a:cs typeface="Courier New" pitchFamily="49" charset="0"/>
              </a:rPr>
              <a:t>ipv6 ospf neighbor FE80::2</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 </a:t>
            </a:r>
            <a:r>
              <a:rPr lang="en-US" sz="1200" b="1" kern="0" dirty="0" smtClean="0">
                <a:latin typeface="Courier New" pitchFamily="49" charset="0"/>
                <a:cs typeface="Courier New" pitchFamily="49" charset="0"/>
              </a:rPr>
              <a:t>ipv6 ospf 1 area 0</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a:t>
            </a:r>
          </a:p>
        </p:txBody>
      </p:sp>
      <p:cxnSp>
        <p:nvCxnSpPr>
          <p:cNvPr id="39" name="Straight Connector 38"/>
          <p:cNvCxnSpPr/>
          <p:nvPr/>
        </p:nvCxnSpPr>
        <p:spPr bwMode="auto">
          <a:xfrm rot="16200000" flipH="1">
            <a:off x="4518027" y="1714502"/>
            <a:ext cx="376228" cy="4768"/>
          </a:xfrm>
          <a:prstGeom prst="line">
            <a:avLst/>
          </a:prstGeom>
          <a:solidFill>
            <a:schemeClr val="accent1"/>
          </a:solidFill>
          <a:ln w="38100" cap="flat" cmpd="sng" algn="ctr">
            <a:solidFill>
              <a:schemeClr val="accent6"/>
            </a:solidFill>
            <a:prstDash val="solid"/>
            <a:round/>
            <a:headEnd type="none" w="med" len="med"/>
            <a:tailEnd type="none" w="med" len="med"/>
          </a:ln>
          <a:effectLst/>
        </p:spPr>
      </p:cxnSp>
      <p:pic>
        <p:nvPicPr>
          <p:cNvPr id="40" name="Picture 88"/>
          <p:cNvPicPr>
            <a:picLocks noChangeAspect="1" noChangeArrowheads="1"/>
          </p:cNvPicPr>
          <p:nvPr/>
        </p:nvPicPr>
        <p:blipFill>
          <a:blip r:embed="rId3"/>
          <a:srcRect/>
          <a:stretch>
            <a:fillRect/>
          </a:stretch>
        </p:blipFill>
        <p:spPr bwMode="auto">
          <a:xfrm>
            <a:off x="3454404" y="1593850"/>
            <a:ext cx="2349500" cy="1403349"/>
          </a:xfrm>
          <a:prstGeom prst="rect">
            <a:avLst/>
          </a:prstGeom>
          <a:noFill/>
          <a:ln w="9525" algn="ctr">
            <a:noFill/>
            <a:miter lim="800000"/>
            <a:headEnd/>
            <a:tailEnd/>
          </a:ln>
        </p:spPr>
      </p:pic>
      <p:sp>
        <p:nvSpPr>
          <p:cNvPr id="41" name="TextBox 40"/>
          <p:cNvSpPr txBox="1"/>
          <p:nvPr/>
        </p:nvSpPr>
        <p:spPr>
          <a:xfrm>
            <a:off x="3686791" y="2070523"/>
            <a:ext cx="945988" cy="160898"/>
          </a:xfrm>
          <a:prstGeom prst="rect">
            <a:avLst/>
          </a:prstGeom>
          <a:noFill/>
        </p:spPr>
        <p:txBody>
          <a:bodyPr wrap="square" lIns="0" tIns="0" rIns="0" bIns="0" rtlCol="0" anchor="ctr" anchorCtr="0">
            <a:noAutofit/>
          </a:bodyPr>
          <a:lstStyle/>
          <a:p>
            <a:endParaRPr lang="en-US" sz="1000" dirty="0"/>
          </a:p>
        </p:txBody>
      </p:sp>
      <p:sp>
        <p:nvSpPr>
          <p:cNvPr id="42" name="TextBox 41"/>
          <p:cNvSpPr txBox="1"/>
          <p:nvPr/>
        </p:nvSpPr>
        <p:spPr>
          <a:xfrm>
            <a:off x="4235110" y="2172328"/>
            <a:ext cx="1013551" cy="165253"/>
          </a:xfrm>
          <a:prstGeom prst="rect">
            <a:avLst/>
          </a:prstGeom>
          <a:noFill/>
        </p:spPr>
        <p:txBody>
          <a:bodyPr wrap="square" lIns="0" tIns="0" rIns="0" bIns="0" rtlCol="0" anchor="ctr" anchorCtr="0">
            <a:noAutofit/>
          </a:bodyPr>
          <a:lstStyle/>
          <a:p>
            <a:r>
              <a:rPr lang="en-US" sz="1100" b="1" dirty="0" smtClean="0"/>
              <a:t>Frame Relay</a:t>
            </a:r>
            <a:endParaRPr lang="en-US" sz="1100" b="1" dirty="0"/>
          </a:p>
        </p:txBody>
      </p:sp>
      <p:sp>
        <p:nvSpPr>
          <p:cNvPr id="43" name="TextBox 42"/>
          <p:cNvSpPr txBox="1"/>
          <p:nvPr/>
        </p:nvSpPr>
        <p:spPr>
          <a:xfrm>
            <a:off x="4967619" y="1490980"/>
            <a:ext cx="1085201" cy="175260"/>
          </a:xfrm>
          <a:prstGeom prst="rect">
            <a:avLst/>
          </a:prstGeom>
          <a:noFill/>
        </p:spPr>
        <p:txBody>
          <a:bodyPr wrap="square" lIns="0" tIns="0" rIns="0" bIns="0" rtlCol="0" anchor="ctr" anchorCtr="0">
            <a:noAutofit/>
          </a:bodyPr>
          <a:lstStyle/>
          <a:p>
            <a:pPr algn="l"/>
            <a:r>
              <a:rPr lang="en-US" sz="1000" dirty="0" smtClean="0"/>
              <a:t>2001:12::1/64</a:t>
            </a:r>
            <a:endParaRPr lang="en-US" sz="1000" dirty="0"/>
          </a:p>
        </p:txBody>
      </p:sp>
      <p:cxnSp>
        <p:nvCxnSpPr>
          <p:cNvPr id="44" name="Straight Connector 43"/>
          <p:cNvCxnSpPr/>
          <p:nvPr/>
        </p:nvCxnSpPr>
        <p:spPr bwMode="auto">
          <a:xfrm rot="16200000" flipH="1">
            <a:off x="7173480" y="2519818"/>
            <a:ext cx="381000" cy="4762"/>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cxnSp>
        <p:nvCxnSpPr>
          <p:cNvPr id="45" name="Straight Connector 44"/>
          <p:cNvCxnSpPr>
            <a:stCxn id="53" idx="1"/>
          </p:cNvCxnSpPr>
          <p:nvPr/>
        </p:nvCxnSpPr>
        <p:spPr bwMode="auto">
          <a:xfrm rot="10800000" flipH="1" flipV="1">
            <a:off x="5873292" y="2523296"/>
            <a:ext cx="1494429" cy="27477"/>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sp>
        <p:nvSpPr>
          <p:cNvPr id="46" name="Arc 45"/>
          <p:cNvSpPr/>
          <p:nvPr/>
        </p:nvSpPr>
        <p:spPr bwMode="auto">
          <a:xfrm rot="3435754">
            <a:off x="3657980" y="1103054"/>
            <a:ext cx="497539" cy="1872312"/>
          </a:xfrm>
          <a:prstGeom prst="arc">
            <a:avLst>
              <a:gd name="adj1" fmla="val 16200000"/>
              <a:gd name="adj2" fmla="val 5425654"/>
            </a:avLst>
          </a:prstGeom>
          <a:noFill/>
          <a:ln w="28575" cap="flat" cmpd="sng" algn="ctr">
            <a:solidFill>
              <a:schemeClr val="accent6"/>
            </a:solidFill>
            <a:prstDash val="dash"/>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cxnSp>
        <p:nvCxnSpPr>
          <p:cNvPr id="47" name="Straight Connector 46"/>
          <p:cNvCxnSpPr/>
          <p:nvPr/>
        </p:nvCxnSpPr>
        <p:spPr bwMode="auto">
          <a:xfrm rot="16200000" flipH="1">
            <a:off x="1852180" y="2499498"/>
            <a:ext cx="381000" cy="4762"/>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cxnSp>
        <p:nvCxnSpPr>
          <p:cNvPr id="48" name="Straight Connector 47"/>
          <p:cNvCxnSpPr/>
          <p:nvPr/>
        </p:nvCxnSpPr>
        <p:spPr bwMode="auto">
          <a:xfrm>
            <a:off x="2025784" y="2516166"/>
            <a:ext cx="681038" cy="1588"/>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sp>
        <p:nvSpPr>
          <p:cNvPr id="49" name="TextBox 48"/>
          <p:cNvSpPr txBox="1"/>
          <p:nvPr/>
        </p:nvSpPr>
        <p:spPr>
          <a:xfrm>
            <a:off x="3567006" y="2273708"/>
            <a:ext cx="367861" cy="168853"/>
          </a:xfrm>
          <a:prstGeom prst="rect">
            <a:avLst/>
          </a:prstGeom>
          <a:noFill/>
        </p:spPr>
        <p:txBody>
          <a:bodyPr wrap="square" lIns="0" tIns="0" rIns="0" bIns="0" rtlCol="0" anchor="ctr" anchorCtr="0">
            <a:noAutofit/>
          </a:bodyPr>
          <a:lstStyle/>
          <a:p>
            <a:pPr algn="l"/>
            <a:r>
              <a:rPr lang="en-US" sz="1100" dirty="0" smtClean="0"/>
              <a:t>.1</a:t>
            </a:r>
            <a:endParaRPr lang="en-US" sz="1100" dirty="0"/>
          </a:p>
        </p:txBody>
      </p:sp>
      <p:pic>
        <p:nvPicPr>
          <p:cNvPr id="50" name="Picture 37"/>
          <p:cNvPicPr>
            <a:picLocks noChangeArrowheads="1"/>
          </p:cNvPicPr>
          <p:nvPr/>
        </p:nvPicPr>
        <p:blipFill>
          <a:blip r:embed="rId4"/>
          <a:srcRect/>
          <a:stretch>
            <a:fillRect/>
          </a:stretch>
        </p:blipFill>
        <p:spPr bwMode="auto">
          <a:xfrm>
            <a:off x="2646156" y="2291836"/>
            <a:ext cx="870351" cy="451691"/>
          </a:xfrm>
          <a:prstGeom prst="rect">
            <a:avLst/>
          </a:prstGeom>
          <a:noFill/>
          <a:ln w="9525">
            <a:noFill/>
            <a:miter lim="800000"/>
            <a:headEnd/>
            <a:tailEnd/>
          </a:ln>
        </p:spPr>
      </p:pic>
      <p:sp>
        <p:nvSpPr>
          <p:cNvPr id="51" name="TextBox 50"/>
          <p:cNvSpPr txBox="1"/>
          <p:nvPr/>
        </p:nvSpPr>
        <p:spPr>
          <a:xfrm>
            <a:off x="2917357" y="2510064"/>
            <a:ext cx="380232" cy="258532"/>
          </a:xfrm>
          <a:prstGeom prst="rect">
            <a:avLst/>
          </a:prstGeom>
          <a:noFill/>
        </p:spPr>
        <p:txBody>
          <a:bodyPr wrap="none" rtlCol="0">
            <a:spAutoFit/>
          </a:bodyPr>
          <a:lstStyle/>
          <a:p>
            <a:r>
              <a:rPr lang="en-US" sz="1200" b="1" dirty="0" smtClean="0">
                <a:solidFill>
                  <a:schemeClr val="bg1"/>
                </a:solidFill>
              </a:rPr>
              <a:t>R2</a:t>
            </a:r>
            <a:endParaRPr lang="en-US" sz="1200" b="1" dirty="0">
              <a:solidFill>
                <a:schemeClr val="bg1"/>
              </a:solidFill>
            </a:endParaRPr>
          </a:p>
        </p:txBody>
      </p:sp>
      <p:sp>
        <p:nvSpPr>
          <p:cNvPr id="52" name="Arc 51"/>
          <p:cNvSpPr/>
          <p:nvPr/>
        </p:nvSpPr>
        <p:spPr bwMode="auto">
          <a:xfrm rot="18166242" flipH="1">
            <a:off x="5290568" y="1111199"/>
            <a:ext cx="460751" cy="1872312"/>
          </a:xfrm>
          <a:prstGeom prst="arc">
            <a:avLst>
              <a:gd name="adj1" fmla="val 16200000"/>
              <a:gd name="adj2" fmla="val 5425654"/>
            </a:avLst>
          </a:prstGeom>
          <a:noFill/>
          <a:ln w="28575" cap="flat" cmpd="sng" algn="ctr">
            <a:solidFill>
              <a:schemeClr val="accent6"/>
            </a:solidFill>
            <a:prstDash val="dash"/>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pic>
        <p:nvPicPr>
          <p:cNvPr id="53" name="Picture 37"/>
          <p:cNvPicPr>
            <a:picLocks noChangeArrowheads="1"/>
          </p:cNvPicPr>
          <p:nvPr/>
        </p:nvPicPr>
        <p:blipFill>
          <a:blip r:embed="rId4"/>
          <a:srcRect/>
          <a:stretch>
            <a:fillRect/>
          </a:stretch>
        </p:blipFill>
        <p:spPr bwMode="auto">
          <a:xfrm>
            <a:off x="5873293" y="2297451"/>
            <a:ext cx="870351" cy="451691"/>
          </a:xfrm>
          <a:prstGeom prst="rect">
            <a:avLst/>
          </a:prstGeom>
          <a:noFill/>
          <a:ln w="9525">
            <a:noFill/>
            <a:miter lim="800000"/>
            <a:headEnd/>
            <a:tailEnd/>
          </a:ln>
        </p:spPr>
      </p:pic>
      <p:sp>
        <p:nvSpPr>
          <p:cNvPr id="54" name="TextBox 53"/>
          <p:cNvSpPr txBox="1"/>
          <p:nvPr/>
        </p:nvSpPr>
        <p:spPr>
          <a:xfrm>
            <a:off x="6144494" y="2515679"/>
            <a:ext cx="380232" cy="258532"/>
          </a:xfrm>
          <a:prstGeom prst="rect">
            <a:avLst/>
          </a:prstGeom>
          <a:noFill/>
        </p:spPr>
        <p:txBody>
          <a:bodyPr wrap="none" rtlCol="0">
            <a:spAutoFit/>
          </a:bodyPr>
          <a:lstStyle/>
          <a:p>
            <a:r>
              <a:rPr lang="en-US" sz="1200" b="1" dirty="0" smtClean="0">
                <a:solidFill>
                  <a:schemeClr val="bg1"/>
                </a:solidFill>
              </a:rPr>
              <a:t>R3</a:t>
            </a:r>
            <a:endParaRPr lang="en-US" sz="1200" b="1" dirty="0">
              <a:solidFill>
                <a:schemeClr val="bg1"/>
              </a:solidFill>
            </a:endParaRPr>
          </a:p>
        </p:txBody>
      </p:sp>
      <p:pic>
        <p:nvPicPr>
          <p:cNvPr id="55" name="Picture 37"/>
          <p:cNvPicPr>
            <a:picLocks noChangeArrowheads="1"/>
          </p:cNvPicPr>
          <p:nvPr/>
        </p:nvPicPr>
        <p:blipFill>
          <a:blip r:embed="rId4"/>
          <a:srcRect/>
          <a:stretch>
            <a:fillRect/>
          </a:stretch>
        </p:blipFill>
        <p:spPr bwMode="auto">
          <a:xfrm>
            <a:off x="4259056" y="1092956"/>
            <a:ext cx="870351" cy="451691"/>
          </a:xfrm>
          <a:prstGeom prst="rect">
            <a:avLst/>
          </a:prstGeom>
          <a:noFill/>
          <a:ln w="9525">
            <a:noFill/>
            <a:miter lim="800000"/>
            <a:headEnd/>
            <a:tailEnd/>
          </a:ln>
        </p:spPr>
      </p:pic>
      <p:sp>
        <p:nvSpPr>
          <p:cNvPr id="56" name="TextBox 55"/>
          <p:cNvSpPr txBox="1"/>
          <p:nvPr/>
        </p:nvSpPr>
        <p:spPr>
          <a:xfrm>
            <a:off x="4530257" y="1311184"/>
            <a:ext cx="380232" cy="258532"/>
          </a:xfrm>
          <a:prstGeom prst="rect">
            <a:avLst/>
          </a:prstGeom>
          <a:noFill/>
        </p:spPr>
        <p:txBody>
          <a:bodyPr wrap="none" rtlCol="0">
            <a:spAutoFit/>
          </a:bodyPr>
          <a:lstStyle/>
          <a:p>
            <a:r>
              <a:rPr lang="en-US" sz="1200" b="1" dirty="0" smtClean="0">
                <a:solidFill>
                  <a:schemeClr val="bg1"/>
                </a:solidFill>
              </a:rPr>
              <a:t>R1</a:t>
            </a:r>
            <a:endParaRPr lang="en-US" sz="1200" b="1" dirty="0">
              <a:solidFill>
                <a:schemeClr val="bg1"/>
              </a:solidFill>
            </a:endParaRPr>
          </a:p>
        </p:txBody>
      </p:sp>
      <p:sp>
        <p:nvSpPr>
          <p:cNvPr id="57" name="TextBox 56"/>
          <p:cNvSpPr txBox="1"/>
          <p:nvPr/>
        </p:nvSpPr>
        <p:spPr>
          <a:xfrm>
            <a:off x="5927739" y="2115820"/>
            <a:ext cx="1085201" cy="175260"/>
          </a:xfrm>
          <a:prstGeom prst="rect">
            <a:avLst/>
          </a:prstGeom>
          <a:noFill/>
        </p:spPr>
        <p:txBody>
          <a:bodyPr wrap="square" lIns="0" tIns="0" rIns="0" bIns="0" rtlCol="0" anchor="ctr" anchorCtr="0">
            <a:noAutofit/>
          </a:bodyPr>
          <a:lstStyle/>
          <a:p>
            <a:pPr algn="l"/>
            <a:r>
              <a:rPr lang="en-US" sz="1000" dirty="0" smtClean="0"/>
              <a:t>2001:12::3/64</a:t>
            </a:r>
            <a:endParaRPr lang="en-US" sz="1000" dirty="0"/>
          </a:p>
        </p:txBody>
      </p:sp>
      <p:sp>
        <p:nvSpPr>
          <p:cNvPr id="58" name="TextBox 57"/>
          <p:cNvSpPr txBox="1"/>
          <p:nvPr/>
        </p:nvSpPr>
        <p:spPr>
          <a:xfrm>
            <a:off x="2414919" y="2100580"/>
            <a:ext cx="1085201" cy="175260"/>
          </a:xfrm>
          <a:prstGeom prst="rect">
            <a:avLst/>
          </a:prstGeom>
          <a:noFill/>
        </p:spPr>
        <p:txBody>
          <a:bodyPr wrap="square" lIns="0" tIns="0" rIns="0" bIns="0" rtlCol="0" anchor="ctr" anchorCtr="0">
            <a:noAutofit/>
          </a:bodyPr>
          <a:lstStyle/>
          <a:p>
            <a:pPr algn="r"/>
            <a:r>
              <a:rPr lang="en-US" sz="1000" dirty="0" smtClean="0"/>
              <a:t>2001:12::2/64</a:t>
            </a:r>
            <a:endParaRPr lang="en-US" sz="1000" dirty="0"/>
          </a:p>
        </p:txBody>
      </p:sp>
      <p:sp>
        <p:nvSpPr>
          <p:cNvPr id="59" name="TextBox 58"/>
          <p:cNvSpPr txBox="1"/>
          <p:nvPr/>
        </p:nvSpPr>
        <p:spPr>
          <a:xfrm>
            <a:off x="5005719" y="1788160"/>
            <a:ext cx="1085201" cy="175260"/>
          </a:xfrm>
          <a:prstGeom prst="rect">
            <a:avLst/>
          </a:prstGeom>
          <a:noFill/>
        </p:spPr>
        <p:txBody>
          <a:bodyPr wrap="square" lIns="0" tIns="0" rIns="0" bIns="0" rtlCol="0" anchor="ctr" anchorCtr="0">
            <a:noAutofit/>
          </a:bodyPr>
          <a:lstStyle/>
          <a:p>
            <a:pPr algn="l"/>
            <a:r>
              <a:rPr lang="en-US" sz="900" dirty="0" smtClean="0"/>
              <a:t>DLCI: 103</a:t>
            </a:r>
            <a:endParaRPr lang="en-US" sz="900" dirty="0"/>
          </a:p>
        </p:txBody>
      </p:sp>
      <p:sp>
        <p:nvSpPr>
          <p:cNvPr id="60" name="TextBox 59"/>
          <p:cNvSpPr txBox="1"/>
          <p:nvPr/>
        </p:nvSpPr>
        <p:spPr>
          <a:xfrm>
            <a:off x="5112399" y="2435860"/>
            <a:ext cx="1085201" cy="175260"/>
          </a:xfrm>
          <a:prstGeom prst="rect">
            <a:avLst/>
          </a:prstGeom>
          <a:noFill/>
        </p:spPr>
        <p:txBody>
          <a:bodyPr wrap="square" lIns="0" tIns="0" rIns="0" bIns="0" rtlCol="0" anchor="ctr" anchorCtr="0">
            <a:noAutofit/>
          </a:bodyPr>
          <a:lstStyle/>
          <a:p>
            <a:pPr algn="l"/>
            <a:r>
              <a:rPr lang="en-US" sz="900" dirty="0" smtClean="0"/>
              <a:t>DLCI: 301</a:t>
            </a:r>
            <a:endParaRPr lang="en-US" sz="900" dirty="0"/>
          </a:p>
        </p:txBody>
      </p:sp>
      <p:sp>
        <p:nvSpPr>
          <p:cNvPr id="61" name="TextBox 60"/>
          <p:cNvSpPr txBox="1"/>
          <p:nvPr/>
        </p:nvSpPr>
        <p:spPr>
          <a:xfrm>
            <a:off x="3748419" y="2405380"/>
            <a:ext cx="1085201" cy="175260"/>
          </a:xfrm>
          <a:prstGeom prst="rect">
            <a:avLst/>
          </a:prstGeom>
          <a:noFill/>
        </p:spPr>
        <p:txBody>
          <a:bodyPr wrap="square" lIns="0" tIns="0" rIns="0" bIns="0" rtlCol="0" anchor="ctr" anchorCtr="0">
            <a:noAutofit/>
          </a:bodyPr>
          <a:lstStyle/>
          <a:p>
            <a:pPr algn="l"/>
            <a:r>
              <a:rPr lang="en-US" sz="900" dirty="0" smtClean="0"/>
              <a:t>DLCI: 201</a:t>
            </a:r>
            <a:endParaRPr lang="en-US" sz="900" dirty="0"/>
          </a:p>
        </p:txBody>
      </p:sp>
      <p:sp>
        <p:nvSpPr>
          <p:cNvPr id="62" name="TextBox 61"/>
          <p:cNvSpPr txBox="1"/>
          <p:nvPr/>
        </p:nvSpPr>
        <p:spPr>
          <a:xfrm>
            <a:off x="3916059" y="1788160"/>
            <a:ext cx="1085201" cy="175260"/>
          </a:xfrm>
          <a:prstGeom prst="rect">
            <a:avLst/>
          </a:prstGeom>
          <a:noFill/>
        </p:spPr>
        <p:txBody>
          <a:bodyPr wrap="square" lIns="0" tIns="0" rIns="0" bIns="0" rtlCol="0" anchor="ctr" anchorCtr="0">
            <a:noAutofit/>
          </a:bodyPr>
          <a:lstStyle/>
          <a:p>
            <a:pPr algn="l"/>
            <a:r>
              <a:rPr lang="en-US" sz="900" dirty="0" smtClean="0"/>
              <a:t>DLCI: 102</a:t>
            </a:r>
            <a:endParaRPr lang="en-US" sz="900" dirty="0"/>
          </a:p>
        </p:txBody>
      </p:sp>
      <p:sp>
        <p:nvSpPr>
          <p:cNvPr id="63" name="TextBox 62"/>
          <p:cNvSpPr txBox="1"/>
          <p:nvPr/>
        </p:nvSpPr>
        <p:spPr>
          <a:xfrm>
            <a:off x="3741791" y="2544417"/>
            <a:ext cx="432641" cy="208501"/>
          </a:xfrm>
          <a:prstGeom prst="rect">
            <a:avLst/>
          </a:prstGeom>
          <a:noFill/>
        </p:spPr>
        <p:txBody>
          <a:bodyPr wrap="square" lIns="0" tIns="0" rIns="0" bIns="0" rtlCol="0" anchor="ctr" anchorCtr="0">
            <a:noAutofit/>
          </a:bodyPr>
          <a:lstStyle/>
          <a:p>
            <a:pPr algn="l"/>
            <a:r>
              <a:rPr lang="en-US" sz="900" dirty="0" smtClean="0"/>
              <a:t>S0/0/0</a:t>
            </a:r>
            <a:endParaRPr lang="en-US" sz="900" dirty="0"/>
          </a:p>
        </p:txBody>
      </p:sp>
      <p:sp>
        <p:nvSpPr>
          <p:cNvPr id="64" name="TextBox 63"/>
          <p:cNvSpPr txBox="1"/>
          <p:nvPr/>
        </p:nvSpPr>
        <p:spPr>
          <a:xfrm>
            <a:off x="5305529" y="2537793"/>
            <a:ext cx="432641" cy="208501"/>
          </a:xfrm>
          <a:prstGeom prst="rect">
            <a:avLst/>
          </a:prstGeom>
          <a:noFill/>
        </p:spPr>
        <p:txBody>
          <a:bodyPr wrap="square" lIns="0" tIns="0" rIns="0" bIns="0" rtlCol="0" anchor="ctr" anchorCtr="0">
            <a:noAutofit/>
          </a:bodyPr>
          <a:lstStyle/>
          <a:p>
            <a:pPr algn="l"/>
            <a:r>
              <a:rPr lang="en-US" sz="900" dirty="0" smtClean="0"/>
              <a:t>S0/0/0</a:t>
            </a:r>
            <a:endParaRPr lang="en-US" sz="900" dirty="0"/>
          </a:p>
        </p:txBody>
      </p:sp>
      <p:sp>
        <p:nvSpPr>
          <p:cNvPr id="65" name="TextBox 64"/>
          <p:cNvSpPr txBox="1"/>
          <p:nvPr/>
        </p:nvSpPr>
        <p:spPr>
          <a:xfrm>
            <a:off x="4165859" y="1477635"/>
            <a:ext cx="432641" cy="208501"/>
          </a:xfrm>
          <a:prstGeom prst="rect">
            <a:avLst/>
          </a:prstGeom>
          <a:noFill/>
        </p:spPr>
        <p:txBody>
          <a:bodyPr wrap="square" lIns="0" tIns="0" rIns="0" bIns="0" rtlCol="0" anchor="ctr" anchorCtr="0">
            <a:noAutofit/>
          </a:bodyPr>
          <a:lstStyle/>
          <a:p>
            <a:pPr algn="l"/>
            <a:r>
              <a:rPr lang="en-US" sz="900" dirty="0" smtClean="0"/>
              <a:t>S0/0/0</a:t>
            </a:r>
            <a:endParaRPr lang="en-US" sz="900" dirty="0"/>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p:cNvSpPr/>
          <p:nvPr/>
        </p:nvSpPr>
        <p:spPr bwMode="auto">
          <a:xfrm>
            <a:off x="1644162" y="3479800"/>
            <a:ext cx="3016738" cy="274515"/>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38" name="Rectangle 37"/>
          <p:cNvSpPr/>
          <p:nvPr/>
        </p:nvSpPr>
        <p:spPr bwMode="auto">
          <a:xfrm>
            <a:off x="1783862" y="4229100"/>
            <a:ext cx="1657838" cy="236415"/>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39" name="Rectangle 38"/>
          <p:cNvSpPr/>
          <p:nvPr/>
        </p:nvSpPr>
        <p:spPr bwMode="auto">
          <a:xfrm>
            <a:off x="1694962" y="4731434"/>
            <a:ext cx="2496038" cy="259666"/>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40" name="Rectangle 39"/>
          <p:cNvSpPr/>
          <p:nvPr/>
        </p:nvSpPr>
        <p:spPr bwMode="auto">
          <a:xfrm>
            <a:off x="1682262" y="4960034"/>
            <a:ext cx="1759438" cy="234266"/>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16" name="Rectangle 15"/>
          <p:cNvSpPr/>
          <p:nvPr/>
        </p:nvSpPr>
        <p:spPr bwMode="auto">
          <a:xfrm>
            <a:off x="1676400" y="5135098"/>
            <a:ext cx="4035083" cy="300501"/>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2" name="Title 1"/>
          <p:cNvSpPr>
            <a:spLocks noGrp="1"/>
          </p:cNvSpPr>
          <p:nvPr>
            <p:ph type="title"/>
          </p:nvPr>
        </p:nvSpPr>
        <p:spPr/>
        <p:txBody>
          <a:bodyPr>
            <a:normAutofit/>
          </a:bodyPr>
          <a:lstStyle/>
          <a:p>
            <a:r>
              <a:rPr lang="en-US" dirty="0" smtClean="0"/>
              <a:t>IPv6 Multipoint FR Example</a:t>
            </a:r>
            <a:endParaRPr lang="en-US" dirty="0"/>
          </a:p>
        </p:txBody>
      </p:sp>
      <p:sp>
        <p:nvSpPr>
          <p:cNvPr id="36" name="Content Placeholder 5"/>
          <p:cNvSpPr>
            <a:spLocks noGrp="1"/>
          </p:cNvSpPr>
          <p:nvPr>
            <p:ph idx="11"/>
          </p:nvPr>
        </p:nvSpPr>
        <p:spPr>
          <a:xfrm>
            <a:off x="279400" y="5651500"/>
            <a:ext cx="8520354" cy="772604"/>
          </a:xfrm>
        </p:spPr>
        <p:txBody>
          <a:bodyPr>
            <a:normAutofit/>
          </a:bodyPr>
          <a:lstStyle/>
          <a:p>
            <a:r>
              <a:rPr lang="en-US" sz="2000" dirty="0" smtClean="0"/>
              <a:t>On R2, configure similar commands and add a Frame Relay map </a:t>
            </a:r>
            <a:r>
              <a:rPr lang="en-US" sz="2000" smtClean="0"/>
              <a:t>statement pointing to </a:t>
            </a:r>
            <a:r>
              <a:rPr lang="en-US" sz="2000" dirty="0" smtClean="0"/>
              <a:t>R1 with the</a:t>
            </a:r>
            <a:r>
              <a:rPr lang="en-US" sz="2000" b="1" dirty="0" smtClean="0">
                <a:latin typeface="Courier New" pitchFamily="49" charset="0"/>
                <a:cs typeface="Courier New" pitchFamily="49" charset="0"/>
              </a:rPr>
              <a:t> broadcast </a:t>
            </a:r>
            <a:r>
              <a:rPr lang="en-US" sz="2000" dirty="0" smtClean="0"/>
              <a:t>keyword.</a:t>
            </a:r>
            <a:endParaRPr lang="en-US" sz="1800" dirty="0" smtClean="0"/>
          </a:p>
        </p:txBody>
      </p:sp>
      <p:sp>
        <p:nvSpPr>
          <p:cNvPr id="5" name="Content Placeholder 6"/>
          <p:cNvSpPr txBox="1">
            <a:spLocks/>
          </p:cNvSpPr>
          <p:nvPr/>
        </p:nvSpPr>
        <p:spPr>
          <a:xfrm>
            <a:off x="279400" y="3897849"/>
            <a:ext cx="8520354" cy="2526255"/>
          </a:xfrm>
          <a:prstGeom prst="rect">
            <a:avLst/>
          </a:prstGeom>
        </p:spPr>
        <p:txBody>
          <a:bodyPr>
            <a:normAutofit/>
          </a:bodyPr>
          <a:lstStyle/>
          <a:p>
            <a:pPr marL="236538" marR="0" lvl="0" indent="-236538" algn="l" defTabSz="814388" rtl="0" eaLnBrk="1" fontAlgn="base" latinLnBrk="0" hangingPunct="1">
              <a:lnSpc>
                <a:spcPct val="95000"/>
              </a:lnSpc>
              <a:spcBef>
                <a:spcPct val="50000"/>
              </a:spcBef>
              <a:spcAft>
                <a:spcPct val="0"/>
              </a:spcAft>
              <a:buClr>
                <a:srgbClr val="708CA1"/>
              </a:buClr>
              <a:buSzTx/>
              <a:buFont typeface="Wingdings" pitchFamily="2" charset="2"/>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22" name="Content Placeholder 15"/>
          <p:cNvSpPr txBox="1">
            <a:spLocks/>
          </p:cNvSpPr>
          <p:nvPr/>
        </p:nvSpPr>
        <p:spPr bwMode="auto">
          <a:xfrm>
            <a:off x="293467" y="3294381"/>
            <a:ext cx="8520113" cy="2276816"/>
          </a:xfrm>
          <a:prstGeom prst="rect">
            <a:avLst/>
          </a:prstGeom>
          <a:noFill/>
          <a:ln w="9525" algn="ctr">
            <a:solidFill>
              <a:schemeClr val="tx1"/>
            </a:solidFill>
            <a:miter lim="800000"/>
            <a:headEnd/>
            <a:tailEnd/>
          </a:ln>
        </p:spPr>
        <p:txBody>
          <a:bodyPr vert="horz" wrap="square" lIns="82124" tIns="41061" rIns="82124" bIns="41061" numCol="1" anchor="t" anchorCtr="0" compatLnSpc="1">
            <a:prstTxWarp prst="textNoShape">
              <a:avLst/>
            </a:prstTxWarp>
            <a:noAutofit/>
          </a:bodyPr>
          <a:lstStyle/>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R2(config)# </a:t>
            </a:r>
            <a:r>
              <a:rPr lang="en-US" sz="1200" b="1" kern="0" dirty="0" smtClean="0">
                <a:latin typeface="Courier New" pitchFamily="49" charset="0"/>
                <a:cs typeface="Courier New" pitchFamily="49" charset="0"/>
              </a:rPr>
              <a:t>interface s0/0/0</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R2(config-if)# </a:t>
            </a:r>
            <a:r>
              <a:rPr lang="en-US" sz="1200" b="1" kern="0" dirty="0" smtClean="0">
                <a:latin typeface="Courier New" pitchFamily="49" charset="0"/>
                <a:cs typeface="Courier New" pitchFamily="49" charset="0"/>
              </a:rPr>
              <a:t>ipv6 address FE80::2 link-local</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R2(config-if)# </a:t>
            </a:r>
            <a:r>
              <a:rPr lang="en-US" sz="1200" b="1" kern="0" dirty="0" smtClean="0">
                <a:latin typeface="Courier New" pitchFamily="49" charset="0"/>
                <a:cs typeface="Courier New" pitchFamily="49" charset="0"/>
              </a:rPr>
              <a:t>exit</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R2(config)# </a:t>
            </a:r>
            <a:r>
              <a:rPr lang="en-US" sz="1200" b="1" kern="0" dirty="0" smtClean="0">
                <a:latin typeface="Courier New" pitchFamily="49" charset="0"/>
                <a:cs typeface="Courier New" pitchFamily="49" charset="0"/>
              </a:rPr>
              <a:t>ipv6 unicast-routing</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R2(config)# </a:t>
            </a:r>
            <a:r>
              <a:rPr lang="en-US" sz="1200" b="1" kern="0" dirty="0" smtClean="0">
                <a:latin typeface="Courier New" pitchFamily="49" charset="0"/>
                <a:cs typeface="Courier New" pitchFamily="49" charset="0"/>
              </a:rPr>
              <a:t>ipv6 router ospf 1</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R2(config-rtr)# </a:t>
            </a:r>
            <a:r>
              <a:rPr lang="en-US" sz="1200" b="1" kern="0" dirty="0" smtClean="0">
                <a:latin typeface="Courier New" pitchFamily="49" charset="0"/>
                <a:cs typeface="Courier New" pitchFamily="49" charset="0"/>
              </a:rPr>
              <a:t>router-id 2.2.2.2</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R2(config-rtr)# </a:t>
            </a:r>
            <a:r>
              <a:rPr lang="en-US" sz="1200" b="1" kern="0" dirty="0" smtClean="0">
                <a:latin typeface="Courier New" pitchFamily="49" charset="0"/>
                <a:cs typeface="Courier New" pitchFamily="49" charset="0"/>
              </a:rPr>
              <a:t>exit</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R2(config)# </a:t>
            </a:r>
            <a:r>
              <a:rPr lang="en-US" sz="1200" b="1" kern="0" dirty="0" smtClean="0">
                <a:latin typeface="Courier New" pitchFamily="49" charset="0"/>
                <a:cs typeface="Courier New" pitchFamily="49" charset="0"/>
              </a:rPr>
              <a:t>interface s0/0/0</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R2(config-if)# </a:t>
            </a:r>
            <a:r>
              <a:rPr lang="en-US" sz="1200" b="1" kern="0" dirty="0" smtClean="0">
                <a:latin typeface="Courier New" pitchFamily="49" charset="0"/>
                <a:cs typeface="Courier New" pitchFamily="49" charset="0"/>
              </a:rPr>
              <a:t>ipv6 ospf neighbor FE80::1</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R2(config-if)# </a:t>
            </a:r>
            <a:r>
              <a:rPr lang="en-US" sz="1200" b="1" kern="0" dirty="0" smtClean="0">
                <a:latin typeface="Courier New" pitchFamily="49" charset="0"/>
                <a:cs typeface="Courier New" pitchFamily="49" charset="0"/>
              </a:rPr>
              <a:t>ipv6 ospf 1 area 0</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R2(config-if)# </a:t>
            </a:r>
            <a:r>
              <a:rPr lang="en-US" sz="1200" b="1" kern="0" dirty="0" smtClean="0">
                <a:latin typeface="Courier New" pitchFamily="49" charset="0"/>
                <a:cs typeface="Courier New" pitchFamily="49" charset="0"/>
              </a:rPr>
              <a:t>frame-relay map ipv6 FE80::1 201 broadcast</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R2(config-if)#</a:t>
            </a:r>
          </a:p>
        </p:txBody>
      </p:sp>
      <p:cxnSp>
        <p:nvCxnSpPr>
          <p:cNvPr id="35" name="Straight Connector 34"/>
          <p:cNvCxnSpPr/>
          <p:nvPr/>
        </p:nvCxnSpPr>
        <p:spPr bwMode="auto">
          <a:xfrm rot="16200000" flipH="1">
            <a:off x="4518027" y="1714502"/>
            <a:ext cx="376228" cy="4768"/>
          </a:xfrm>
          <a:prstGeom prst="line">
            <a:avLst/>
          </a:prstGeom>
          <a:solidFill>
            <a:schemeClr val="accent1"/>
          </a:solidFill>
          <a:ln w="38100" cap="flat" cmpd="sng" algn="ctr">
            <a:solidFill>
              <a:schemeClr val="accent6"/>
            </a:solidFill>
            <a:prstDash val="solid"/>
            <a:round/>
            <a:headEnd type="none" w="med" len="med"/>
            <a:tailEnd type="none" w="med" len="med"/>
          </a:ln>
          <a:effectLst/>
        </p:spPr>
      </p:cxnSp>
      <p:pic>
        <p:nvPicPr>
          <p:cNvPr id="41" name="Picture 88"/>
          <p:cNvPicPr>
            <a:picLocks noChangeAspect="1" noChangeArrowheads="1"/>
          </p:cNvPicPr>
          <p:nvPr/>
        </p:nvPicPr>
        <p:blipFill>
          <a:blip r:embed="rId3"/>
          <a:srcRect/>
          <a:stretch>
            <a:fillRect/>
          </a:stretch>
        </p:blipFill>
        <p:spPr bwMode="auto">
          <a:xfrm>
            <a:off x="3454404" y="1593850"/>
            <a:ext cx="2349500" cy="1403349"/>
          </a:xfrm>
          <a:prstGeom prst="rect">
            <a:avLst/>
          </a:prstGeom>
          <a:noFill/>
          <a:ln w="9525" algn="ctr">
            <a:noFill/>
            <a:miter lim="800000"/>
            <a:headEnd/>
            <a:tailEnd/>
          </a:ln>
        </p:spPr>
      </p:pic>
      <p:sp>
        <p:nvSpPr>
          <p:cNvPr id="42" name="TextBox 41"/>
          <p:cNvSpPr txBox="1"/>
          <p:nvPr/>
        </p:nvSpPr>
        <p:spPr>
          <a:xfrm>
            <a:off x="3686791" y="2070523"/>
            <a:ext cx="945988" cy="160898"/>
          </a:xfrm>
          <a:prstGeom prst="rect">
            <a:avLst/>
          </a:prstGeom>
          <a:noFill/>
        </p:spPr>
        <p:txBody>
          <a:bodyPr wrap="square" lIns="0" tIns="0" rIns="0" bIns="0" rtlCol="0" anchor="ctr" anchorCtr="0">
            <a:noAutofit/>
          </a:bodyPr>
          <a:lstStyle/>
          <a:p>
            <a:endParaRPr lang="en-US" sz="1000" dirty="0"/>
          </a:p>
        </p:txBody>
      </p:sp>
      <p:sp>
        <p:nvSpPr>
          <p:cNvPr id="43" name="TextBox 42"/>
          <p:cNvSpPr txBox="1"/>
          <p:nvPr/>
        </p:nvSpPr>
        <p:spPr>
          <a:xfrm>
            <a:off x="4235110" y="2172328"/>
            <a:ext cx="1013551" cy="165253"/>
          </a:xfrm>
          <a:prstGeom prst="rect">
            <a:avLst/>
          </a:prstGeom>
          <a:noFill/>
        </p:spPr>
        <p:txBody>
          <a:bodyPr wrap="square" lIns="0" tIns="0" rIns="0" bIns="0" rtlCol="0" anchor="ctr" anchorCtr="0">
            <a:noAutofit/>
          </a:bodyPr>
          <a:lstStyle/>
          <a:p>
            <a:r>
              <a:rPr lang="en-US" sz="1100" b="1" dirty="0" smtClean="0"/>
              <a:t>Frame Relay</a:t>
            </a:r>
            <a:endParaRPr lang="en-US" sz="1100" b="1" dirty="0"/>
          </a:p>
        </p:txBody>
      </p:sp>
      <p:sp>
        <p:nvSpPr>
          <p:cNvPr id="44" name="TextBox 43"/>
          <p:cNvSpPr txBox="1"/>
          <p:nvPr/>
        </p:nvSpPr>
        <p:spPr>
          <a:xfrm>
            <a:off x="4967619" y="1490980"/>
            <a:ext cx="1085201" cy="175260"/>
          </a:xfrm>
          <a:prstGeom prst="rect">
            <a:avLst/>
          </a:prstGeom>
          <a:noFill/>
        </p:spPr>
        <p:txBody>
          <a:bodyPr wrap="square" lIns="0" tIns="0" rIns="0" bIns="0" rtlCol="0" anchor="ctr" anchorCtr="0">
            <a:noAutofit/>
          </a:bodyPr>
          <a:lstStyle/>
          <a:p>
            <a:pPr algn="l"/>
            <a:r>
              <a:rPr lang="en-US" sz="1000" dirty="0" smtClean="0"/>
              <a:t>2001:12::1/64</a:t>
            </a:r>
            <a:endParaRPr lang="en-US" sz="1000" dirty="0"/>
          </a:p>
        </p:txBody>
      </p:sp>
      <p:cxnSp>
        <p:nvCxnSpPr>
          <p:cNvPr id="45" name="Straight Connector 44"/>
          <p:cNvCxnSpPr/>
          <p:nvPr/>
        </p:nvCxnSpPr>
        <p:spPr bwMode="auto">
          <a:xfrm rot="16200000" flipH="1">
            <a:off x="7173480" y="2519818"/>
            <a:ext cx="381000" cy="4762"/>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cxnSp>
        <p:nvCxnSpPr>
          <p:cNvPr id="46" name="Straight Connector 45"/>
          <p:cNvCxnSpPr>
            <a:stCxn id="54" idx="1"/>
          </p:cNvCxnSpPr>
          <p:nvPr/>
        </p:nvCxnSpPr>
        <p:spPr bwMode="auto">
          <a:xfrm rot="10800000" flipH="1" flipV="1">
            <a:off x="5873292" y="2523296"/>
            <a:ext cx="1494429" cy="27477"/>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sp>
        <p:nvSpPr>
          <p:cNvPr id="47" name="Arc 46"/>
          <p:cNvSpPr/>
          <p:nvPr/>
        </p:nvSpPr>
        <p:spPr bwMode="auto">
          <a:xfrm rot="3435754">
            <a:off x="3657980" y="1103054"/>
            <a:ext cx="497539" cy="1872312"/>
          </a:xfrm>
          <a:prstGeom prst="arc">
            <a:avLst>
              <a:gd name="adj1" fmla="val 16200000"/>
              <a:gd name="adj2" fmla="val 5425654"/>
            </a:avLst>
          </a:prstGeom>
          <a:noFill/>
          <a:ln w="28575" cap="flat" cmpd="sng" algn="ctr">
            <a:solidFill>
              <a:schemeClr val="accent6"/>
            </a:solidFill>
            <a:prstDash val="dash"/>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cxnSp>
        <p:nvCxnSpPr>
          <p:cNvPr id="48" name="Straight Connector 47"/>
          <p:cNvCxnSpPr/>
          <p:nvPr/>
        </p:nvCxnSpPr>
        <p:spPr bwMode="auto">
          <a:xfrm rot="16200000" flipH="1">
            <a:off x="1852180" y="2499498"/>
            <a:ext cx="381000" cy="4762"/>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cxnSp>
        <p:nvCxnSpPr>
          <p:cNvPr id="49" name="Straight Connector 48"/>
          <p:cNvCxnSpPr/>
          <p:nvPr/>
        </p:nvCxnSpPr>
        <p:spPr bwMode="auto">
          <a:xfrm>
            <a:off x="2025784" y="2516166"/>
            <a:ext cx="681038" cy="1588"/>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sp>
        <p:nvSpPr>
          <p:cNvPr id="50" name="TextBox 49"/>
          <p:cNvSpPr txBox="1"/>
          <p:nvPr/>
        </p:nvSpPr>
        <p:spPr>
          <a:xfrm>
            <a:off x="3567006" y="2273708"/>
            <a:ext cx="367861" cy="168853"/>
          </a:xfrm>
          <a:prstGeom prst="rect">
            <a:avLst/>
          </a:prstGeom>
          <a:noFill/>
        </p:spPr>
        <p:txBody>
          <a:bodyPr wrap="square" lIns="0" tIns="0" rIns="0" bIns="0" rtlCol="0" anchor="ctr" anchorCtr="0">
            <a:noAutofit/>
          </a:bodyPr>
          <a:lstStyle/>
          <a:p>
            <a:pPr algn="l"/>
            <a:r>
              <a:rPr lang="en-US" sz="1100" dirty="0" smtClean="0"/>
              <a:t>.1</a:t>
            </a:r>
            <a:endParaRPr lang="en-US" sz="1100" dirty="0"/>
          </a:p>
        </p:txBody>
      </p:sp>
      <p:pic>
        <p:nvPicPr>
          <p:cNvPr id="51" name="Picture 37"/>
          <p:cNvPicPr>
            <a:picLocks noChangeArrowheads="1"/>
          </p:cNvPicPr>
          <p:nvPr/>
        </p:nvPicPr>
        <p:blipFill>
          <a:blip r:embed="rId4"/>
          <a:srcRect/>
          <a:stretch>
            <a:fillRect/>
          </a:stretch>
        </p:blipFill>
        <p:spPr bwMode="auto">
          <a:xfrm>
            <a:off x="2646156" y="2291836"/>
            <a:ext cx="870351" cy="451691"/>
          </a:xfrm>
          <a:prstGeom prst="rect">
            <a:avLst/>
          </a:prstGeom>
          <a:noFill/>
          <a:ln w="9525">
            <a:noFill/>
            <a:miter lim="800000"/>
            <a:headEnd/>
            <a:tailEnd/>
          </a:ln>
        </p:spPr>
      </p:pic>
      <p:sp>
        <p:nvSpPr>
          <p:cNvPr id="52" name="TextBox 51"/>
          <p:cNvSpPr txBox="1"/>
          <p:nvPr/>
        </p:nvSpPr>
        <p:spPr>
          <a:xfrm>
            <a:off x="2917357" y="2510064"/>
            <a:ext cx="380232" cy="258532"/>
          </a:xfrm>
          <a:prstGeom prst="rect">
            <a:avLst/>
          </a:prstGeom>
          <a:noFill/>
        </p:spPr>
        <p:txBody>
          <a:bodyPr wrap="none" rtlCol="0">
            <a:spAutoFit/>
          </a:bodyPr>
          <a:lstStyle/>
          <a:p>
            <a:r>
              <a:rPr lang="en-US" sz="1200" b="1" dirty="0" smtClean="0">
                <a:solidFill>
                  <a:schemeClr val="bg1"/>
                </a:solidFill>
              </a:rPr>
              <a:t>R2</a:t>
            </a:r>
            <a:endParaRPr lang="en-US" sz="1200" b="1" dirty="0">
              <a:solidFill>
                <a:schemeClr val="bg1"/>
              </a:solidFill>
            </a:endParaRPr>
          </a:p>
        </p:txBody>
      </p:sp>
      <p:sp>
        <p:nvSpPr>
          <p:cNvPr id="53" name="Arc 52"/>
          <p:cNvSpPr/>
          <p:nvPr/>
        </p:nvSpPr>
        <p:spPr bwMode="auto">
          <a:xfrm rot="18166242" flipH="1">
            <a:off x="5290568" y="1111199"/>
            <a:ext cx="460751" cy="1872312"/>
          </a:xfrm>
          <a:prstGeom prst="arc">
            <a:avLst>
              <a:gd name="adj1" fmla="val 16200000"/>
              <a:gd name="adj2" fmla="val 5425654"/>
            </a:avLst>
          </a:prstGeom>
          <a:noFill/>
          <a:ln w="28575" cap="flat" cmpd="sng" algn="ctr">
            <a:solidFill>
              <a:schemeClr val="accent6"/>
            </a:solidFill>
            <a:prstDash val="dash"/>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pic>
        <p:nvPicPr>
          <p:cNvPr id="54" name="Picture 37"/>
          <p:cNvPicPr>
            <a:picLocks noChangeArrowheads="1"/>
          </p:cNvPicPr>
          <p:nvPr/>
        </p:nvPicPr>
        <p:blipFill>
          <a:blip r:embed="rId4"/>
          <a:srcRect/>
          <a:stretch>
            <a:fillRect/>
          </a:stretch>
        </p:blipFill>
        <p:spPr bwMode="auto">
          <a:xfrm>
            <a:off x="5873293" y="2297451"/>
            <a:ext cx="870351" cy="451691"/>
          </a:xfrm>
          <a:prstGeom prst="rect">
            <a:avLst/>
          </a:prstGeom>
          <a:noFill/>
          <a:ln w="9525">
            <a:noFill/>
            <a:miter lim="800000"/>
            <a:headEnd/>
            <a:tailEnd/>
          </a:ln>
        </p:spPr>
      </p:pic>
      <p:sp>
        <p:nvSpPr>
          <p:cNvPr id="55" name="TextBox 54"/>
          <p:cNvSpPr txBox="1"/>
          <p:nvPr/>
        </p:nvSpPr>
        <p:spPr>
          <a:xfrm>
            <a:off x="6144494" y="2515679"/>
            <a:ext cx="380232" cy="258532"/>
          </a:xfrm>
          <a:prstGeom prst="rect">
            <a:avLst/>
          </a:prstGeom>
          <a:noFill/>
        </p:spPr>
        <p:txBody>
          <a:bodyPr wrap="none" rtlCol="0">
            <a:spAutoFit/>
          </a:bodyPr>
          <a:lstStyle/>
          <a:p>
            <a:r>
              <a:rPr lang="en-US" sz="1200" b="1" dirty="0" smtClean="0">
                <a:solidFill>
                  <a:schemeClr val="bg1"/>
                </a:solidFill>
              </a:rPr>
              <a:t>R3</a:t>
            </a:r>
            <a:endParaRPr lang="en-US" sz="1200" b="1" dirty="0">
              <a:solidFill>
                <a:schemeClr val="bg1"/>
              </a:solidFill>
            </a:endParaRPr>
          </a:p>
        </p:txBody>
      </p:sp>
      <p:pic>
        <p:nvPicPr>
          <p:cNvPr id="56" name="Picture 37"/>
          <p:cNvPicPr>
            <a:picLocks noChangeArrowheads="1"/>
          </p:cNvPicPr>
          <p:nvPr/>
        </p:nvPicPr>
        <p:blipFill>
          <a:blip r:embed="rId4"/>
          <a:srcRect/>
          <a:stretch>
            <a:fillRect/>
          </a:stretch>
        </p:blipFill>
        <p:spPr bwMode="auto">
          <a:xfrm>
            <a:off x="4259056" y="1092956"/>
            <a:ext cx="870351" cy="451691"/>
          </a:xfrm>
          <a:prstGeom prst="rect">
            <a:avLst/>
          </a:prstGeom>
          <a:noFill/>
          <a:ln w="9525">
            <a:noFill/>
            <a:miter lim="800000"/>
            <a:headEnd/>
            <a:tailEnd/>
          </a:ln>
        </p:spPr>
      </p:pic>
      <p:sp>
        <p:nvSpPr>
          <p:cNvPr id="57" name="TextBox 56"/>
          <p:cNvSpPr txBox="1"/>
          <p:nvPr/>
        </p:nvSpPr>
        <p:spPr>
          <a:xfrm>
            <a:off x="4530257" y="1311184"/>
            <a:ext cx="380232" cy="258532"/>
          </a:xfrm>
          <a:prstGeom prst="rect">
            <a:avLst/>
          </a:prstGeom>
          <a:noFill/>
        </p:spPr>
        <p:txBody>
          <a:bodyPr wrap="none" rtlCol="0">
            <a:spAutoFit/>
          </a:bodyPr>
          <a:lstStyle/>
          <a:p>
            <a:r>
              <a:rPr lang="en-US" sz="1200" b="1" dirty="0" smtClean="0">
                <a:solidFill>
                  <a:schemeClr val="bg1"/>
                </a:solidFill>
              </a:rPr>
              <a:t>R1</a:t>
            </a:r>
            <a:endParaRPr lang="en-US" sz="1200" b="1" dirty="0">
              <a:solidFill>
                <a:schemeClr val="bg1"/>
              </a:solidFill>
            </a:endParaRPr>
          </a:p>
        </p:txBody>
      </p:sp>
      <p:sp>
        <p:nvSpPr>
          <p:cNvPr id="58" name="TextBox 57"/>
          <p:cNvSpPr txBox="1"/>
          <p:nvPr/>
        </p:nvSpPr>
        <p:spPr>
          <a:xfrm>
            <a:off x="5927739" y="2115820"/>
            <a:ext cx="1085201" cy="175260"/>
          </a:xfrm>
          <a:prstGeom prst="rect">
            <a:avLst/>
          </a:prstGeom>
          <a:noFill/>
        </p:spPr>
        <p:txBody>
          <a:bodyPr wrap="square" lIns="0" tIns="0" rIns="0" bIns="0" rtlCol="0" anchor="ctr" anchorCtr="0">
            <a:noAutofit/>
          </a:bodyPr>
          <a:lstStyle/>
          <a:p>
            <a:pPr algn="l"/>
            <a:r>
              <a:rPr lang="en-US" sz="1000" dirty="0" smtClean="0"/>
              <a:t>2001:12::3/64</a:t>
            </a:r>
            <a:endParaRPr lang="en-US" sz="1000" dirty="0"/>
          </a:p>
        </p:txBody>
      </p:sp>
      <p:sp>
        <p:nvSpPr>
          <p:cNvPr id="59" name="TextBox 58"/>
          <p:cNvSpPr txBox="1"/>
          <p:nvPr/>
        </p:nvSpPr>
        <p:spPr>
          <a:xfrm>
            <a:off x="2414919" y="2100580"/>
            <a:ext cx="1085201" cy="175260"/>
          </a:xfrm>
          <a:prstGeom prst="rect">
            <a:avLst/>
          </a:prstGeom>
          <a:noFill/>
        </p:spPr>
        <p:txBody>
          <a:bodyPr wrap="square" lIns="0" tIns="0" rIns="0" bIns="0" rtlCol="0" anchor="ctr" anchorCtr="0">
            <a:noAutofit/>
          </a:bodyPr>
          <a:lstStyle/>
          <a:p>
            <a:pPr algn="r"/>
            <a:r>
              <a:rPr lang="en-US" sz="1000" dirty="0" smtClean="0"/>
              <a:t>2001:12::2/64</a:t>
            </a:r>
            <a:endParaRPr lang="en-US" sz="1000" dirty="0"/>
          </a:p>
        </p:txBody>
      </p:sp>
      <p:sp>
        <p:nvSpPr>
          <p:cNvPr id="60" name="TextBox 59"/>
          <p:cNvSpPr txBox="1"/>
          <p:nvPr/>
        </p:nvSpPr>
        <p:spPr>
          <a:xfrm>
            <a:off x="5005719" y="1788160"/>
            <a:ext cx="1085201" cy="175260"/>
          </a:xfrm>
          <a:prstGeom prst="rect">
            <a:avLst/>
          </a:prstGeom>
          <a:noFill/>
        </p:spPr>
        <p:txBody>
          <a:bodyPr wrap="square" lIns="0" tIns="0" rIns="0" bIns="0" rtlCol="0" anchor="ctr" anchorCtr="0">
            <a:noAutofit/>
          </a:bodyPr>
          <a:lstStyle/>
          <a:p>
            <a:pPr algn="l"/>
            <a:r>
              <a:rPr lang="en-US" sz="900" dirty="0" smtClean="0"/>
              <a:t>DLCI: 103</a:t>
            </a:r>
            <a:endParaRPr lang="en-US" sz="900" dirty="0"/>
          </a:p>
        </p:txBody>
      </p:sp>
      <p:sp>
        <p:nvSpPr>
          <p:cNvPr id="61" name="TextBox 60"/>
          <p:cNvSpPr txBox="1"/>
          <p:nvPr/>
        </p:nvSpPr>
        <p:spPr>
          <a:xfrm>
            <a:off x="5112399" y="2435860"/>
            <a:ext cx="1085201" cy="175260"/>
          </a:xfrm>
          <a:prstGeom prst="rect">
            <a:avLst/>
          </a:prstGeom>
          <a:noFill/>
        </p:spPr>
        <p:txBody>
          <a:bodyPr wrap="square" lIns="0" tIns="0" rIns="0" bIns="0" rtlCol="0" anchor="ctr" anchorCtr="0">
            <a:noAutofit/>
          </a:bodyPr>
          <a:lstStyle/>
          <a:p>
            <a:pPr algn="l"/>
            <a:r>
              <a:rPr lang="en-US" sz="900" dirty="0" smtClean="0"/>
              <a:t>DLCI: 301</a:t>
            </a:r>
            <a:endParaRPr lang="en-US" sz="900" dirty="0"/>
          </a:p>
        </p:txBody>
      </p:sp>
      <p:sp>
        <p:nvSpPr>
          <p:cNvPr id="62" name="TextBox 61"/>
          <p:cNvSpPr txBox="1"/>
          <p:nvPr/>
        </p:nvSpPr>
        <p:spPr>
          <a:xfrm>
            <a:off x="3748419" y="2405380"/>
            <a:ext cx="1085201" cy="175260"/>
          </a:xfrm>
          <a:prstGeom prst="rect">
            <a:avLst/>
          </a:prstGeom>
          <a:noFill/>
        </p:spPr>
        <p:txBody>
          <a:bodyPr wrap="square" lIns="0" tIns="0" rIns="0" bIns="0" rtlCol="0" anchor="ctr" anchorCtr="0">
            <a:noAutofit/>
          </a:bodyPr>
          <a:lstStyle/>
          <a:p>
            <a:pPr algn="l"/>
            <a:r>
              <a:rPr lang="en-US" sz="900" dirty="0" smtClean="0"/>
              <a:t>DLCI: 201</a:t>
            </a:r>
            <a:endParaRPr lang="en-US" sz="900" dirty="0"/>
          </a:p>
        </p:txBody>
      </p:sp>
      <p:sp>
        <p:nvSpPr>
          <p:cNvPr id="63" name="TextBox 62"/>
          <p:cNvSpPr txBox="1"/>
          <p:nvPr/>
        </p:nvSpPr>
        <p:spPr>
          <a:xfrm>
            <a:off x="3916059" y="1788160"/>
            <a:ext cx="1085201" cy="175260"/>
          </a:xfrm>
          <a:prstGeom prst="rect">
            <a:avLst/>
          </a:prstGeom>
          <a:noFill/>
        </p:spPr>
        <p:txBody>
          <a:bodyPr wrap="square" lIns="0" tIns="0" rIns="0" bIns="0" rtlCol="0" anchor="ctr" anchorCtr="0">
            <a:noAutofit/>
          </a:bodyPr>
          <a:lstStyle/>
          <a:p>
            <a:pPr algn="l"/>
            <a:r>
              <a:rPr lang="en-US" sz="900" dirty="0" smtClean="0"/>
              <a:t>DLCI: 102</a:t>
            </a:r>
            <a:endParaRPr lang="en-US" sz="900" dirty="0"/>
          </a:p>
        </p:txBody>
      </p:sp>
      <p:sp>
        <p:nvSpPr>
          <p:cNvPr id="64" name="TextBox 63"/>
          <p:cNvSpPr txBox="1"/>
          <p:nvPr/>
        </p:nvSpPr>
        <p:spPr>
          <a:xfrm>
            <a:off x="3741791" y="2544417"/>
            <a:ext cx="432641" cy="208501"/>
          </a:xfrm>
          <a:prstGeom prst="rect">
            <a:avLst/>
          </a:prstGeom>
          <a:noFill/>
        </p:spPr>
        <p:txBody>
          <a:bodyPr wrap="square" lIns="0" tIns="0" rIns="0" bIns="0" rtlCol="0" anchor="ctr" anchorCtr="0">
            <a:noAutofit/>
          </a:bodyPr>
          <a:lstStyle/>
          <a:p>
            <a:pPr algn="l"/>
            <a:r>
              <a:rPr lang="en-US" sz="900" dirty="0" smtClean="0"/>
              <a:t>S0/0/0</a:t>
            </a:r>
            <a:endParaRPr lang="en-US" sz="900" dirty="0"/>
          </a:p>
        </p:txBody>
      </p:sp>
      <p:sp>
        <p:nvSpPr>
          <p:cNvPr id="65" name="TextBox 64"/>
          <p:cNvSpPr txBox="1"/>
          <p:nvPr/>
        </p:nvSpPr>
        <p:spPr>
          <a:xfrm>
            <a:off x="5305529" y="2537793"/>
            <a:ext cx="432641" cy="208501"/>
          </a:xfrm>
          <a:prstGeom prst="rect">
            <a:avLst/>
          </a:prstGeom>
          <a:noFill/>
        </p:spPr>
        <p:txBody>
          <a:bodyPr wrap="square" lIns="0" tIns="0" rIns="0" bIns="0" rtlCol="0" anchor="ctr" anchorCtr="0">
            <a:noAutofit/>
          </a:bodyPr>
          <a:lstStyle/>
          <a:p>
            <a:pPr algn="l"/>
            <a:r>
              <a:rPr lang="en-US" sz="900" dirty="0" smtClean="0"/>
              <a:t>S0/0/0</a:t>
            </a:r>
            <a:endParaRPr lang="en-US" sz="900" dirty="0"/>
          </a:p>
        </p:txBody>
      </p:sp>
      <p:sp>
        <p:nvSpPr>
          <p:cNvPr id="66" name="TextBox 65"/>
          <p:cNvSpPr txBox="1"/>
          <p:nvPr/>
        </p:nvSpPr>
        <p:spPr>
          <a:xfrm>
            <a:off x="4165859" y="1477635"/>
            <a:ext cx="432641" cy="208501"/>
          </a:xfrm>
          <a:prstGeom prst="rect">
            <a:avLst/>
          </a:prstGeom>
          <a:noFill/>
        </p:spPr>
        <p:txBody>
          <a:bodyPr wrap="square" lIns="0" tIns="0" rIns="0" bIns="0" rtlCol="0" anchor="ctr" anchorCtr="0">
            <a:noAutofit/>
          </a:bodyPr>
          <a:lstStyle/>
          <a:p>
            <a:pPr algn="l"/>
            <a:r>
              <a:rPr lang="en-US" sz="900" dirty="0" smtClean="0"/>
              <a:t>S0/0/0</a:t>
            </a:r>
            <a:endParaRPr lang="en-US" sz="900" dirty="0"/>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bwMode="auto">
          <a:xfrm>
            <a:off x="1734040" y="3306299"/>
            <a:ext cx="3949308" cy="267286"/>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2" name="Title 1"/>
          <p:cNvSpPr>
            <a:spLocks noGrp="1"/>
          </p:cNvSpPr>
          <p:nvPr>
            <p:ph type="title"/>
          </p:nvPr>
        </p:nvSpPr>
        <p:spPr/>
        <p:txBody>
          <a:bodyPr>
            <a:normAutofit/>
          </a:bodyPr>
          <a:lstStyle/>
          <a:p>
            <a:r>
              <a:rPr lang="en-US" dirty="0" smtClean="0"/>
              <a:t>IPv6 Multipoint FR Example</a:t>
            </a:r>
            <a:endParaRPr lang="en-US" dirty="0"/>
          </a:p>
        </p:txBody>
      </p:sp>
      <p:sp>
        <p:nvSpPr>
          <p:cNvPr id="36" name="Content Placeholder 5"/>
          <p:cNvSpPr>
            <a:spLocks noGrp="1"/>
          </p:cNvSpPr>
          <p:nvPr>
            <p:ph idx="11"/>
          </p:nvPr>
        </p:nvSpPr>
        <p:spPr>
          <a:xfrm>
            <a:off x="279400" y="4558210"/>
            <a:ext cx="8520354" cy="772604"/>
          </a:xfrm>
        </p:spPr>
        <p:txBody>
          <a:bodyPr>
            <a:normAutofit/>
          </a:bodyPr>
          <a:lstStyle/>
          <a:p>
            <a:r>
              <a:rPr lang="en-US" sz="2000" dirty="0" smtClean="0"/>
              <a:t>On R1, add a similar Frame </a:t>
            </a:r>
            <a:r>
              <a:rPr lang="en-US" sz="2000" smtClean="0"/>
              <a:t>Relay map pointing </a:t>
            </a:r>
            <a:r>
              <a:rPr lang="en-US" sz="2000" dirty="0" smtClean="0"/>
              <a:t>to R2.</a:t>
            </a:r>
          </a:p>
          <a:p>
            <a:pPr lvl="1"/>
            <a:r>
              <a:rPr lang="en-US" sz="1600" dirty="0" smtClean="0"/>
              <a:t>Notice that OSPF immediately forms the adjacency.</a:t>
            </a:r>
          </a:p>
        </p:txBody>
      </p:sp>
      <p:sp>
        <p:nvSpPr>
          <p:cNvPr id="5" name="Content Placeholder 6"/>
          <p:cNvSpPr txBox="1">
            <a:spLocks/>
          </p:cNvSpPr>
          <p:nvPr/>
        </p:nvSpPr>
        <p:spPr>
          <a:xfrm>
            <a:off x="279400" y="3897849"/>
            <a:ext cx="8520354" cy="2526255"/>
          </a:xfrm>
          <a:prstGeom prst="rect">
            <a:avLst/>
          </a:prstGeom>
        </p:spPr>
        <p:txBody>
          <a:bodyPr>
            <a:normAutofit/>
          </a:bodyPr>
          <a:lstStyle/>
          <a:p>
            <a:pPr marL="236538" marR="0" lvl="0" indent="-236538" algn="l" defTabSz="814388" rtl="0" eaLnBrk="1" fontAlgn="base" latinLnBrk="0" hangingPunct="1">
              <a:lnSpc>
                <a:spcPct val="95000"/>
              </a:lnSpc>
              <a:spcBef>
                <a:spcPct val="50000"/>
              </a:spcBef>
              <a:spcAft>
                <a:spcPct val="0"/>
              </a:spcAft>
              <a:buClr>
                <a:srgbClr val="708CA1"/>
              </a:buClr>
              <a:buSzTx/>
              <a:buFont typeface="Wingdings" pitchFamily="2" charset="2"/>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22" name="Content Placeholder 15"/>
          <p:cNvSpPr txBox="1">
            <a:spLocks/>
          </p:cNvSpPr>
          <p:nvPr/>
        </p:nvSpPr>
        <p:spPr bwMode="auto">
          <a:xfrm>
            <a:off x="293467" y="3294381"/>
            <a:ext cx="8520113" cy="1052927"/>
          </a:xfrm>
          <a:prstGeom prst="rect">
            <a:avLst/>
          </a:prstGeom>
          <a:noFill/>
          <a:ln w="9525" algn="ctr">
            <a:solidFill>
              <a:schemeClr val="tx1"/>
            </a:solidFill>
            <a:miter lim="800000"/>
            <a:headEnd/>
            <a:tailEnd/>
          </a:ln>
        </p:spPr>
        <p:txBody>
          <a:bodyPr vert="horz" wrap="square" lIns="82124" tIns="41061" rIns="82124" bIns="41061" numCol="1" anchor="t" anchorCtr="0" compatLnSpc="1">
            <a:prstTxWarp prst="textNoShape">
              <a:avLst/>
            </a:prstTxWarp>
            <a:noAutofit/>
          </a:bodyPr>
          <a:lstStyle/>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 </a:t>
            </a:r>
            <a:r>
              <a:rPr lang="en-US" sz="1200" b="1" kern="0" dirty="0" smtClean="0">
                <a:latin typeface="Courier New" pitchFamily="49" charset="0"/>
                <a:cs typeface="Courier New" pitchFamily="49" charset="0"/>
              </a:rPr>
              <a:t>frame-relay map ipv6 FE80::2 102 broadcast</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*Aug 13 22:03:41.922: %OSPFv3-5-ADJCHG: Process 1, Nbr 2.2.2.2 on Serial0/0/0</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from LOADING to FULL, Loading Done</a:t>
            </a:r>
          </a:p>
          <a:p>
            <a:pPr lvl="0" algn="l" defTabSz="814388" eaLnBrk="1" hangingPunct="1">
              <a:lnSpc>
                <a:spcPct val="100000"/>
              </a:lnSpc>
              <a:spcBef>
                <a:spcPts val="0"/>
              </a:spcBef>
              <a:spcAft>
                <a:spcPts val="0"/>
              </a:spcAft>
              <a:buClr>
                <a:srgbClr val="708CA1"/>
              </a:buClr>
            </a:pPr>
            <a:r>
              <a:rPr lang="en-US" sz="1200" kern="0" dirty="0" smtClean="0">
                <a:latin typeface="Courier New" pitchFamily="49" charset="0"/>
                <a:cs typeface="Courier New" pitchFamily="49" charset="0"/>
              </a:rPr>
              <a:t>R1(config-if)#</a:t>
            </a:r>
          </a:p>
        </p:txBody>
      </p:sp>
      <p:cxnSp>
        <p:nvCxnSpPr>
          <p:cNvPr id="35" name="Straight Connector 34"/>
          <p:cNvCxnSpPr/>
          <p:nvPr/>
        </p:nvCxnSpPr>
        <p:spPr bwMode="auto">
          <a:xfrm rot="16200000" flipH="1">
            <a:off x="4518027" y="1714502"/>
            <a:ext cx="376228" cy="4768"/>
          </a:xfrm>
          <a:prstGeom prst="line">
            <a:avLst/>
          </a:prstGeom>
          <a:solidFill>
            <a:schemeClr val="accent1"/>
          </a:solidFill>
          <a:ln w="38100" cap="flat" cmpd="sng" algn="ctr">
            <a:solidFill>
              <a:schemeClr val="accent6"/>
            </a:solidFill>
            <a:prstDash val="solid"/>
            <a:round/>
            <a:headEnd type="none" w="med" len="med"/>
            <a:tailEnd type="none" w="med" len="med"/>
          </a:ln>
          <a:effectLst/>
        </p:spPr>
      </p:cxnSp>
      <p:pic>
        <p:nvPicPr>
          <p:cNvPr id="37" name="Picture 88"/>
          <p:cNvPicPr>
            <a:picLocks noChangeAspect="1" noChangeArrowheads="1"/>
          </p:cNvPicPr>
          <p:nvPr/>
        </p:nvPicPr>
        <p:blipFill>
          <a:blip r:embed="rId3"/>
          <a:srcRect/>
          <a:stretch>
            <a:fillRect/>
          </a:stretch>
        </p:blipFill>
        <p:spPr bwMode="auto">
          <a:xfrm>
            <a:off x="3454404" y="1593850"/>
            <a:ext cx="2349500" cy="1403349"/>
          </a:xfrm>
          <a:prstGeom prst="rect">
            <a:avLst/>
          </a:prstGeom>
          <a:noFill/>
          <a:ln w="9525" algn="ctr">
            <a:noFill/>
            <a:miter lim="800000"/>
            <a:headEnd/>
            <a:tailEnd/>
          </a:ln>
        </p:spPr>
      </p:pic>
      <p:sp>
        <p:nvSpPr>
          <p:cNvPr id="38" name="TextBox 37"/>
          <p:cNvSpPr txBox="1"/>
          <p:nvPr/>
        </p:nvSpPr>
        <p:spPr>
          <a:xfrm>
            <a:off x="3686791" y="2070523"/>
            <a:ext cx="945988" cy="160898"/>
          </a:xfrm>
          <a:prstGeom prst="rect">
            <a:avLst/>
          </a:prstGeom>
          <a:noFill/>
        </p:spPr>
        <p:txBody>
          <a:bodyPr wrap="square" lIns="0" tIns="0" rIns="0" bIns="0" rtlCol="0" anchor="ctr" anchorCtr="0">
            <a:noAutofit/>
          </a:bodyPr>
          <a:lstStyle/>
          <a:p>
            <a:endParaRPr lang="en-US" sz="1000" dirty="0"/>
          </a:p>
        </p:txBody>
      </p:sp>
      <p:sp>
        <p:nvSpPr>
          <p:cNvPr id="39" name="TextBox 38"/>
          <p:cNvSpPr txBox="1"/>
          <p:nvPr/>
        </p:nvSpPr>
        <p:spPr>
          <a:xfrm>
            <a:off x="4235110" y="2172328"/>
            <a:ext cx="1013551" cy="165253"/>
          </a:xfrm>
          <a:prstGeom prst="rect">
            <a:avLst/>
          </a:prstGeom>
          <a:noFill/>
        </p:spPr>
        <p:txBody>
          <a:bodyPr wrap="square" lIns="0" tIns="0" rIns="0" bIns="0" rtlCol="0" anchor="ctr" anchorCtr="0">
            <a:noAutofit/>
          </a:bodyPr>
          <a:lstStyle/>
          <a:p>
            <a:r>
              <a:rPr lang="en-US" sz="1100" b="1" dirty="0" smtClean="0"/>
              <a:t>Frame Relay</a:t>
            </a:r>
            <a:endParaRPr lang="en-US" sz="1100" b="1" dirty="0"/>
          </a:p>
        </p:txBody>
      </p:sp>
      <p:sp>
        <p:nvSpPr>
          <p:cNvPr id="40" name="TextBox 39"/>
          <p:cNvSpPr txBox="1"/>
          <p:nvPr/>
        </p:nvSpPr>
        <p:spPr>
          <a:xfrm>
            <a:off x="4967619" y="1490980"/>
            <a:ext cx="1085201" cy="175260"/>
          </a:xfrm>
          <a:prstGeom prst="rect">
            <a:avLst/>
          </a:prstGeom>
          <a:noFill/>
        </p:spPr>
        <p:txBody>
          <a:bodyPr wrap="square" lIns="0" tIns="0" rIns="0" bIns="0" rtlCol="0" anchor="ctr" anchorCtr="0">
            <a:noAutofit/>
          </a:bodyPr>
          <a:lstStyle/>
          <a:p>
            <a:pPr algn="l"/>
            <a:r>
              <a:rPr lang="en-US" sz="1000" dirty="0" smtClean="0"/>
              <a:t>2001:12::1/64</a:t>
            </a:r>
            <a:endParaRPr lang="en-US" sz="1000" dirty="0"/>
          </a:p>
        </p:txBody>
      </p:sp>
      <p:cxnSp>
        <p:nvCxnSpPr>
          <p:cNvPr id="41" name="Straight Connector 40"/>
          <p:cNvCxnSpPr/>
          <p:nvPr/>
        </p:nvCxnSpPr>
        <p:spPr bwMode="auto">
          <a:xfrm rot="16200000" flipH="1">
            <a:off x="7173480" y="2519818"/>
            <a:ext cx="381000" cy="4762"/>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cxnSp>
        <p:nvCxnSpPr>
          <p:cNvPr id="42" name="Straight Connector 41"/>
          <p:cNvCxnSpPr>
            <a:stCxn id="50" idx="1"/>
          </p:cNvCxnSpPr>
          <p:nvPr/>
        </p:nvCxnSpPr>
        <p:spPr bwMode="auto">
          <a:xfrm rot="10800000" flipH="1" flipV="1">
            <a:off x="5873292" y="2523296"/>
            <a:ext cx="1494429" cy="27477"/>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sp>
        <p:nvSpPr>
          <p:cNvPr id="43" name="Arc 42"/>
          <p:cNvSpPr/>
          <p:nvPr/>
        </p:nvSpPr>
        <p:spPr bwMode="auto">
          <a:xfrm rot="3435754">
            <a:off x="3657980" y="1103054"/>
            <a:ext cx="497539" cy="1872312"/>
          </a:xfrm>
          <a:prstGeom prst="arc">
            <a:avLst>
              <a:gd name="adj1" fmla="val 16200000"/>
              <a:gd name="adj2" fmla="val 5425654"/>
            </a:avLst>
          </a:prstGeom>
          <a:noFill/>
          <a:ln w="28575" cap="flat" cmpd="sng" algn="ctr">
            <a:solidFill>
              <a:schemeClr val="accent6"/>
            </a:solidFill>
            <a:prstDash val="dash"/>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cxnSp>
        <p:nvCxnSpPr>
          <p:cNvPr id="44" name="Straight Connector 43"/>
          <p:cNvCxnSpPr/>
          <p:nvPr/>
        </p:nvCxnSpPr>
        <p:spPr bwMode="auto">
          <a:xfrm rot="16200000" flipH="1">
            <a:off x="1852180" y="2499498"/>
            <a:ext cx="381000" cy="4762"/>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cxnSp>
        <p:nvCxnSpPr>
          <p:cNvPr id="45" name="Straight Connector 44"/>
          <p:cNvCxnSpPr/>
          <p:nvPr/>
        </p:nvCxnSpPr>
        <p:spPr bwMode="auto">
          <a:xfrm>
            <a:off x="2025784" y="2516166"/>
            <a:ext cx="681038" cy="1588"/>
          </a:xfrm>
          <a:prstGeom prst="line">
            <a:avLst/>
          </a:prstGeom>
          <a:solidFill>
            <a:schemeClr val="accent1"/>
          </a:solidFill>
          <a:ln w="19050" cap="flat" cmpd="sng" algn="ctr">
            <a:solidFill>
              <a:schemeClr val="accent6"/>
            </a:solidFill>
            <a:prstDash val="solid"/>
            <a:round/>
            <a:headEnd type="none" w="med" len="med"/>
            <a:tailEnd type="none" w="med" len="med"/>
          </a:ln>
          <a:effectLst/>
        </p:spPr>
      </p:cxnSp>
      <p:sp>
        <p:nvSpPr>
          <p:cNvPr id="46" name="TextBox 45"/>
          <p:cNvSpPr txBox="1"/>
          <p:nvPr/>
        </p:nvSpPr>
        <p:spPr>
          <a:xfrm>
            <a:off x="3567006" y="2273708"/>
            <a:ext cx="367861" cy="168853"/>
          </a:xfrm>
          <a:prstGeom prst="rect">
            <a:avLst/>
          </a:prstGeom>
          <a:noFill/>
        </p:spPr>
        <p:txBody>
          <a:bodyPr wrap="square" lIns="0" tIns="0" rIns="0" bIns="0" rtlCol="0" anchor="ctr" anchorCtr="0">
            <a:noAutofit/>
          </a:bodyPr>
          <a:lstStyle/>
          <a:p>
            <a:pPr algn="l"/>
            <a:r>
              <a:rPr lang="en-US" sz="1100" dirty="0" smtClean="0"/>
              <a:t>.1</a:t>
            </a:r>
            <a:endParaRPr lang="en-US" sz="1100" dirty="0"/>
          </a:p>
        </p:txBody>
      </p:sp>
      <p:pic>
        <p:nvPicPr>
          <p:cNvPr id="47" name="Picture 37"/>
          <p:cNvPicPr>
            <a:picLocks noChangeArrowheads="1"/>
          </p:cNvPicPr>
          <p:nvPr/>
        </p:nvPicPr>
        <p:blipFill>
          <a:blip r:embed="rId4"/>
          <a:srcRect/>
          <a:stretch>
            <a:fillRect/>
          </a:stretch>
        </p:blipFill>
        <p:spPr bwMode="auto">
          <a:xfrm>
            <a:off x="2646156" y="2291836"/>
            <a:ext cx="870351" cy="451691"/>
          </a:xfrm>
          <a:prstGeom prst="rect">
            <a:avLst/>
          </a:prstGeom>
          <a:noFill/>
          <a:ln w="9525">
            <a:noFill/>
            <a:miter lim="800000"/>
            <a:headEnd/>
            <a:tailEnd/>
          </a:ln>
        </p:spPr>
      </p:pic>
      <p:sp>
        <p:nvSpPr>
          <p:cNvPr id="48" name="TextBox 47"/>
          <p:cNvSpPr txBox="1"/>
          <p:nvPr/>
        </p:nvSpPr>
        <p:spPr>
          <a:xfrm>
            <a:off x="2917357" y="2510064"/>
            <a:ext cx="380232" cy="258532"/>
          </a:xfrm>
          <a:prstGeom prst="rect">
            <a:avLst/>
          </a:prstGeom>
          <a:noFill/>
        </p:spPr>
        <p:txBody>
          <a:bodyPr wrap="none" rtlCol="0">
            <a:spAutoFit/>
          </a:bodyPr>
          <a:lstStyle/>
          <a:p>
            <a:r>
              <a:rPr lang="en-US" sz="1200" b="1" dirty="0" smtClean="0">
                <a:solidFill>
                  <a:schemeClr val="bg1"/>
                </a:solidFill>
              </a:rPr>
              <a:t>R2</a:t>
            </a:r>
            <a:endParaRPr lang="en-US" sz="1200" b="1" dirty="0">
              <a:solidFill>
                <a:schemeClr val="bg1"/>
              </a:solidFill>
            </a:endParaRPr>
          </a:p>
        </p:txBody>
      </p:sp>
      <p:sp>
        <p:nvSpPr>
          <p:cNvPr id="49" name="Arc 48"/>
          <p:cNvSpPr/>
          <p:nvPr/>
        </p:nvSpPr>
        <p:spPr bwMode="auto">
          <a:xfrm rot="18166242" flipH="1">
            <a:off x="5290568" y="1111199"/>
            <a:ext cx="460751" cy="1872312"/>
          </a:xfrm>
          <a:prstGeom prst="arc">
            <a:avLst>
              <a:gd name="adj1" fmla="val 16200000"/>
              <a:gd name="adj2" fmla="val 5425654"/>
            </a:avLst>
          </a:prstGeom>
          <a:noFill/>
          <a:ln w="28575" cap="flat" cmpd="sng" algn="ctr">
            <a:solidFill>
              <a:schemeClr val="accent6"/>
            </a:solidFill>
            <a:prstDash val="dash"/>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pic>
        <p:nvPicPr>
          <p:cNvPr id="50" name="Picture 37"/>
          <p:cNvPicPr>
            <a:picLocks noChangeArrowheads="1"/>
          </p:cNvPicPr>
          <p:nvPr/>
        </p:nvPicPr>
        <p:blipFill>
          <a:blip r:embed="rId4"/>
          <a:srcRect/>
          <a:stretch>
            <a:fillRect/>
          </a:stretch>
        </p:blipFill>
        <p:spPr bwMode="auto">
          <a:xfrm>
            <a:off x="5873293" y="2297451"/>
            <a:ext cx="870351" cy="451691"/>
          </a:xfrm>
          <a:prstGeom prst="rect">
            <a:avLst/>
          </a:prstGeom>
          <a:noFill/>
          <a:ln w="9525">
            <a:noFill/>
            <a:miter lim="800000"/>
            <a:headEnd/>
            <a:tailEnd/>
          </a:ln>
        </p:spPr>
      </p:pic>
      <p:sp>
        <p:nvSpPr>
          <p:cNvPr id="51" name="TextBox 50"/>
          <p:cNvSpPr txBox="1"/>
          <p:nvPr/>
        </p:nvSpPr>
        <p:spPr>
          <a:xfrm>
            <a:off x="6144494" y="2515679"/>
            <a:ext cx="380232" cy="258532"/>
          </a:xfrm>
          <a:prstGeom prst="rect">
            <a:avLst/>
          </a:prstGeom>
          <a:noFill/>
        </p:spPr>
        <p:txBody>
          <a:bodyPr wrap="none" rtlCol="0">
            <a:spAutoFit/>
          </a:bodyPr>
          <a:lstStyle/>
          <a:p>
            <a:r>
              <a:rPr lang="en-US" sz="1200" b="1" dirty="0" smtClean="0">
                <a:solidFill>
                  <a:schemeClr val="bg1"/>
                </a:solidFill>
              </a:rPr>
              <a:t>R3</a:t>
            </a:r>
            <a:endParaRPr lang="en-US" sz="1200" b="1" dirty="0">
              <a:solidFill>
                <a:schemeClr val="bg1"/>
              </a:solidFill>
            </a:endParaRPr>
          </a:p>
        </p:txBody>
      </p:sp>
      <p:pic>
        <p:nvPicPr>
          <p:cNvPr id="52" name="Picture 37"/>
          <p:cNvPicPr>
            <a:picLocks noChangeArrowheads="1"/>
          </p:cNvPicPr>
          <p:nvPr/>
        </p:nvPicPr>
        <p:blipFill>
          <a:blip r:embed="rId4"/>
          <a:srcRect/>
          <a:stretch>
            <a:fillRect/>
          </a:stretch>
        </p:blipFill>
        <p:spPr bwMode="auto">
          <a:xfrm>
            <a:off x="4259056" y="1092956"/>
            <a:ext cx="870351" cy="451691"/>
          </a:xfrm>
          <a:prstGeom prst="rect">
            <a:avLst/>
          </a:prstGeom>
          <a:noFill/>
          <a:ln w="9525">
            <a:noFill/>
            <a:miter lim="800000"/>
            <a:headEnd/>
            <a:tailEnd/>
          </a:ln>
        </p:spPr>
      </p:pic>
      <p:sp>
        <p:nvSpPr>
          <p:cNvPr id="53" name="TextBox 52"/>
          <p:cNvSpPr txBox="1"/>
          <p:nvPr/>
        </p:nvSpPr>
        <p:spPr>
          <a:xfrm>
            <a:off x="4530257" y="1311184"/>
            <a:ext cx="380232" cy="258532"/>
          </a:xfrm>
          <a:prstGeom prst="rect">
            <a:avLst/>
          </a:prstGeom>
          <a:noFill/>
        </p:spPr>
        <p:txBody>
          <a:bodyPr wrap="none" rtlCol="0">
            <a:spAutoFit/>
          </a:bodyPr>
          <a:lstStyle/>
          <a:p>
            <a:r>
              <a:rPr lang="en-US" sz="1200" b="1" dirty="0" smtClean="0">
                <a:solidFill>
                  <a:schemeClr val="bg1"/>
                </a:solidFill>
              </a:rPr>
              <a:t>R1</a:t>
            </a:r>
            <a:endParaRPr lang="en-US" sz="1200" b="1" dirty="0">
              <a:solidFill>
                <a:schemeClr val="bg1"/>
              </a:solidFill>
            </a:endParaRPr>
          </a:p>
        </p:txBody>
      </p:sp>
      <p:sp>
        <p:nvSpPr>
          <p:cNvPr id="54" name="TextBox 53"/>
          <p:cNvSpPr txBox="1"/>
          <p:nvPr/>
        </p:nvSpPr>
        <p:spPr>
          <a:xfrm>
            <a:off x="5927739" y="2115820"/>
            <a:ext cx="1085201" cy="175260"/>
          </a:xfrm>
          <a:prstGeom prst="rect">
            <a:avLst/>
          </a:prstGeom>
          <a:noFill/>
        </p:spPr>
        <p:txBody>
          <a:bodyPr wrap="square" lIns="0" tIns="0" rIns="0" bIns="0" rtlCol="0" anchor="ctr" anchorCtr="0">
            <a:noAutofit/>
          </a:bodyPr>
          <a:lstStyle/>
          <a:p>
            <a:pPr algn="l"/>
            <a:r>
              <a:rPr lang="en-US" sz="1000" dirty="0" smtClean="0"/>
              <a:t>2001:12::3/64</a:t>
            </a:r>
            <a:endParaRPr lang="en-US" sz="1000" dirty="0"/>
          </a:p>
        </p:txBody>
      </p:sp>
      <p:sp>
        <p:nvSpPr>
          <p:cNvPr id="55" name="TextBox 54"/>
          <p:cNvSpPr txBox="1"/>
          <p:nvPr/>
        </p:nvSpPr>
        <p:spPr>
          <a:xfrm>
            <a:off x="2414919" y="2100580"/>
            <a:ext cx="1085201" cy="175260"/>
          </a:xfrm>
          <a:prstGeom prst="rect">
            <a:avLst/>
          </a:prstGeom>
          <a:noFill/>
        </p:spPr>
        <p:txBody>
          <a:bodyPr wrap="square" lIns="0" tIns="0" rIns="0" bIns="0" rtlCol="0" anchor="ctr" anchorCtr="0">
            <a:noAutofit/>
          </a:bodyPr>
          <a:lstStyle/>
          <a:p>
            <a:pPr algn="r"/>
            <a:r>
              <a:rPr lang="en-US" sz="1000" dirty="0" smtClean="0"/>
              <a:t>2001:12::2/64</a:t>
            </a:r>
            <a:endParaRPr lang="en-US" sz="1000" dirty="0"/>
          </a:p>
        </p:txBody>
      </p:sp>
      <p:sp>
        <p:nvSpPr>
          <p:cNvPr id="56" name="TextBox 55"/>
          <p:cNvSpPr txBox="1"/>
          <p:nvPr/>
        </p:nvSpPr>
        <p:spPr>
          <a:xfrm>
            <a:off x="5005719" y="1788160"/>
            <a:ext cx="1085201" cy="175260"/>
          </a:xfrm>
          <a:prstGeom prst="rect">
            <a:avLst/>
          </a:prstGeom>
          <a:noFill/>
        </p:spPr>
        <p:txBody>
          <a:bodyPr wrap="square" lIns="0" tIns="0" rIns="0" bIns="0" rtlCol="0" anchor="ctr" anchorCtr="0">
            <a:noAutofit/>
          </a:bodyPr>
          <a:lstStyle/>
          <a:p>
            <a:pPr algn="l"/>
            <a:r>
              <a:rPr lang="en-US" sz="900" dirty="0" smtClean="0"/>
              <a:t>DLCI: 103</a:t>
            </a:r>
            <a:endParaRPr lang="en-US" sz="900" dirty="0"/>
          </a:p>
        </p:txBody>
      </p:sp>
      <p:sp>
        <p:nvSpPr>
          <p:cNvPr id="57" name="TextBox 56"/>
          <p:cNvSpPr txBox="1"/>
          <p:nvPr/>
        </p:nvSpPr>
        <p:spPr>
          <a:xfrm>
            <a:off x="5112399" y="2435860"/>
            <a:ext cx="1085201" cy="175260"/>
          </a:xfrm>
          <a:prstGeom prst="rect">
            <a:avLst/>
          </a:prstGeom>
          <a:noFill/>
        </p:spPr>
        <p:txBody>
          <a:bodyPr wrap="square" lIns="0" tIns="0" rIns="0" bIns="0" rtlCol="0" anchor="ctr" anchorCtr="0">
            <a:noAutofit/>
          </a:bodyPr>
          <a:lstStyle/>
          <a:p>
            <a:pPr algn="l"/>
            <a:r>
              <a:rPr lang="en-US" sz="900" dirty="0" smtClean="0"/>
              <a:t>DLCI: 301</a:t>
            </a:r>
            <a:endParaRPr lang="en-US" sz="900" dirty="0"/>
          </a:p>
        </p:txBody>
      </p:sp>
      <p:sp>
        <p:nvSpPr>
          <p:cNvPr id="58" name="TextBox 57"/>
          <p:cNvSpPr txBox="1"/>
          <p:nvPr/>
        </p:nvSpPr>
        <p:spPr>
          <a:xfrm>
            <a:off x="3748419" y="2405380"/>
            <a:ext cx="1085201" cy="175260"/>
          </a:xfrm>
          <a:prstGeom prst="rect">
            <a:avLst/>
          </a:prstGeom>
          <a:noFill/>
        </p:spPr>
        <p:txBody>
          <a:bodyPr wrap="square" lIns="0" tIns="0" rIns="0" bIns="0" rtlCol="0" anchor="ctr" anchorCtr="0">
            <a:noAutofit/>
          </a:bodyPr>
          <a:lstStyle/>
          <a:p>
            <a:pPr algn="l"/>
            <a:r>
              <a:rPr lang="en-US" sz="900" dirty="0" smtClean="0"/>
              <a:t>DLCI: 201</a:t>
            </a:r>
            <a:endParaRPr lang="en-US" sz="900" dirty="0"/>
          </a:p>
        </p:txBody>
      </p:sp>
      <p:sp>
        <p:nvSpPr>
          <p:cNvPr id="59" name="TextBox 58"/>
          <p:cNvSpPr txBox="1"/>
          <p:nvPr/>
        </p:nvSpPr>
        <p:spPr>
          <a:xfrm>
            <a:off x="3916059" y="1788160"/>
            <a:ext cx="1085201" cy="175260"/>
          </a:xfrm>
          <a:prstGeom prst="rect">
            <a:avLst/>
          </a:prstGeom>
          <a:noFill/>
        </p:spPr>
        <p:txBody>
          <a:bodyPr wrap="square" lIns="0" tIns="0" rIns="0" bIns="0" rtlCol="0" anchor="ctr" anchorCtr="0">
            <a:noAutofit/>
          </a:bodyPr>
          <a:lstStyle/>
          <a:p>
            <a:pPr algn="l"/>
            <a:r>
              <a:rPr lang="en-US" sz="900" dirty="0" smtClean="0"/>
              <a:t>DLCI: 102</a:t>
            </a:r>
            <a:endParaRPr lang="en-US" sz="900" dirty="0"/>
          </a:p>
        </p:txBody>
      </p:sp>
      <p:sp>
        <p:nvSpPr>
          <p:cNvPr id="60" name="TextBox 59"/>
          <p:cNvSpPr txBox="1"/>
          <p:nvPr/>
        </p:nvSpPr>
        <p:spPr>
          <a:xfrm>
            <a:off x="3741791" y="2544417"/>
            <a:ext cx="432641" cy="208501"/>
          </a:xfrm>
          <a:prstGeom prst="rect">
            <a:avLst/>
          </a:prstGeom>
          <a:noFill/>
        </p:spPr>
        <p:txBody>
          <a:bodyPr wrap="square" lIns="0" tIns="0" rIns="0" bIns="0" rtlCol="0" anchor="ctr" anchorCtr="0">
            <a:noAutofit/>
          </a:bodyPr>
          <a:lstStyle/>
          <a:p>
            <a:pPr algn="l"/>
            <a:r>
              <a:rPr lang="en-US" sz="900" dirty="0" smtClean="0"/>
              <a:t>S0/0/0</a:t>
            </a:r>
            <a:endParaRPr lang="en-US" sz="900" dirty="0"/>
          </a:p>
        </p:txBody>
      </p:sp>
      <p:sp>
        <p:nvSpPr>
          <p:cNvPr id="61" name="TextBox 60"/>
          <p:cNvSpPr txBox="1"/>
          <p:nvPr/>
        </p:nvSpPr>
        <p:spPr>
          <a:xfrm>
            <a:off x="5305529" y="2537793"/>
            <a:ext cx="432641" cy="208501"/>
          </a:xfrm>
          <a:prstGeom prst="rect">
            <a:avLst/>
          </a:prstGeom>
          <a:noFill/>
        </p:spPr>
        <p:txBody>
          <a:bodyPr wrap="square" lIns="0" tIns="0" rIns="0" bIns="0" rtlCol="0" anchor="ctr" anchorCtr="0">
            <a:noAutofit/>
          </a:bodyPr>
          <a:lstStyle/>
          <a:p>
            <a:pPr algn="l"/>
            <a:r>
              <a:rPr lang="en-US" sz="900" dirty="0" smtClean="0"/>
              <a:t>S0/0/0</a:t>
            </a:r>
            <a:endParaRPr lang="en-US" sz="900" dirty="0"/>
          </a:p>
        </p:txBody>
      </p:sp>
      <p:sp>
        <p:nvSpPr>
          <p:cNvPr id="62" name="TextBox 61"/>
          <p:cNvSpPr txBox="1"/>
          <p:nvPr/>
        </p:nvSpPr>
        <p:spPr>
          <a:xfrm>
            <a:off x="4165859" y="1477635"/>
            <a:ext cx="432641" cy="208501"/>
          </a:xfrm>
          <a:prstGeom prst="rect">
            <a:avLst/>
          </a:prstGeom>
          <a:noFill/>
        </p:spPr>
        <p:txBody>
          <a:bodyPr wrap="square" lIns="0" tIns="0" rIns="0" bIns="0" rtlCol="0" anchor="ctr" anchorCtr="0">
            <a:noAutofit/>
          </a:bodyPr>
          <a:lstStyle/>
          <a:p>
            <a:pPr algn="l"/>
            <a:r>
              <a:rPr lang="en-US" sz="900" dirty="0" smtClean="0"/>
              <a:t>S0/0/0</a:t>
            </a:r>
            <a:endParaRPr lang="en-US" sz="900" dirty="0"/>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488362" cy="609600"/>
          </a:xfrm>
        </p:spPr>
        <p:txBody>
          <a:bodyPr>
            <a:normAutofit fontScale="90000"/>
          </a:bodyPr>
          <a:lstStyle/>
          <a:p>
            <a:r>
              <a:rPr lang="en-US" dirty="0" err="1" smtClean="0"/>
              <a:t>Reousrces</a:t>
            </a:r>
            <a:r>
              <a:rPr lang="en-US" dirty="0" smtClean="0"/>
              <a:t>:</a:t>
            </a:r>
            <a:br>
              <a:rPr lang="en-US" dirty="0" smtClean="0"/>
            </a:br>
            <a:r>
              <a:rPr lang="en-US" dirty="0" smtClean="0"/>
              <a:t>Who’s Got What % of the addresses</a:t>
            </a:r>
            <a:endParaRPr lang="en-US" dirty="0"/>
          </a:p>
        </p:txBody>
      </p:sp>
      <p:sp>
        <p:nvSpPr>
          <p:cNvPr id="3" name="Content Placeholder 2"/>
          <p:cNvSpPr>
            <a:spLocks noGrp="1"/>
          </p:cNvSpPr>
          <p:nvPr>
            <p:ph idx="1"/>
          </p:nvPr>
        </p:nvSpPr>
        <p:spPr>
          <a:xfrm>
            <a:off x="279401" y="1869140"/>
            <a:ext cx="8520354" cy="4595159"/>
          </a:xfrm>
        </p:spPr>
        <p:txBody>
          <a:bodyPr/>
          <a:lstStyle/>
          <a:p>
            <a:r>
              <a:rPr lang="en-US" dirty="0" smtClean="0">
                <a:hlinkClick r:id="rId2"/>
              </a:rPr>
              <a:t>http://www.sixxs.net/tools/grh/dfp/</a:t>
            </a:r>
            <a:endParaRPr lang="en-US" dirty="0" smtClean="0"/>
          </a:p>
          <a:p>
            <a:endParaRPr lang="en-US" dirty="0" smtClean="0"/>
          </a:p>
          <a:p>
            <a:r>
              <a:rPr lang="en-US" dirty="0" smtClean="0">
                <a:hlinkClick r:id="rId3"/>
              </a:rPr>
              <a:t>http://www.ipv6.org/</a:t>
            </a:r>
            <a:endParaRPr lang="en-US" dirty="0" smtClean="0"/>
          </a:p>
        </p:txBody>
      </p:sp>
      <p:pic>
        <p:nvPicPr>
          <p:cNvPr id="4" name="Picture 5" descr="C:\0 Teaching\1 Cisco\IPv6\Resource files\IPv6_logo_ready_phase-2.gif"/>
          <p:cNvPicPr>
            <a:picLocks noChangeAspect="1" noChangeArrowheads="1"/>
          </p:cNvPicPr>
          <p:nvPr/>
        </p:nvPicPr>
        <p:blipFill>
          <a:blip r:embed="rId4" cstate="print"/>
          <a:srcRect/>
          <a:stretch>
            <a:fillRect/>
          </a:stretch>
        </p:blipFill>
        <p:spPr bwMode="auto">
          <a:xfrm>
            <a:off x="8526463" y="6019800"/>
            <a:ext cx="598487" cy="762000"/>
          </a:xfrm>
          <a:prstGeom prst="rect">
            <a:avLst/>
          </a:prstGeom>
          <a:noFill/>
          <a:ln w="9525">
            <a:noFill/>
            <a:miter lim="800000"/>
            <a:headEnd/>
            <a:tailEnd/>
          </a:ln>
        </p:spPr>
      </p:pic>
    </p:spTree>
    <p:extLst>
      <p:ext uri="{BB962C8B-B14F-4D97-AF65-F5344CB8AC3E}">
        <p14:creationId xmlns:p14="http://schemas.microsoft.com/office/powerpoint/2010/main" val="43670087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488362" cy="609600"/>
          </a:xfrm>
        </p:spPr>
        <p:txBody>
          <a:bodyPr/>
          <a:lstStyle/>
          <a:p>
            <a:r>
              <a:rPr lang="en-US" dirty="0" smtClean="0"/>
              <a:t>Who’s Got What % of the addresses</a:t>
            </a:r>
            <a:endParaRPr lang="en-US" dirty="0"/>
          </a:p>
        </p:txBody>
      </p:sp>
      <p:sp>
        <p:nvSpPr>
          <p:cNvPr id="3" name="Content Placeholder 2"/>
          <p:cNvSpPr>
            <a:spLocks noGrp="1"/>
          </p:cNvSpPr>
          <p:nvPr>
            <p:ph idx="1"/>
          </p:nvPr>
        </p:nvSpPr>
        <p:spPr/>
        <p:txBody>
          <a:bodyPr/>
          <a:lstStyle/>
          <a:p>
            <a:r>
              <a:rPr lang="en-US" dirty="0" smtClean="0">
                <a:hlinkClick r:id="rId2"/>
              </a:rPr>
              <a:t>http://www.sixxs.net/tools/grh/dfp/</a:t>
            </a:r>
            <a:endParaRPr lang="en-US" dirty="0" smtClean="0"/>
          </a:p>
          <a:p>
            <a:endParaRPr lang="en-US" dirty="0" smtClean="0"/>
          </a:p>
          <a:p>
            <a:r>
              <a:rPr lang="en-US" dirty="0" smtClean="0">
                <a:hlinkClick r:id="rId3"/>
              </a:rPr>
              <a:t>http://www.ipv6.org</a:t>
            </a:r>
          </a:p>
          <a:p>
            <a:endParaRPr lang="en-US" dirty="0">
              <a:hlinkClick r:id="rId3"/>
            </a:endParaRPr>
          </a:p>
          <a:p>
            <a:pPr marL="236538" lvl="1">
              <a:buFont typeface="Wingdings" pitchFamily="2" charset="2"/>
              <a:buChar char="§"/>
            </a:pPr>
            <a:r>
              <a:rPr lang="en-US" dirty="0">
                <a:hlinkClick r:id="rId4"/>
              </a:rPr>
              <a:t>http://www.arin.net/policy/nrpm.html#ipv6</a:t>
            </a:r>
            <a:r>
              <a:rPr lang="en-US" dirty="0"/>
              <a:t>  </a:t>
            </a:r>
          </a:p>
          <a:p>
            <a:endParaRPr lang="en-US" dirty="0" smtClean="0"/>
          </a:p>
        </p:txBody>
      </p:sp>
      <p:pic>
        <p:nvPicPr>
          <p:cNvPr id="4" name="Picture 5" descr="C:\0 Teaching\1 Cisco\IPv6\Resource files\IPv6_logo_ready_phase-2.gif"/>
          <p:cNvPicPr>
            <a:picLocks noChangeAspect="1" noChangeArrowheads="1"/>
          </p:cNvPicPr>
          <p:nvPr/>
        </p:nvPicPr>
        <p:blipFill>
          <a:blip r:embed="rId5" cstate="print"/>
          <a:srcRect/>
          <a:stretch>
            <a:fillRect/>
          </a:stretch>
        </p:blipFill>
        <p:spPr bwMode="auto">
          <a:xfrm>
            <a:off x="8526463" y="6019800"/>
            <a:ext cx="598487" cy="762000"/>
          </a:xfrm>
          <a:prstGeom prst="rect">
            <a:avLst/>
          </a:prstGeom>
          <a:noFill/>
          <a:ln w="9525">
            <a:noFill/>
            <a:miter lim="800000"/>
            <a:headEnd/>
            <a:tailEnd/>
          </a:ln>
        </p:spPr>
      </p:pic>
    </p:spTree>
    <p:extLst>
      <p:ext uri="{BB962C8B-B14F-4D97-AF65-F5344CB8AC3E}">
        <p14:creationId xmlns:p14="http://schemas.microsoft.com/office/powerpoint/2010/main" val="43670087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4383088"/>
            <a:chOff x="0" y="0"/>
            <a:chExt cx="5760" cy="2761"/>
          </a:xfrm>
        </p:grpSpPr>
        <p:grpSp>
          <p:nvGrpSpPr>
            <p:cNvPr id="3" name="Group 3"/>
            <p:cNvGrpSpPr>
              <a:grpSpLocks/>
            </p:cNvGrpSpPr>
            <p:nvPr/>
          </p:nvGrpSpPr>
          <p:grpSpPr bwMode="auto">
            <a:xfrm>
              <a:off x="1727" y="1485"/>
              <a:ext cx="2400" cy="1276"/>
              <a:chOff x="3272" y="1316"/>
              <a:chExt cx="1889" cy="1002"/>
            </a:xfrm>
          </p:grpSpPr>
          <p:sp>
            <p:nvSpPr>
              <p:cNvPr id="19462" name="AutoShape 4"/>
              <p:cNvSpPr>
                <a:spLocks noChangeAspect="1" noChangeArrowheads="1" noTextEdit="1"/>
              </p:cNvSpPr>
              <p:nvPr/>
            </p:nvSpPr>
            <p:spPr bwMode="auto">
              <a:xfrm>
                <a:off x="3272" y="1316"/>
                <a:ext cx="1889" cy="1002"/>
              </a:xfrm>
              <a:prstGeom prst="rect">
                <a:avLst/>
              </a:prstGeom>
              <a:noFill/>
              <a:ln w="9525">
                <a:noFill/>
                <a:miter lim="800000"/>
                <a:headEnd/>
                <a:tailEnd/>
              </a:ln>
            </p:spPr>
            <p:txBody>
              <a:bodyPr/>
              <a:lstStyle/>
              <a:p>
                <a:endParaRPr lang="en-US" dirty="0"/>
              </a:p>
            </p:txBody>
          </p:sp>
          <p:sp>
            <p:nvSpPr>
              <p:cNvPr id="19463" name="Rectangle 5"/>
              <p:cNvSpPr>
                <a:spLocks noChangeArrowheads="1"/>
              </p:cNvSpPr>
              <p:nvPr/>
            </p:nvSpPr>
            <p:spPr bwMode="auto">
              <a:xfrm>
                <a:off x="3803" y="1980"/>
                <a:ext cx="86" cy="325"/>
              </a:xfrm>
              <a:prstGeom prst="rect">
                <a:avLst/>
              </a:prstGeom>
              <a:solidFill>
                <a:srgbClr val="B21A1A"/>
              </a:solidFill>
              <a:ln w="9525">
                <a:noFill/>
                <a:miter lim="800000"/>
                <a:headEnd/>
                <a:tailEnd/>
              </a:ln>
            </p:spPr>
            <p:txBody>
              <a:bodyPr/>
              <a:lstStyle/>
              <a:p>
                <a:endParaRPr lang="en-US" dirty="0"/>
              </a:p>
            </p:txBody>
          </p:sp>
          <p:sp>
            <p:nvSpPr>
              <p:cNvPr id="19464" name="Freeform 6"/>
              <p:cNvSpPr>
                <a:spLocks/>
              </p:cNvSpPr>
              <p:nvPr/>
            </p:nvSpPr>
            <p:spPr bwMode="auto">
              <a:xfrm>
                <a:off x="4304" y="1971"/>
                <a:ext cx="249" cy="343"/>
              </a:xfrm>
              <a:custGeom>
                <a:avLst/>
                <a:gdLst>
                  <a:gd name="T0" fmla="*/ 58 w 58"/>
                  <a:gd name="T1" fmla="*/ 24 h 80"/>
                  <a:gd name="T2" fmla="*/ 42 w 58"/>
                  <a:gd name="T3" fmla="*/ 20 h 80"/>
                  <a:gd name="T4" fmla="*/ 21 w 58"/>
                  <a:gd name="T5" fmla="*/ 40 h 80"/>
                  <a:gd name="T6" fmla="*/ 42 w 58"/>
                  <a:gd name="T7" fmla="*/ 60 h 80"/>
                  <a:gd name="T8" fmla="*/ 58 w 58"/>
                  <a:gd name="T9" fmla="*/ 56 h 80"/>
                  <a:gd name="T10" fmla="*/ 58 w 58"/>
                  <a:gd name="T11" fmla="*/ 77 h 80"/>
                  <a:gd name="T12" fmla="*/ 41 w 58"/>
                  <a:gd name="T13" fmla="*/ 80 h 80"/>
                  <a:gd name="T14" fmla="*/ 0 w 58"/>
                  <a:gd name="T15" fmla="*/ 40 h 80"/>
                  <a:gd name="T16" fmla="*/ 41 w 58"/>
                  <a:gd name="T17" fmla="*/ 0 h 80"/>
                  <a:gd name="T18" fmla="*/ 58 w 58"/>
                  <a:gd name="T19" fmla="*/ 3 h 80"/>
                  <a:gd name="T20" fmla="*/ 58 w 58"/>
                  <a:gd name="T21" fmla="*/ 24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w="9525">
                <a:noFill/>
                <a:round/>
                <a:headEnd/>
                <a:tailEnd/>
              </a:ln>
            </p:spPr>
            <p:txBody>
              <a:bodyPr/>
              <a:lstStyle/>
              <a:p>
                <a:endParaRPr lang="en-US" dirty="0"/>
              </a:p>
            </p:txBody>
          </p:sp>
          <p:sp>
            <p:nvSpPr>
              <p:cNvPr id="19465" name="Freeform 7"/>
              <p:cNvSpPr>
                <a:spLocks/>
              </p:cNvSpPr>
              <p:nvPr/>
            </p:nvSpPr>
            <p:spPr bwMode="auto">
              <a:xfrm>
                <a:off x="3443" y="1971"/>
                <a:ext cx="249" cy="343"/>
              </a:xfrm>
              <a:custGeom>
                <a:avLst/>
                <a:gdLst>
                  <a:gd name="T0" fmla="*/ 58 w 58"/>
                  <a:gd name="T1" fmla="*/ 24 h 80"/>
                  <a:gd name="T2" fmla="*/ 42 w 58"/>
                  <a:gd name="T3" fmla="*/ 20 h 80"/>
                  <a:gd name="T4" fmla="*/ 21 w 58"/>
                  <a:gd name="T5" fmla="*/ 40 h 80"/>
                  <a:gd name="T6" fmla="*/ 42 w 58"/>
                  <a:gd name="T7" fmla="*/ 60 h 80"/>
                  <a:gd name="T8" fmla="*/ 58 w 58"/>
                  <a:gd name="T9" fmla="*/ 56 h 80"/>
                  <a:gd name="T10" fmla="*/ 58 w 58"/>
                  <a:gd name="T11" fmla="*/ 77 h 80"/>
                  <a:gd name="T12" fmla="*/ 40 w 58"/>
                  <a:gd name="T13" fmla="*/ 80 h 80"/>
                  <a:gd name="T14" fmla="*/ 0 w 58"/>
                  <a:gd name="T15" fmla="*/ 40 h 80"/>
                  <a:gd name="T16" fmla="*/ 40 w 58"/>
                  <a:gd name="T17" fmla="*/ 0 h 80"/>
                  <a:gd name="T18" fmla="*/ 58 w 58"/>
                  <a:gd name="T19" fmla="*/ 3 h 80"/>
                  <a:gd name="T20" fmla="*/ 58 w 58"/>
                  <a:gd name="T21" fmla="*/ 24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w="9525">
                <a:noFill/>
                <a:round/>
                <a:headEnd/>
                <a:tailEnd/>
              </a:ln>
            </p:spPr>
            <p:txBody>
              <a:bodyPr/>
              <a:lstStyle/>
              <a:p>
                <a:endParaRPr lang="en-US" dirty="0"/>
              </a:p>
            </p:txBody>
          </p:sp>
          <p:sp>
            <p:nvSpPr>
              <p:cNvPr id="19466" name="Freeform 8"/>
              <p:cNvSpPr>
                <a:spLocks noEditPoints="1"/>
              </p:cNvSpPr>
              <p:nvPr/>
            </p:nvSpPr>
            <p:spPr bwMode="auto">
              <a:xfrm>
                <a:off x="4643" y="1971"/>
                <a:ext cx="342" cy="343"/>
              </a:xfrm>
              <a:custGeom>
                <a:avLst/>
                <a:gdLst>
                  <a:gd name="T0" fmla="*/ 80 w 80"/>
                  <a:gd name="T1" fmla="*/ 40 h 80"/>
                  <a:gd name="T2" fmla="*/ 40 w 80"/>
                  <a:gd name="T3" fmla="*/ 80 h 80"/>
                  <a:gd name="T4" fmla="*/ 0 w 80"/>
                  <a:gd name="T5" fmla="*/ 40 h 80"/>
                  <a:gd name="T6" fmla="*/ 40 w 80"/>
                  <a:gd name="T7" fmla="*/ 0 h 80"/>
                  <a:gd name="T8" fmla="*/ 80 w 80"/>
                  <a:gd name="T9" fmla="*/ 40 h 80"/>
                  <a:gd name="T10" fmla="*/ 40 w 80"/>
                  <a:gd name="T11" fmla="*/ 20 h 80"/>
                  <a:gd name="T12" fmla="*/ 20 w 80"/>
                  <a:gd name="T13" fmla="*/ 40 h 80"/>
                  <a:gd name="T14" fmla="*/ 40 w 80"/>
                  <a:gd name="T15" fmla="*/ 60 h 80"/>
                  <a:gd name="T16" fmla="*/ 60 w 80"/>
                  <a:gd name="T17" fmla="*/ 40 h 80"/>
                  <a:gd name="T18" fmla="*/ 40 w 80"/>
                  <a:gd name="T19" fmla="*/ 20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0"/>
                  <a:gd name="T31" fmla="*/ 0 h 80"/>
                  <a:gd name="T32" fmla="*/ 80 w 80"/>
                  <a:gd name="T33" fmla="*/ 80 h 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w="9525">
                <a:noFill/>
                <a:round/>
                <a:headEnd/>
                <a:tailEnd/>
              </a:ln>
            </p:spPr>
            <p:txBody>
              <a:bodyPr/>
              <a:lstStyle/>
              <a:p>
                <a:endParaRPr lang="en-US" dirty="0"/>
              </a:p>
            </p:txBody>
          </p:sp>
          <p:sp>
            <p:nvSpPr>
              <p:cNvPr id="19467" name="Freeform 9"/>
              <p:cNvSpPr>
                <a:spLocks/>
              </p:cNvSpPr>
              <p:nvPr/>
            </p:nvSpPr>
            <p:spPr bwMode="auto">
              <a:xfrm>
                <a:off x="4000" y="1971"/>
                <a:ext cx="223" cy="343"/>
              </a:xfrm>
              <a:custGeom>
                <a:avLst/>
                <a:gdLst>
                  <a:gd name="T0" fmla="*/ 47 w 52"/>
                  <a:gd name="T1" fmla="*/ 19 h 80"/>
                  <a:gd name="T2" fmla="*/ 32 w 52"/>
                  <a:gd name="T3" fmla="*/ 17 h 80"/>
                  <a:gd name="T4" fmla="*/ 20 w 52"/>
                  <a:gd name="T5" fmla="*/ 23 h 80"/>
                  <a:gd name="T6" fmla="*/ 29 w 52"/>
                  <a:gd name="T7" fmla="*/ 30 h 80"/>
                  <a:gd name="T8" fmla="*/ 34 w 52"/>
                  <a:gd name="T9" fmla="*/ 32 h 80"/>
                  <a:gd name="T10" fmla="*/ 52 w 52"/>
                  <a:gd name="T11" fmla="*/ 54 h 80"/>
                  <a:gd name="T12" fmla="*/ 21 w 52"/>
                  <a:gd name="T13" fmla="*/ 80 h 80"/>
                  <a:gd name="T14" fmla="*/ 0 w 52"/>
                  <a:gd name="T15" fmla="*/ 77 h 80"/>
                  <a:gd name="T16" fmla="*/ 0 w 52"/>
                  <a:gd name="T17" fmla="*/ 60 h 80"/>
                  <a:gd name="T18" fmla="*/ 18 w 52"/>
                  <a:gd name="T19" fmla="*/ 63 h 80"/>
                  <a:gd name="T20" fmla="*/ 32 w 52"/>
                  <a:gd name="T21" fmla="*/ 56 h 80"/>
                  <a:gd name="T22" fmla="*/ 23 w 52"/>
                  <a:gd name="T23" fmla="*/ 48 h 80"/>
                  <a:gd name="T24" fmla="*/ 19 w 52"/>
                  <a:gd name="T25" fmla="*/ 47 h 80"/>
                  <a:gd name="T26" fmla="*/ 0 w 52"/>
                  <a:gd name="T27" fmla="*/ 24 h 80"/>
                  <a:gd name="T28" fmla="*/ 28 w 52"/>
                  <a:gd name="T29" fmla="*/ 0 h 80"/>
                  <a:gd name="T30" fmla="*/ 47 w 52"/>
                  <a:gd name="T31" fmla="*/ 3 h 80"/>
                  <a:gd name="T32" fmla="*/ 47 w 52"/>
                  <a:gd name="T33" fmla="*/ 19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80"/>
                  <a:gd name="T53" fmla="*/ 52 w 52"/>
                  <a:gd name="T54" fmla="*/ 80 h 8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w="9525">
                <a:noFill/>
                <a:round/>
                <a:headEnd/>
                <a:tailEnd/>
              </a:ln>
            </p:spPr>
            <p:txBody>
              <a:bodyPr/>
              <a:lstStyle/>
              <a:p>
                <a:endParaRPr lang="en-US" dirty="0"/>
              </a:p>
            </p:txBody>
          </p:sp>
          <p:sp>
            <p:nvSpPr>
              <p:cNvPr id="19468" name="Freeform 10"/>
              <p:cNvSpPr>
                <a:spLocks/>
              </p:cNvSpPr>
              <p:nvPr/>
            </p:nvSpPr>
            <p:spPr bwMode="auto">
              <a:xfrm>
                <a:off x="3272" y="1586"/>
                <a:ext cx="81" cy="167"/>
              </a:xfrm>
              <a:custGeom>
                <a:avLst/>
                <a:gdLst>
                  <a:gd name="T0" fmla="*/ 19 w 19"/>
                  <a:gd name="T1" fmla="*/ 10 h 39"/>
                  <a:gd name="T2" fmla="*/ 10 w 19"/>
                  <a:gd name="T3" fmla="*/ 0 h 39"/>
                  <a:gd name="T4" fmla="*/ 0 w 19"/>
                  <a:gd name="T5" fmla="*/ 10 h 39"/>
                  <a:gd name="T6" fmla="*/ 0 w 19"/>
                  <a:gd name="T7" fmla="*/ 30 h 39"/>
                  <a:gd name="T8" fmla="*/ 10 w 19"/>
                  <a:gd name="T9" fmla="*/ 39 h 39"/>
                  <a:gd name="T10" fmla="*/ 19 w 19"/>
                  <a:gd name="T11" fmla="*/ 30 h 39"/>
                  <a:gd name="T12" fmla="*/ 19 w 19"/>
                  <a:gd name="T13" fmla="*/ 10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w="9525">
                <a:noFill/>
                <a:round/>
                <a:headEnd/>
                <a:tailEnd/>
              </a:ln>
            </p:spPr>
            <p:txBody>
              <a:bodyPr/>
              <a:lstStyle/>
              <a:p>
                <a:endParaRPr lang="en-US" dirty="0"/>
              </a:p>
            </p:txBody>
          </p:sp>
          <p:sp>
            <p:nvSpPr>
              <p:cNvPr id="19469" name="Freeform 11"/>
              <p:cNvSpPr>
                <a:spLocks/>
              </p:cNvSpPr>
              <p:nvPr/>
            </p:nvSpPr>
            <p:spPr bwMode="auto">
              <a:xfrm>
                <a:off x="3499" y="1474"/>
                <a:ext cx="81" cy="279"/>
              </a:xfrm>
              <a:custGeom>
                <a:avLst/>
                <a:gdLst>
                  <a:gd name="T0" fmla="*/ 19 w 19"/>
                  <a:gd name="T1" fmla="*/ 9 h 65"/>
                  <a:gd name="T2" fmla="*/ 9 w 19"/>
                  <a:gd name="T3" fmla="*/ 0 h 65"/>
                  <a:gd name="T4" fmla="*/ 0 w 19"/>
                  <a:gd name="T5" fmla="*/ 9 h 65"/>
                  <a:gd name="T6" fmla="*/ 0 w 19"/>
                  <a:gd name="T7" fmla="*/ 56 h 65"/>
                  <a:gd name="T8" fmla="*/ 9 w 19"/>
                  <a:gd name="T9" fmla="*/ 65 h 65"/>
                  <a:gd name="T10" fmla="*/ 19 w 19"/>
                  <a:gd name="T11" fmla="*/ 56 h 65"/>
                  <a:gd name="T12" fmla="*/ 19 w 19"/>
                  <a:gd name="T13" fmla="*/ 9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w="9525">
                <a:noFill/>
                <a:round/>
                <a:headEnd/>
                <a:tailEnd/>
              </a:ln>
            </p:spPr>
            <p:txBody>
              <a:bodyPr/>
              <a:lstStyle/>
              <a:p>
                <a:endParaRPr lang="en-US" dirty="0"/>
              </a:p>
            </p:txBody>
          </p:sp>
          <p:sp>
            <p:nvSpPr>
              <p:cNvPr id="19470" name="Freeform 12"/>
              <p:cNvSpPr>
                <a:spLocks/>
              </p:cNvSpPr>
              <p:nvPr/>
            </p:nvSpPr>
            <p:spPr bwMode="auto">
              <a:xfrm>
                <a:off x="3722" y="1320"/>
                <a:ext cx="81" cy="514"/>
              </a:xfrm>
              <a:custGeom>
                <a:avLst/>
                <a:gdLst>
                  <a:gd name="T0" fmla="*/ 19 w 19"/>
                  <a:gd name="T1" fmla="*/ 9 h 120"/>
                  <a:gd name="T2" fmla="*/ 10 w 19"/>
                  <a:gd name="T3" fmla="*/ 0 h 120"/>
                  <a:gd name="T4" fmla="*/ 0 w 19"/>
                  <a:gd name="T5" fmla="*/ 9 h 120"/>
                  <a:gd name="T6" fmla="*/ 0 w 19"/>
                  <a:gd name="T7" fmla="*/ 111 h 120"/>
                  <a:gd name="T8" fmla="*/ 10 w 19"/>
                  <a:gd name="T9" fmla="*/ 120 h 120"/>
                  <a:gd name="T10" fmla="*/ 19 w 19"/>
                  <a:gd name="T11" fmla="*/ 111 h 120"/>
                  <a:gd name="T12" fmla="*/ 19 w 19"/>
                  <a:gd name="T13" fmla="*/ 9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dirty="0"/>
              </a:p>
            </p:txBody>
          </p:sp>
          <p:sp>
            <p:nvSpPr>
              <p:cNvPr id="19471" name="Freeform 13"/>
              <p:cNvSpPr>
                <a:spLocks/>
              </p:cNvSpPr>
              <p:nvPr/>
            </p:nvSpPr>
            <p:spPr bwMode="auto">
              <a:xfrm>
                <a:off x="3949" y="1474"/>
                <a:ext cx="81" cy="279"/>
              </a:xfrm>
              <a:custGeom>
                <a:avLst/>
                <a:gdLst>
                  <a:gd name="T0" fmla="*/ 19 w 19"/>
                  <a:gd name="T1" fmla="*/ 9 h 65"/>
                  <a:gd name="T2" fmla="*/ 9 w 19"/>
                  <a:gd name="T3" fmla="*/ 0 h 65"/>
                  <a:gd name="T4" fmla="*/ 0 w 19"/>
                  <a:gd name="T5" fmla="*/ 9 h 65"/>
                  <a:gd name="T6" fmla="*/ 0 w 19"/>
                  <a:gd name="T7" fmla="*/ 56 h 65"/>
                  <a:gd name="T8" fmla="*/ 9 w 19"/>
                  <a:gd name="T9" fmla="*/ 65 h 65"/>
                  <a:gd name="T10" fmla="*/ 19 w 19"/>
                  <a:gd name="T11" fmla="*/ 56 h 65"/>
                  <a:gd name="T12" fmla="*/ 19 w 19"/>
                  <a:gd name="T13" fmla="*/ 9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w="9525">
                <a:noFill/>
                <a:round/>
                <a:headEnd/>
                <a:tailEnd/>
              </a:ln>
            </p:spPr>
            <p:txBody>
              <a:bodyPr/>
              <a:lstStyle/>
              <a:p>
                <a:endParaRPr lang="en-US" dirty="0"/>
              </a:p>
            </p:txBody>
          </p:sp>
          <p:sp>
            <p:nvSpPr>
              <p:cNvPr id="19472" name="Freeform 14"/>
              <p:cNvSpPr>
                <a:spLocks/>
              </p:cNvSpPr>
              <p:nvPr/>
            </p:nvSpPr>
            <p:spPr bwMode="auto">
              <a:xfrm>
                <a:off x="4171" y="1586"/>
                <a:ext cx="86" cy="167"/>
              </a:xfrm>
              <a:custGeom>
                <a:avLst/>
                <a:gdLst>
                  <a:gd name="T0" fmla="*/ 20 w 20"/>
                  <a:gd name="T1" fmla="*/ 10 h 39"/>
                  <a:gd name="T2" fmla="*/ 10 w 20"/>
                  <a:gd name="T3" fmla="*/ 0 h 39"/>
                  <a:gd name="T4" fmla="*/ 0 w 20"/>
                  <a:gd name="T5" fmla="*/ 10 h 39"/>
                  <a:gd name="T6" fmla="*/ 0 w 20"/>
                  <a:gd name="T7" fmla="*/ 30 h 39"/>
                  <a:gd name="T8" fmla="*/ 10 w 20"/>
                  <a:gd name="T9" fmla="*/ 39 h 39"/>
                  <a:gd name="T10" fmla="*/ 20 w 20"/>
                  <a:gd name="T11" fmla="*/ 30 h 39"/>
                  <a:gd name="T12" fmla="*/ 20 w 20"/>
                  <a:gd name="T13" fmla="*/ 10 h 39"/>
                  <a:gd name="T14" fmla="*/ 0 60000 65536"/>
                  <a:gd name="T15" fmla="*/ 0 60000 65536"/>
                  <a:gd name="T16" fmla="*/ 0 60000 65536"/>
                  <a:gd name="T17" fmla="*/ 0 60000 65536"/>
                  <a:gd name="T18" fmla="*/ 0 60000 65536"/>
                  <a:gd name="T19" fmla="*/ 0 60000 65536"/>
                  <a:gd name="T20" fmla="*/ 0 60000 65536"/>
                  <a:gd name="T21" fmla="*/ 0 w 20"/>
                  <a:gd name="T22" fmla="*/ 0 h 39"/>
                  <a:gd name="T23" fmla="*/ 20 w 2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w="9525">
                <a:noFill/>
                <a:round/>
                <a:headEnd/>
                <a:tailEnd/>
              </a:ln>
            </p:spPr>
            <p:txBody>
              <a:bodyPr/>
              <a:lstStyle/>
              <a:p>
                <a:endParaRPr lang="en-US" dirty="0"/>
              </a:p>
            </p:txBody>
          </p:sp>
          <p:sp>
            <p:nvSpPr>
              <p:cNvPr id="19473" name="Freeform 15"/>
              <p:cNvSpPr>
                <a:spLocks/>
              </p:cNvSpPr>
              <p:nvPr/>
            </p:nvSpPr>
            <p:spPr bwMode="auto">
              <a:xfrm>
                <a:off x="4398" y="1474"/>
                <a:ext cx="82" cy="279"/>
              </a:xfrm>
              <a:custGeom>
                <a:avLst/>
                <a:gdLst>
                  <a:gd name="T0" fmla="*/ 19 w 19"/>
                  <a:gd name="T1" fmla="*/ 9 h 65"/>
                  <a:gd name="T2" fmla="*/ 10 w 19"/>
                  <a:gd name="T3" fmla="*/ 0 h 65"/>
                  <a:gd name="T4" fmla="*/ 0 w 19"/>
                  <a:gd name="T5" fmla="*/ 9 h 65"/>
                  <a:gd name="T6" fmla="*/ 0 w 19"/>
                  <a:gd name="T7" fmla="*/ 56 h 65"/>
                  <a:gd name="T8" fmla="*/ 10 w 19"/>
                  <a:gd name="T9" fmla="*/ 65 h 65"/>
                  <a:gd name="T10" fmla="*/ 19 w 19"/>
                  <a:gd name="T11" fmla="*/ 56 h 65"/>
                  <a:gd name="T12" fmla="*/ 19 w 19"/>
                  <a:gd name="T13" fmla="*/ 9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dirty="0"/>
              </a:p>
            </p:txBody>
          </p:sp>
          <p:sp>
            <p:nvSpPr>
              <p:cNvPr id="19474" name="Freeform 16"/>
              <p:cNvSpPr>
                <a:spLocks/>
              </p:cNvSpPr>
              <p:nvPr/>
            </p:nvSpPr>
            <p:spPr bwMode="auto">
              <a:xfrm>
                <a:off x="4625" y="1320"/>
                <a:ext cx="82" cy="514"/>
              </a:xfrm>
              <a:custGeom>
                <a:avLst/>
                <a:gdLst>
                  <a:gd name="T0" fmla="*/ 19 w 19"/>
                  <a:gd name="T1" fmla="*/ 9 h 120"/>
                  <a:gd name="T2" fmla="*/ 9 w 19"/>
                  <a:gd name="T3" fmla="*/ 0 h 120"/>
                  <a:gd name="T4" fmla="*/ 0 w 19"/>
                  <a:gd name="T5" fmla="*/ 9 h 120"/>
                  <a:gd name="T6" fmla="*/ 0 w 19"/>
                  <a:gd name="T7" fmla="*/ 111 h 120"/>
                  <a:gd name="T8" fmla="*/ 9 w 19"/>
                  <a:gd name="T9" fmla="*/ 120 h 120"/>
                  <a:gd name="T10" fmla="*/ 19 w 19"/>
                  <a:gd name="T11" fmla="*/ 111 h 120"/>
                  <a:gd name="T12" fmla="*/ 19 w 19"/>
                  <a:gd name="T13" fmla="*/ 9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dirty="0"/>
              </a:p>
            </p:txBody>
          </p:sp>
          <p:sp>
            <p:nvSpPr>
              <p:cNvPr id="19475" name="Freeform 17"/>
              <p:cNvSpPr>
                <a:spLocks/>
              </p:cNvSpPr>
              <p:nvPr/>
            </p:nvSpPr>
            <p:spPr bwMode="auto">
              <a:xfrm>
                <a:off x="4848" y="1474"/>
                <a:ext cx="82" cy="279"/>
              </a:xfrm>
              <a:custGeom>
                <a:avLst/>
                <a:gdLst>
                  <a:gd name="T0" fmla="*/ 19 w 19"/>
                  <a:gd name="T1" fmla="*/ 9 h 65"/>
                  <a:gd name="T2" fmla="*/ 10 w 19"/>
                  <a:gd name="T3" fmla="*/ 0 h 65"/>
                  <a:gd name="T4" fmla="*/ 0 w 19"/>
                  <a:gd name="T5" fmla="*/ 9 h 65"/>
                  <a:gd name="T6" fmla="*/ 0 w 19"/>
                  <a:gd name="T7" fmla="*/ 56 h 65"/>
                  <a:gd name="T8" fmla="*/ 10 w 19"/>
                  <a:gd name="T9" fmla="*/ 65 h 65"/>
                  <a:gd name="T10" fmla="*/ 19 w 19"/>
                  <a:gd name="T11" fmla="*/ 56 h 65"/>
                  <a:gd name="T12" fmla="*/ 19 w 19"/>
                  <a:gd name="T13" fmla="*/ 9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dirty="0"/>
              </a:p>
            </p:txBody>
          </p:sp>
          <p:sp>
            <p:nvSpPr>
              <p:cNvPr id="19476" name="Freeform 18"/>
              <p:cNvSpPr>
                <a:spLocks/>
              </p:cNvSpPr>
              <p:nvPr/>
            </p:nvSpPr>
            <p:spPr bwMode="auto">
              <a:xfrm>
                <a:off x="5075" y="1586"/>
                <a:ext cx="82" cy="167"/>
              </a:xfrm>
              <a:custGeom>
                <a:avLst/>
                <a:gdLst>
                  <a:gd name="T0" fmla="*/ 19 w 19"/>
                  <a:gd name="T1" fmla="*/ 10 h 39"/>
                  <a:gd name="T2" fmla="*/ 9 w 19"/>
                  <a:gd name="T3" fmla="*/ 0 h 39"/>
                  <a:gd name="T4" fmla="*/ 0 w 19"/>
                  <a:gd name="T5" fmla="*/ 10 h 39"/>
                  <a:gd name="T6" fmla="*/ 0 w 19"/>
                  <a:gd name="T7" fmla="*/ 30 h 39"/>
                  <a:gd name="T8" fmla="*/ 9 w 19"/>
                  <a:gd name="T9" fmla="*/ 39 h 39"/>
                  <a:gd name="T10" fmla="*/ 19 w 19"/>
                  <a:gd name="T11" fmla="*/ 30 h 39"/>
                  <a:gd name="T12" fmla="*/ 19 w 19"/>
                  <a:gd name="T13" fmla="*/ 10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w="9525">
                <a:noFill/>
                <a:round/>
                <a:headEnd/>
                <a:tailEnd/>
              </a:ln>
            </p:spPr>
            <p:txBody>
              <a:bodyPr/>
              <a:lstStyle/>
              <a:p>
                <a:endParaRPr lang="en-US" dirty="0"/>
              </a:p>
            </p:txBody>
          </p:sp>
        </p:grpSp>
        <p:sp>
          <p:nvSpPr>
            <p:cNvPr id="19461" name="Rectangle 19"/>
            <p:cNvSpPr>
              <a:spLocks noChangeArrowheads="1"/>
            </p:cNvSpPr>
            <p:nvPr/>
          </p:nvSpPr>
          <p:spPr bwMode="auto">
            <a:xfrm>
              <a:off x="0" y="0"/>
              <a:ext cx="5760" cy="432"/>
            </a:xfrm>
            <a:prstGeom prst="rect">
              <a:avLst/>
            </a:prstGeom>
            <a:solidFill>
              <a:srgbClr val="FFFFFF"/>
            </a:solidFill>
            <a:ln w="9525" algn="ctr">
              <a:noFill/>
              <a:miter lim="800000"/>
              <a:headEnd/>
              <a:tailEnd/>
            </a:ln>
          </p:spPr>
          <p:txBody>
            <a:bodyPr wrap="none" lIns="82124" tIns="41061" rIns="82124" bIns="41061" anchor="ctr"/>
            <a:lstStyle/>
            <a:p>
              <a:endParaRPr lang="en-US" dirty="0"/>
            </a:p>
          </p:txBody>
        </p:sp>
      </p:grpSp>
      <p:sp>
        <p:nvSpPr>
          <p:cNvPr id="19459" name="Rectangle 20"/>
          <p:cNvSpPr>
            <a:spLocks noChangeArrowheads="1"/>
          </p:cNvSpPr>
          <p:nvPr/>
        </p:nvSpPr>
        <p:spPr bwMode="auto">
          <a:xfrm>
            <a:off x="0" y="4572000"/>
            <a:ext cx="9144000" cy="2286000"/>
          </a:xfrm>
          <a:prstGeom prst="rect">
            <a:avLst/>
          </a:prstGeom>
          <a:solidFill>
            <a:schemeClr val="bg1"/>
          </a:solidFill>
          <a:ln w="9525">
            <a:noFill/>
            <a:miter lim="800000"/>
            <a:headEnd/>
            <a:tailEnd/>
          </a:ln>
        </p:spPr>
        <p:txBody>
          <a:bodyPr wrap="none" anchor="ctr"/>
          <a:lstStyle/>
          <a:p>
            <a:endParaRPr lang="en-US" dirty="0"/>
          </a:p>
        </p:txBody>
      </p:sp>
      <p:pic>
        <p:nvPicPr>
          <p:cNvPr id="21" name="Picture 5" descr="C:\0 Teaching\1 Cisco\IPv6\Resource files\IPv6_logo_ready_phase-2.gif"/>
          <p:cNvPicPr>
            <a:picLocks noChangeAspect="1" noChangeArrowheads="1"/>
          </p:cNvPicPr>
          <p:nvPr/>
        </p:nvPicPr>
        <p:blipFill>
          <a:blip r:embed="rId2" cstate="print"/>
          <a:srcRect/>
          <a:stretch>
            <a:fillRect/>
          </a:stretch>
        </p:blipFill>
        <p:spPr bwMode="auto">
          <a:xfrm>
            <a:off x="8526463" y="6019800"/>
            <a:ext cx="598487" cy="762000"/>
          </a:xfrm>
          <a:prstGeom prst="rect">
            <a:avLst/>
          </a:prstGeom>
          <a:noFill/>
          <a:ln w="9525">
            <a:noFill/>
            <a:miter lim="800000"/>
            <a:headEnd/>
            <a:tailEnd/>
          </a:ln>
        </p:spPr>
      </p:pic>
    </p:spTree>
    <p:extLst>
      <p:ext uri="{BB962C8B-B14F-4D97-AF65-F5344CB8AC3E}">
        <p14:creationId xmlns:p14="http://schemas.microsoft.com/office/powerpoint/2010/main" val="311068774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40963" y="3081222"/>
            <a:ext cx="3378629" cy="212366"/>
          </a:xfrm>
          <a:prstGeom prst="rect">
            <a:avLst/>
          </a:prstGeom>
          <a:solidFill>
            <a:srgbClr val="FFFF00"/>
          </a:solidFill>
        </p:spPr>
        <p:txBody>
          <a:bodyPr wrap="square" rtlCol="0">
            <a:spAutoFit/>
          </a:bodyPr>
          <a:lstStyle/>
          <a:p>
            <a:endParaRPr lang="en-US" dirty="0"/>
          </a:p>
        </p:txBody>
      </p:sp>
      <p:sp>
        <p:nvSpPr>
          <p:cNvPr id="2" name="Content Placeholder 1"/>
          <p:cNvSpPr>
            <a:spLocks noGrp="1"/>
          </p:cNvSpPr>
          <p:nvPr>
            <p:ph sz="quarter" idx="11"/>
          </p:nvPr>
        </p:nvSpPr>
        <p:spPr>
          <a:xfrm>
            <a:off x="279400" y="2789696"/>
            <a:ext cx="8520113" cy="3750804"/>
          </a:xfrm>
        </p:spPr>
        <p:txBody>
          <a:bodyPr/>
          <a:lstStyle/>
          <a:p>
            <a:r>
              <a:rPr lang="en-US" sz="1500" dirty="0"/>
              <a:t>R2# </a:t>
            </a:r>
            <a:r>
              <a:rPr lang="en-US" sz="1500" b="1" dirty="0"/>
              <a:t>ping FE80::202:16FF:FEEB:3D01</a:t>
            </a:r>
            <a:endParaRPr lang="en-US" sz="1500" dirty="0"/>
          </a:p>
          <a:p>
            <a:r>
              <a:rPr lang="en-US" sz="1500" dirty="0"/>
              <a:t>Output Interface: serial0/0/0</a:t>
            </a:r>
          </a:p>
          <a:p>
            <a:r>
              <a:rPr lang="en-US" sz="1500" dirty="0"/>
              <a:t>Type escape sequence to abort.</a:t>
            </a:r>
          </a:p>
          <a:p>
            <a:r>
              <a:rPr lang="en-US" sz="1500" dirty="0"/>
              <a:t>Sending 5, 100-byte ICMP </a:t>
            </a:r>
            <a:r>
              <a:rPr lang="en-US" sz="1500" dirty="0" err="1"/>
              <a:t>Echos</a:t>
            </a:r>
            <a:r>
              <a:rPr lang="en-US" sz="1500" dirty="0"/>
              <a:t> to FE80::202:16FF:FEEB:3D01, timeout is 2 seconds:</a:t>
            </a:r>
          </a:p>
          <a:p>
            <a:r>
              <a:rPr lang="en-US" sz="1500" dirty="0"/>
              <a:t>!!!!!</a:t>
            </a:r>
          </a:p>
          <a:p>
            <a:r>
              <a:rPr lang="en-US" sz="1500" dirty="0"/>
              <a:t>Success rate is 100 percent (5/5), round-trip min/</a:t>
            </a:r>
            <a:r>
              <a:rPr lang="en-US" sz="1500" dirty="0" err="1"/>
              <a:t>avg</a:t>
            </a:r>
            <a:r>
              <a:rPr lang="en-US" sz="1500" dirty="0"/>
              <a:t>/max = 31/34/47 </a:t>
            </a:r>
            <a:r>
              <a:rPr lang="en-US" sz="1500" dirty="0" err="1"/>
              <a:t>ms</a:t>
            </a:r>
            <a:endParaRPr lang="en-US" sz="1500" dirty="0"/>
          </a:p>
          <a:p>
            <a:endParaRPr lang="en-US" dirty="0"/>
          </a:p>
        </p:txBody>
      </p:sp>
      <p:sp>
        <p:nvSpPr>
          <p:cNvPr id="1784834" name="Rectangle 2"/>
          <p:cNvSpPr>
            <a:spLocks noGrp="1" noChangeArrowheads="1"/>
          </p:cNvSpPr>
          <p:nvPr>
            <p:ph type="title"/>
          </p:nvPr>
        </p:nvSpPr>
        <p:spPr/>
        <p:txBody>
          <a:bodyPr/>
          <a:lstStyle/>
          <a:p>
            <a:r>
              <a:rPr lang="en-US" dirty="0" smtClean="0"/>
              <a:t>IPv6 Link-Local </a:t>
            </a:r>
            <a:r>
              <a:rPr lang="en-US" dirty="0"/>
              <a:t>Unicast Address</a:t>
            </a:r>
            <a:endParaRPr lang="en-US" dirty="0" smtClean="0"/>
          </a:p>
        </p:txBody>
      </p:sp>
      <p:sp>
        <p:nvSpPr>
          <p:cNvPr id="1784835" name="Rectangle 3"/>
          <p:cNvSpPr>
            <a:spLocks noGrp="1" noChangeArrowheads="1"/>
          </p:cNvSpPr>
          <p:nvPr>
            <p:ph idx="10"/>
          </p:nvPr>
        </p:nvSpPr>
        <p:spPr>
          <a:xfrm>
            <a:off x="279400" y="1003301"/>
            <a:ext cx="8520354" cy="1538421"/>
          </a:xfrm>
        </p:spPr>
        <p:txBody>
          <a:bodyPr/>
          <a:lstStyle/>
          <a:p>
            <a:r>
              <a:rPr lang="en-US" dirty="0" smtClean="0"/>
              <a:t>When pinging another device using a link-local address, the outgoing interface must be specified.</a:t>
            </a:r>
          </a:p>
          <a:p>
            <a:endParaRPr lang="en-US" dirty="0" smtClean="0"/>
          </a:p>
          <a:p>
            <a:endParaRPr lang="en-US"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4662762" y="1524978"/>
            <a:ext cx="640080" cy="242057"/>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5" name="Rectangle 4"/>
          <p:cNvSpPr/>
          <p:nvPr/>
        </p:nvSpPr>
        <p:spPr bwMode="auto">
          <a:xfrm>
            <a:off x="5335862" y="1524978"/>
            <a:ext cx="1920240" cy="242057"/>
          </a:xfrm>
          <a:prstGeom prst="rect">
            <a:avLst/>
          </a:pr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967682" name="Rectangle 2"/>
          <p:cNvSpPr>
            <a:spLocks noGrp="1" noChangeArrowheads="1"/>
          </p:cNvSpPr>
          <p:nvPr>
            <p:ph type="title"/>
          </p:nvPr>
        </p:nvSpPr>
        <p:spPr/>
        <p:txBody>
          <a:bodyPr/>
          <a:lstStyle/>
          <a:p>
            <a:r>
              <a:rPr lang="en-US" dirty="0" smtClean="0"/>
              <a:t>IPv6 Link-Local </a:t>
            </a:r>
            <a:r>
              <a:rPr lang="en-US" dirty="0"/>
              <a:t>Unicast Address </a:t>
            </a:r>
            <a:r>
              <a:rPr lang="en-US" dirty="0" smtClean="0"/>
              <a:t>Example</a:t>
            </a:r>
            <a:endParaRPr lang="en-US" dirty="0">
              <a:latin typeface="Courier New" pitchFamily="49" charset="0"/>
              <a:cs typeface="Courier New" pitchFamily="49" charset="0"/>
            </a:endParaRPr>
          </a:p>
        </p:txBody>
      </p:sp>
      <p:sp>
        <p:nvSpPr>
          <p:cNvPr id="7" name="Rectangle 6"/>
          <p:cNvSpPr/>
          <p:nvPr/>
        </p:nvSpPr>
        <p:spPr bwMode="auto">
          <a:xfrm>
            <a:off x="660604" y="2227343"/>
            <a:ext cx="1910317" cy="242057"/>
          </a:xfrm>
          <a:prstGeom prst="rect">
            <a:avLst/>
          </a:prstGeom>
          <a:solidFill>
            <a:srgbClr val="FFFF00"/>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8" name="Rectangle 7"/>
          <p:cNvSpPr/>
          <p:nvPr/>
        </p:nvSpPr>
        <p:spPr bwMode="auto">
          <a:xfrm>
            <a:off x="2570921" y="2227343"/>
            <a:ext cx="1921566" cy="242057"/>
          </a:xfrm>
          <a:prstGeom prst="rect">
            <a:avLst/>
          </a:pr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82124" tIns="41061" rIns="82124" bIns="41061" numCol="1" rtlCol="0" anchor="ctr" anchorCtr="0" compatLnSpc="1">
            <a:prstTxWarp prst="textNoShape">
              <a:avLst/>
            </a:prstTxWarp>
            <a:spAutoFit/>
          </a:bodyPr>
          <a:lstStyle/>
          <a:p>
            <a:pPr marL="0" marR="0" indent="0" algn="ctr" defTabSz="814388" rtl="0" eaLnBrk="0" fontAlgn="base" latinLnBrk="0" hangingPunct="0">
              <a:lnSpc>
                <a:spcPct val="9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15" name="Text Placeholder 14"/>
          <p:cNvSpPr>
            <a:spLocks noGrp="1"/>
          </p:cNvSpPr>
          <p:nvPr>
            <p:ph type="body" sz="quarter" idx="10"/>
          </p:nvPr>
        </p:nvSpPr>
        <p:spPr>
          <a:ln w="12700"/>
        </p:spPr>
        <p:txBody>
          <a:bodyPr>
            <a:noAutofit/>
          </a:bodyPr>
          <a:lstStyle/>
          <a:p>
            <a:pPr>
              <a:lnSpc>
                <a:spcPct val="110000"/>
              </a:lnSpc>
            </a:pPr>
            <a:r>
              <a:rPr lang="en-US" dirty="0" smtClean="0"/>
              <a:t>R1# </a:t>
            </a:r>
            <a:r>
              <a:rPr lang="en-US" b="1" dirty="0" smtClean="0"/>
              <a:t>show ipv6 interface loopback 100</a:t>
            </a:r>
          </a:p>
          <a:p>
            <a:pPr>
              <a:lnSpc>
                <a:spcPct val="110000"/>
              </a:lnSpc>
            </a:pPr>
            <a:r>
              <a:rPr lang="en-US" dirty="0" smtClean="0"/>
              <a:t>Loopback100 is up, line protocol is up</a:t>
            </a:r>
          </a:p>
          <a:p>
            <a:pPr>
              <a:lnSpc>
                <a:spcPct val="110000"/>
              </a:lnSpc>
            </a:pPr>
            <a:r>
              <a:rPr lang="en-US" dirty="0" smtClean="0"/>
              <a:t>  IPv6 is enabled, link-local address is FE80::222:55FF:FE18:7DE8</a:t>
            </a:r>
          </a:p>
          <a:p>
            <a:pPr>
              <a:lnSpc>
                <a:spcPct val="110000"/>
              </a:lnSpc>
            </a:pPr>
            <a:r>
              <a:rPr lang="en-US" dirty="0" smtClean="0"/>
              <a:t>  No Virtual link-local address(es):</a:t>
            </a:r>
          </a:p>
          <a:p>
            <a:pPr>
              <a:lnSpc>
                <a:spcPct val="110000"/>
              </a:lnSpc>
            </a:pPr>
            <a:r>
              <a:rPr lang="en-US" dirty="0" smtClean="0"/>
              <a:t>  Global unicast address(es):</a:t>
            </a:r>
          </a:p>
          <a:p>
            <a:pPr>
              <a:lnSpc>
                <a:spcPct val="110000"/>
              </a:lnSpc>
            </a:pPr>
            <a:r>
              <a:rPr lang="en-US" dirty="0" smtClean="0"/>
              <a:t>    </a:t>
            </a:r>
            <a:r>
              <a:rPr lang="en-US" b="1" dirty="0" smtClean="0"/>
              <a:t>2001:8:85A3:4290:222:55FF:FE18:7DE8</a:t>
            </a:r>
            <a:r>
              <a:rPr lang="en-US" dirty="0" smtClean="0"/>
              <a:t>, subnet is 2001:8:85A3:4290::/64 [EUI]</a:t>
            </a:r>
          </a:p>
          <a:p>
            <a:pPr>
              <a:lnSpc>
                <a:spcPct val="110000"/>
              </a:lnSpc>
            </a:pPr>
            <a:r>
              <a:rPr lang="en-US" dirty="0" smtClean="0"/>
              <a:t>  Joined group address(es):</a:t>
            </a:r>
          </a:p>
          <a:p>
            <a:pPr>
              <a:lnSpc>
                <a:spcPct val="110000"/>
              </a:lnSpc>
            </a:pPr>
            <a:r>
              <a:rPr lang="en-US" dirty="0" smtClean="0"/>
              <a:t>    FF02::1</a:t>
            </a:r>
          </a:p>
          <a:p>
            <a:pPr>
              <a:lnSpc>
                <a:spcPct val="110000"/>
              </a:lnSpc>
            </a:pPr>
            <a:r>
              <a:rPr lang="en-US" dirty="0" smtClean="0"/>
              <a:t>    FF02::2</a:t>
            </a:r>
          </a:p>
          <a:p>
            <a:pPr>
              <a:lnSpc>
                <a:spcPct val="110000"/>
              </a:lnSpc>
            </a:pPr>
            <a:r>
              <a:rPr lang="en-US" dirty="0" smtClean="0"/>
              <a:t>    FF02::1:FF18:7DE8</a:t>
            </a:r>
          </a:p>
          <a:p>
            <a:pPr>
              <a:lnSpc>
                <a:spcPct val="110000"/>
              </a:lnSpc>
            </a:pPr>
            <a:r>
              <a:rPr lang="en-US" dirty="0" smtClean="0"/>
              <a:t>  MTU is 1514 bytes</a:t>
            </a:r>
          </a:p>
          <a:p>
            <a:pPr>
              <a:lnSpc>
                <a:spcPct val="110000"/>
              </a:lnSpc>
            </a:pPr>
            <a:r>
              <a:rPr lang="en-US" dirty="0" smtClean="0"/>
              <a:t>  ICMP error messages limited to one every 100 milliseconds</a:t>
            </a:r>
          </a:p>
          <a:p>
            <a:pPr>
              <a:lnSpc>
                <a:spcPct val="110000"/>
              </a:lnSpc>
            </a:pPr>
            <a:r>
              <a:rPr lang="en-US" dirty="0" smtClean="0"/>
              <a:t>  ICMP redirects are enabled</a:t>
            </a:r>
          </a:p>
          <a:p>
            <a:pPr>
              <a:lnSpc>
                <a:spcPct val="110000"/>
              </a:lnSpc>
            </a:pPr>
            <a:r>
              <a:rPr lang="en-US" dirty="0" smtClean="0"/>
              <a:t>  ICMP unreachables are sent</a:t>
            </a:r>
          </a:p>
          <a:p>
            <a:pPr>
              <a:lnSpc>
                <a:spcPct val="110000"/>
              </a:lnSpc>
            </a:pPr>
            <a:r>
              <a:rPr lang="en-US" dirty="0" smtClean="0"/>
              <a:t>  ND DAD is not supported</a:t>
            </a:r>
          </a:p>
          <a:p>
            <a:pPr>
              <a:lnSpc>
                <a:spcPct val="110000"/>
              </a:lnSpc>
            </a:pPr>
            <a:r>
              <a:rPr lang="en-US" dirty="0" smtClean="0"/>
              <a:t>  ND reachable time is 30000 milliseconds (using 31238)</a:t>
            </a:r>
          </a:p>
          <a:p>
            <a:pPr>
              <a:lnSpc>
                <a:spcPct val="110000"/>
              </a:lnSpc>
            </a:pPr>
            <a:r>
              <a:rPr lang="en-US" dirty="0" smtClean="0"/>
              <a:t>  Hosts use stateless autoconfig for addresses.</a:t>
            </a:r>
          </a:p>
          <a:p>
            <a:pPr>
              <a:lnSpc>
                <a:spcPct val="110000"/>
              </a:lnSpc>
            </a:pPr>
            <a:r>
              <a:rPr lang="en-US" dirty="0" smtClean="0"/>
              <a:t>R1#</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CNP Instructor PPT2">
  <a:themeElements>
    <a:clrScheme name="PPT-TMPLT-WHT_C 1">
      <a:dk1>
        <a:srgbClr val="000000"/>
      </a:dk1>
      <a:lt1>
        <a:srgbClr val="FFFFFF"/>
      </a:lt1>
      <a:dk2>
        <a:srgbClr val="0183B7"/>
      </a:dk2>
      <a:lt2>
        <a:srgbClr val="000000"/>
      </a:lt2>
      <a:accent1>
        <a:srgbClr val="0183B7"/>
      </a:accent1>
      <a:accent2>
        <a:srgbClr val="B21A1A"/>
      </a:accent2>
      <a:accent3>
        <a:srgbClr val="FFFFFF"/>
      </a:accent3>
      <a:accent4>
        <a:srgbClr val="000000"/>
      </a:accent4>
      <a:accent5>
        <a:srgbClr val="AAC1D8"/>
      </a:accent5>
      <a:accent6>
        <a:srgbClr val="A11616"/>
      </a:accent6>
      <a:hlink>
        <a:srgbClr val="83A2CF"/>
      </a:hlink>
      <a:folHlink>
        <a:srgbClr val="EFB525"/>
      </a:folHlink>
    </a:clrScheme>
    <a:fontScheme name="PPT-TMPLT-WHT_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82124" tIns="41061" rIns="82124" bIns="41061" numCol="1" anchor="ctr" anchorCtr="0" compatLnSpc="1">
        <a:prstTxWarp prst="textNoShape">
          <a:avLst/>
        </a:prstTxWarp>
        <a:spAutoFit/>
      </a:bodyPr>
      <a:lstStyle>
        <a:defPPr marL="0" marR="0" indent="0" algn="ctr" defTabSz="814388" rtl="0" eaLnBrk="0" fontAlgn="base" latinLnBrk="0" hangingPunct="0">
          <a:lnSpc>
            <a:spcPct val="9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82124" tIns="41061" rIns="82124" bIns="41061" numCol="1" anchor="ctr" anchorCtr="0" compatLnSpc="1">
        <a:prstTxWarp prst="textNoShape">
          <a:avLst/>
        </a:prstTxWarp>
        <a:spAutoFit/>
      </a:bodyPr>
      <a:lstStyle>
        <a:defPPr marL="0" marR="0" indent="0" algn="ctr" defTabSz="814388" rtl="0" eaLnBrk="0" fontAlgn="base" latinLnBrk="0" hangingPunct="0">
          <a:lnSpc>
            <a:spcPct val="9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PT-TMPLT-WHT_C 1">
        <a:dk1>
          <a:srgbClr val="000000"/>
        </a:dk1>
        <a:lt1>
          <a:srgbClr val="FFFFFF"/>
        </a:lt1>
        <a:dk2>
          <a:srgbClr val="0183B7"/>
        </a:dk2>
        <a:lt2>
          <a:srgbClr val="000000"/>
        </a:lt2>
        <a:accent1>
          <a:srgbClr val="0183B7"/>
        </a:accent1>
        <a:accent2>
          <a:srgbClr val="B21A1A"/>
        </a:accent2>
        <a:accent3>
          <a:srgbClr val="FFFFFF"/>
        </a:accent3>
        <a:accent4>
          <a:srgbClr val="000000"/>
        </a:accent4>
        <a:accent5>
          <a:srgbClr val="AAC1D8"/>
        </a:accent5>
        <a:accent6>
          <a:srgbClr val="A11616"/>
        </a:accent6>
        <a:hlink>
          <a:srgbClr val="83A2CF"/>
        </a:hlink>
        <a:folHlink>
          <a:srgbClr val="EFB52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CCNP IPD</Template>
  <TotalTime>18516</TotalTime>
  <Pages>28</Pages>
  <Words>8822</Words>
  <Application>Microsoft Office PowerPoint</Application>
  <PresentationFormat>On-screen Show (4:3)</PresentationFormat>
  <Paragraphs>1320</Paragraphs>
  <Slides>79</Slides>
  <Notes>71</Notes>
  <HiddenSlides>0</HiddenSlides>
  <MMClips>0</MMClips>
  <ScaleCrop>false</ScaleCrop>
  <HeadingPairs>
    <vt:vector size="4" baseType="variant">
      <vt:variant>
        <vt:lpstr>Theme</vt:lpstr>
      </vt:variant>
      <vt:variant>
        <vt:i4>1</vt:i4>
      </vt:variant>
      <vt:variant>
        <vt:lpstr>Slide Titles</vt:lpstr>
      </vt:variant>
      <vt:variant>
        <vt:i4>79</vt:i4>
      </vt:variant>
    </vt:vector>
  </HeadingPairs>
  <TitlesOfParts>
    <vt:vector size="80" baseType="lpstr">
      <vt:lpstr>CCNP Instructor PPT2</vt:lpstr>
      <vt:lpstr>IPv6 Intro Part 2: Address Types and Application</vt:lpstr>
      <vt:lpstr>Objectives</vt:lpstr>
      <vt:lpstr>PowerPoint Presentation</vt:lpstr>
      <vt:lpstr>IPv6 Addressing Space Overview</vt:lpstr>
      <vt:lpstr>Special IPv6 Addresses</vt:lpstr>
      <vt:lpstr>IPv6 Unicast Addresses</vt:lpstr>
      <vt:lpstr>IPv6 Link-Local Unicast Address</vt:lpstr>
      <vt:lpstr>IPv6 Link-Local Unicast Address</vt:lpstr>
      <vt:lpstr>IPv6 Link-Local Unicast Address Example</vt:lpstr>
      <vt:lpstr>IPv6 Global Unicast Address</vt:lpstr>
      <vt:lpstr>IPv6 Global Unicast Address</vt:lpstr>
      <vt:lpstr>IPv6 Global Unicast Address</vt:lpstr>
      <vt:lpstr>IPv6 Global Unicast Address</vt:lpstr>
      <vt:lpstr>IPv6 Global Unicast Address Example</vt:lpstr>
      <vt:lpstr>IPv6 Multicast Addresses</vt:lpstr>
      <vt:lpstr>IPv6 Multicast Address</vt:lpstr>
      <vt:lpstr>IPv6 Multicast Address</vt:lpstr>
      <vt:lpstr>Reserved IPv6 Multicast Addresses</vt:lpstr>
      <vt:lpstr>IPv6 Multicast Address Example</vt:lpstr>
      <vt:lpstr>Solicited-Node Multicast Addresses</vt:lpstr>
      <vt:lpstr>Neighbor Discovery ICMPv6 Packet Types</vt:lpstr>
      <vt:lpstr>Neighbor Solicitation Example</vt:lpstr>
      <vt:lpstr>Neighbor Advertisement Example</vt:lpstr>
      <vt:lpstr>Stateless Address Autoconfiguration (SLAAC)</vt:lpstr>
      <vt:lpstr>Stateless Address Autoconfiguration</vt:lpstr>
      <vt:lpstr>Ethernet EUI-64 IPv6 Addresses</vt:lpstr>
      <vt:lpstr>EUI-64 IPv6 Interface Identifier</vt:lpstr>
      <vt:lpstr>Stateless Autoconfiguration Process</vt:lpstr>
      <vt:lpstr>Stateless Autoconfiguration Process</vt:lpstr>
      <vt:lpstr>IPv6 Subnetting and Aggregation</vt:lpstr>
      <vt:lpstr>IPv6 Subnetting Overview</vt:lpstr>
      <vt:lpstr>Prefix Length, Allocation of Bits</vt:lpstr>
      <vt:lpstr>IPv6 Subnetting with Global Unicast Addresses</vt:lpstr>
      <vt:lpstr>IPv6 Subnetting with Global Unicast Addresses</vt:lpstr>
      <vt:lpstr>IPv6 Subnetting with Global Unicast Addresses</vt:lpstr>
      <vt:lpstr>IPv6 Address Hierarchy </vt:lpstr>
      <vt:lpstr>IPv6 Address Aggregation</vt:lpstr>
      <vt:lpstr>PowerPoint Presentation</vt:lpstr>
      <vt:lpstr>Subnetting Global Addresses</vt:lpstr>
      <vt:lpstr>Subnetting Global Addresses</vt:lpstr>
      <vt:lpstr>Subnetting Global Addresses</vt:lpstr>
      <vt:lpstr>Addressing Tools</vt:lpstr>
      <vt:lpstr>PowerPoint Presentation</vt:lpstr>
      <vt:lpstr>Verifying IPv6</vt:lpstr>
      <vt:lpstr>Troubleshooting IPv6</vt:lpstr>
      <vt:lpstr>Enable IPv6 Routing</vt:lpstr>
      <vt:lpstr>Enable CEF for IPv6</vt:lpstr>
      <vt:lpstr>Configuring IPv6 Unicast Addresses</vt:lpstr>
      <vt:lpstr>Enable IPv6 on an Interface</vt:lpstr>
      <vt:lpstr>Assigning a Link-Local Address</vt:lpstr>
      <vt:lpstr>Assigning a Static Link-Local Address</vt:lpstr>
      <vt:lpstr>Assigning a Static Global Unicast Address</vt:lpstr>
      <vt:lpstr>Assigning a Static Global Unicast Address</vt:lpstr>
      <vt:lpstr>Configuring an EUI-64 IPv6 Global Address</vt:lpstr>
      <vt:lpstr>EUI-64 IPv6 Global Address – Example 2</vt:lpstr>
      <vt:lpstr>Assigning Multiple IPv6 Addresses</vt:lpstr>
      <vt:lpstr>Assigning Multiple IPv6 Addresses</vt:lpstr>
      <vt:lpstr>Configuring IPv6 Unicast Addresses</vt:lpstr>
      <vt:lpstr>Enable IP Unnumbered</vt:lpstr>
      <vt:lpstr>Assigning IPv6 Unnumbered Interfaces</vt:lpstr>
      <vt:lpstr>Assigning IPv6 Unnumbered Interfaces</vt:lpstr>
      <vt:lpstr>Configuring IPv6 Unicast Addresses</vt:lpstr>
      <vt:lpstr>Enable Stateless Autoconfiguration</vt:lpstr>
      <vt:lpstr>Alter the Neighbor Detection Timeframe</vt:lpstr>
      <vt:lpstr>Statically Add a Neighbor</vt:lpstr>
      <vt:lpstr>Stateless Autoconfiguration</vt:lpstr>
      <vt:lpstr>Stateless Autoconfiguration</vt:lpstr>
      <vt:lpstr>Good Practice in IPv6 Addressing</vt:lpstr>
      <vt:lpstr>IPv6 Connectivity on FR Multipoint Links</vt:lpstr>
      <vt:lpstr>IPv6 Multipoint FR Example</vt:lpstr>
      <vt:lpstr>IPv6 Multipoint FR Example</vt:lpstr>
      <vt:lpstr>IPv6 Multipoint FR Example</vt:lpstr>
      <vt:lpstr>IPv6 Multipoint FR Example</vt:lpstr>
      <vt:lpstr>IPv6 Multipoint FR Example</vt:lpstr>
      <vt:lpstr>IPv6 Multipoint FR Example</vt:lpstr>
      <vt:lpstr>IPv6 Multipoint FR Example</vt:lpstr>
      <vt:lpstr>Reousrces: Who’s Got What % of the addresses</vt:lpstr>
      <vt:lpstr>Who’s Got What % of the addresses</vt:lpstr>
      <vt:lpstr>PowerPoint Presentation</vt:lpstr>
    </vt:vector>
  </TitlesOfParts>
  <Company>Cisco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ROUTE Chapter 8</dc:title>
  <dc:creator>Cisco Systems</dc:creator>
  <cp:lastModifiedBy>Jim</cp:lastModifiedBy>
  <cp:revision>1424</cp:revision>
  <cp:lastPrinted>2010-11-04T20:01:20Z</cp:lastPrinted>
  <dcterms:created xsi:type="dcterms:W3CDTF">2010-07-05T20:10:47Z</dcterms:created>
  <dcterms:modified xsi:type="dcterms:W3CDTF">2010-11-05T20:33:15Z</dcterms:modified>
</cp:coreProperties>
</file>