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image/gif" Extension="gif"/>
  <Default ContentType="application/vnd.openxmlformats-officedocument.oleObject" Extension="bin"/>
  <Default ContentType="application/xml" Extension="xml"/>
  <Default ContentType="image/png" Extension="png"/>
  <Default ContentType="image/jpeg" Extension="jpeg"/>
  <Default ContentType="application/vnd.openxmlformats-package.relationships+xml" Extension="rels"/>
  <Default ContentType="image/x-emf" Extension="emf"/>
  <Override ContentType="application/vnd.openxmlformats-officedocument.drawingml.diagramData+xml" PartName="/ppt/diagrams/data8.xml"/>
  <Override ContentType="application/vnd.openxmlformats-officedocument.drawingml.diagramData+xml" PartName="/ppt/diagrams/data3.xml"/>
  <Override ContentType="application/vnd.openxmlformats-officedocument.drawingml.diagramData+xml" PartName="/ppt/diagrams/data2.xml"/>
  <Override ContentType="application/vnd.openxmlformats-officedocument.drawingml.diagramData+xml" PartName="/ppt/diagrams/data1.xml"/>
  <Override ContentType="application/vnd.openxmlformats-officedocument.drawingml.diagramData+xml" PartName="/ppt/diagrams/data5.xml"/>
  <Override ContentType="application/vnd.openxmlformats-officedocument.drawingml.diagramData+xml" PartName="/ppt/diagrams/data4.xml"/>
  <Override ContentType="application/vnd.openxmlformats-officedocument.drawingml.diagramData+xml" PartName="/ppt/diagrams/data9.xml"/>
  <Override ContentType="application/vnd.openxmlformats-officedocument.drawingml.diagramData+xml" PartName="/ppt/diagrams/data7.xml"/>
  <Override ContentType="application/vnd.openxmlformats-officedocument.drawingml.diagramData+xml" PartName="/ppt/diagrams/data6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drawingml.diagramDrawing+xml" PartName="/ppt/diagrams/drawing2.xml"/>
  <Override ContentType="application/vnd.ms-office.drawingml.diagramDrawing+xml" PartName="/ppt/diagrams/drawing7.xml"/>
  <Override ContentType="application/vnd.ms-office.drawingml.diagramDrawing+xml" PartName="/ppt/diagrams/drawing8.xml"/>
  <Override ContentType="application/vnd.ms-office.drawingml.diagramDrawing+xml" PartName="/ppt/diagrams/drawing1.xml"/>
  <Override ContentType="application/vnd.ms-office.drawingml.diagramDrawing+xml" PartName="/ppt/diagrams/drawing6.xml"/>
  <Override ContentType="application/vnd.ms-office.drawingml.diagramDrawing+xml" PartName="/ppt/diagrams/drawing3.xml"/>
  <Override ContentType="application/vnd.ms-office.drawingml.diagramDrawing+xml" PartName="/ppt/diagrams/drawing4.xml"/>
  <Override ContentType="application/vnd.ms-office.drawingml.diagramDrawing+xml" PartName="/ppt/diagrams/drawing5.xml"/>
  <Override ContentType="application/vnd.ms-office.drawingml.diagramDrawing+xml" PartName="/ppt/diagrams/drawing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4.xml"/>
  <Override ContentType="application/vnd.openxmlformats-officedocument.drawingml.diagramLayout+xml" PartName="/ppt/diagrams/layout9.xml"/>
  <Override ContentType="application/vnd.openxmlformats-officedocument.drawingml.diagramLayout+xml" PartName="/ppt/diagrams/layout4.xml"/>
  <Override ContentType="application/vnd.openxmlformats-officedocument.drawingml.diagramLayout+xml" PartName="/ppt/diagrams/layout5.xml"/>
  <Override ContentType="application/vnd.openxmlformats-officedocument.drawingml.diagramLayout+xml" PartName="/ppt/diagrams/layout3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Layout+xml" PartName="/ppt/diagrams/layout7.xml"/>
  <Override ContentType="application/vnd.openxmlformats-officedocument.drawingml.diagramLayout+xml" PartName="/ppt/diagrams/layout6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5.xml"/>
  <Override ContentType="application/vnd.openxmlformats-officedocument.drawingml.diagramStyle+xml" PartName="/ppt/diagrams/quickStyle4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3.xml"/>
  <Override ContentType="application/vnd.openxmlformats-officedocument.drawingml.diagramStyle+xml" PartName="/ppt/diagrams/quickStyle6.xml"/>
  <Override ContentType="application/vnd.openxmlformats-officedocument.drawingml.diagramStyle+xml" PartName="/ppt/diagrams/quickStyle9.xml"/>
  <Override ContentType="application/vnd.openxmlformats-officedocument.drawingml.diagramStyle+xml" PartName="/ppt/diagrams/quickStyle8.xml"/>
  <Override ContentType="application/vnd.openxmlformats-officedocument.drawingml.diagramStyle+xml" PartName="/ppt/diagrams/quickStyle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6.xml"/>
  <Override ContentType="application/vnd.openxmlformats-officedocument.drawingml.diagramColors+xml" PartName="/ppt/diagrams/colors5.xml"/>
  <Override ContentType="application/vnd.openxmlformats-officedocument.drawingml.diagramColors+xml" PartName="/ppt/diagrams/colors7.xml"/>
  <Override ContentType="application/vnd.openxmlformats-officedocument.drawingml.diagramColors+xml" PartName="/ppt/diagrams/colors9.xml"/>
  <Override ContentType="application/vnd.openxmlformats-officedocument.drawingml.diagramColors+xml" PartName="/ppt/diagrams/colors8.xml"/>
  <Override ContentType="application/vnd.openxmlformats-officedocument.drawingml.diagramColors+xml" PartName="/ppt/diagrams/colors3.xml"/>
  <Override ContentType="application/vnd.openxmlformats-officedocument.drawingml.diagramColors+xml" PartName="/ppt/diagrams/colors2.xml"/>
  <Override ContentType="application/vnd.openxmlformats-officedocument.drawingml.diagramColors+xml" PartName="/ppt/diagrams/colors4.xml"/>
  <Override ContentType="application/vnd.openxmlformats-officedocument.drawingml.diagramColors+xml" PartName="/ppt/diagrams/color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12192000"/>
  <p:notesSz cx="6858000" cy="9144000"/>
  <p:defaultTextStyle>
    <a:defPPr lvl="0">
      <a:defRPr lang="bg-BG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9A463-6AF3-4763-BA62-8066F8EAED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0E748-5857-460F-935A-7C39922ED526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   </a:t>
          </a:r>
          <a:r>
            <a:rPr lang="en-US" b="0" dirty="0" smtClean="0"/>
            <a:t>Edge device</a:t>
          </a:r>
          <a:endParaRPr lang="en-US" b="0" dirty="0"/>
        </a:p>
      </dgm:t>
    </dgm:pt>
    <dgm:pt modelId="{B9D17804-39D5-4940-A78A-07157DC9CBD7}" type="parTrans" cxnId="{9A059F17-743F-4296-A4BC-EDBBB3123CFD}">
      <dgm:prSet/>
      <dgm:spPr/>
      <dgm:t>
        <a:bodyPr/>
        <a:lstStyle/>
        <a:p>
          <a:endParaRPr lang="en-US"/>
        </a:p>
      </dgm:t>
    </dgm:pt>
    <dgm:pt modelId="{B877554B-C6B5-4E1C-805C-48703B059F61}" type="sibTrans" cxnId="{9A059F17-743F-4296-A4BC-EDBBB3123CFD}">
      <dgm:prSet/>
      <dgm:spPr/>
      <dgm:t>
        <a:bodyPr/>
        <a:lstStyle/>
        <a:p>
          <a:endParaRPr lang="en-US"/>
        </a:p>
      </dgm:t>
    </dgm:pt>
    <dgm:pt modelId="{B5692478-ECB8-4694-BEDA-118E8635CB2B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dirty="0" smtClean="0"/>
            <a:t>         </a:t>
          </a:r>
          <a:r>
            <a:rPr lang="bg-BG" b="0" dirty="0" smtClean="0"/>
            <a:t>Е</a:t>
          </a:r>
          <a:r>
            <a:rPr lang="en-US" b="0" dirty="0" smtClean="0"/>
            <a:t>LK</a:t>
          </a:r>
          <a:endParaRPr lang="en-US" b="0" dirty="0"/>
        </a:p>
      </dgm:t>
    </dgm:pt>
    <dgm:pt modelId="{64CE9CDF-3BB8-4E69-90EE-8941E1F04BEE}" type="parTrans" cxnId="{E050EE7D-224F-434C-94B6-2E1FBE2D5AC7}">
      <dgm:prSet/>
      <dgm:spPr/>
      <dgm:t>
        <a:bodyPr/>
        <a:lstStyle/>
        <a:p>
          <a:endParaRPr lang="en-US"/>
        </a:p>
      </dgm:t>
    </dgm:pt>
    <dgm:pt modelId="{D18C97F3-B867-40F0-8AE9-FB176B725D92}" type="sibTrans" cxnId="{E050EE7D-224F-434C-94B6-2E1FBE2D5AC7}">
      <dgm:prSet/>
      <dgm:spPr/>
      <dgm:t>
        <a:bodyPr/>
        <a:lstStyle/>
        <a:p>
          <a:endParaRPr lang="en-US"/>
        </a:p>
      </dgm:t>
    </dgm:pt>
    <dgm:pt modelId="{F16024A3-8733-4EDF-B3A8-A5F714CDCCCE}">
      <dgm:prSet phldrT="[Text]"/>
      <dgm:spPr/>
      <dgm:t>
        <a:bodyPr/>
        <a:lstStyle/>
        <a:p>
          <a:pPr algn="l"/>
          <a:r>
            <a:rPr lang="en-US" dirty="0" smtClean="0"/>
            <a:t>  Digital twin</a:t>
          </a:r>
          <a:endParaRPr lang="en-US" dirty="0"/>
        </a:p>
      </dgm:t>
    </dgm:pt>
    <dgm:pt modelId="{C5CCC944-E110-4335-8BDB-EE6958EEC16C}" type="parTrans" cxnId="{793E713D-51C7-48FE-89B9-6A290C9AC170}">
      <dgm:prSet/>
      <dgm:spPr/>
      <dgm:t>
        <a:bodyPr/>
        <a:lstStyle/>
        <a:p>
          <a:endParaRPr lang="en-US"/>
        </a:p>
      </dgm:t>
    </dgm:pt>
    <dgm:pt modelId="{C92347B1-1CA6-439B-BDB4-4EE4A843EDBA}" type="sibTrans" cxnId="{793E713D-51C7-48FE-89B9-6A290C9AC170}">
      <dgm:prSet/>
      <dgm:spPr/>
      <dgm:t>
        <a:bodyPr/>
        <a:lstStyle/>
        <a:p>
          <a:endParaRPr lang="en-US"/>
        </a:p>
      </dgm:t>
    </dgm:pt>
    <dgm:pt modelId="{CB0D686B-F4FB-431A-A51C-CD6E385F71C2}">
      <dgm:prSet phldrT="[Text]"/>
      <dgm:spPr/>
      <dgm:t>
        <a:bodyPr/>
        <a:lstStyle/>
        <a:p>
          <a:r>
            <a:rPr lang="bg-BG" dirty="0" smtClean="0"/>
            <a:t>Визуализация</a:t>
          </a:r>
          <a:endParaRPr lang="en-US" dirty="0"/>
        </a:p>
      </dgm:t>
    </dgm:pt>
    <dgm:pt modelId="{F2F3BBFC-B42C-4F27-A8F1-50E04AF15E4B}" type="parTrans" cxnId="{F8DA92D2-F8C7-4D95-8DD6-4F155AE7EF3C}">
      <dgm:prSet/>
      <dgm:spPr/>
      <dgm:t>
        <a:bodyPr/>
        <a:lstStyle/>
        <a:p>
          <a:endParaRPr lang="en-US"/>
        </a:p>
      </dgm:t>
    </dgm:pt>
    <dgm:pt modelId="{7E4FE734-B35C-4410-879C-A54B9AFE9012}" type="sibTrans" cxnId="{F8DA92D2-F8C7-4D95-8DD6-4F155AE7EF3C}">
      <dgm:prSet/>
      <dgm:spPr/>
      <dgm:t>
        <a:bodyPr/>
        <a:lstStyle/>
        <a:p>
          <a:endParaRPr lang="en-US"/>
        </a:p>
      </dgm:t>
    </dgm:pt>
    <dgm:pt modelId="{A0576396-9564-4767-AC7B-656FB452E687}" type="pres">
      <dgm:prSet presAssocID="{9009A463-6AF3-4763-BA62-8066F8EAED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F70B7-E714-4ECA-A8B8-333A27F31949}" type="pres">
      <dgm:prSet presAssocID="{AB50E748-5857-460F-935A-7C39922ED52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8503A-5442-45EA-A277-03D9DEC2AC19}" type="pres">
      <dgm:prSet presAssocID="{B877554B-C6B5-4E1C-805C-48703B059F61}" presName="parSpace" presStyleCnt="0"/>
      <dgm:spPr/>
    </dgm:pt>
    <dgm:pt modelId="{A26892DA-0649-4AD2-9895-553849B27C70}" type="pres">
      <dgm:prSet presAssocID="{B5692478-ECB8-4694-BEDA-118E8635CB2B}" presName="parTxOnly" presStyleLbl="node1" presStyleIdx="1" presStyleCnt="4" custLinFactNeighborX="-2907" custLinFactNeighborY="2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6F594-352A-4EEF-9F2C-E39DFDD9BD82}" type="pres">
      <dgm:prSet presAssocID="{D18C97F3-B867-40F0-8AE9-FB176B725D92}" presName="parSpace" presStyleCnt="0"/>
      <dgm:spPr/>
    </dgm:pt>
    <dgm:pt modelId="{BD081B0D-3ABE-408D-A503-E546FAE12608}" type="pres">
      <dgm:prSet presAssocID="{F16024A3-8733-4EDF-B3A8-A5F714CDCCC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0EF8F-EBA1-4C7A-A384-BD503613DD6A}" type="pres">
      <dgm:prSet presAssocID="{C92347B1-1CA6-439B-BDB4-4EE4A843EDBA}" presName="parSpace" presStyleCnt="0"/>
      <dgm:spPr/>
    </dgm:pt>
    <dgm:pt modelId="{BB91D9DD-6B07-499C-870B-77266F8958B1}" type="pres">
      <dgm:prSet presAssocID="{CB0D686B-F4FB-431A-A51C-CD6E385F71C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DA92D2-F8C7-4D95-8DD6-4F155AE7EF3C}" srcId="{9009A463-6AF3-4763-BA62-8066F8EAEDF2}" destId="{CB0D686B-F4FB-431A-A51C-CD6E385F71C2}" srcOrd="3" destOrd="0" parTransId="{F2F3BBFC-B42C-4F27-A8F1-50E04AF15E4B}" sibTransId="{7E4FE734-B35C-4410-879C-A54B9AFE9012}"/>
    <dgm:cxn modelId="{7DB897BE-3CC9-4B1C-98C9-8C5CC1A5C061}" type="presOf" srcId="{B5692478-ECB8-4694-BEDA-118E8635CB2B}" destId="{A26892DA-0649-4AD2-9895-553849B27C70}" srcOrd="0" destOrd="0" presId="urn:microsoft.com/office/officeart/2005/8/layout/hChevron3"/>
    <dgm:cxn modelId="{51CBE574-03AE-4362-93ED-DE64447AD9EC}" type="presOf" srcId="{F16024A3-8733-4EDF-B3A8-A5F714CDCCCE}" destId="{BD081B0D-3ABE-408D-A503-E546FAE12608}" srcOrd="0" destOrd="0" presId="urn:microsoft.com/office/officeart/2005/8/layout/hChevron3"/>
    <dgm:cxn modelId="{82655405-7AE4-4C4B-81B0-804D9DE06CBA}" type="presOf" srcId="{AB50E748-5857-460F-935A-7C39922ED526}" destId="{C9DF70B7-E714-4ECA-A8B8-333A27F31949}" srcOrd="0" destOrd="0" presId="urn:microsoft.com/office/officeart/2005/8/layout/hChevron3"/>
    <dgm:cxn modelId="{793E713D-51C7-48FE-89B9-6A290C9AC170}" srcId="{9009A463-6AF3-4763-BA62-8066F8EAEDF2}" destId="{F16024A3-8733-4EDF-B3A8-A5F714CDCCCE}" srcOrd="2" destOrd="0" parTransId="{C5CCC944-E110-4335-8BDB-EE6958EEC16C}" sibTransId="{C92347B1-1CA6-439B-BDB4-4EE4A843EDBA}"/>
    <dgm:cxn modelId="{E050EE7D-224F-434C-94B6-2E1FBE2D5AC7}" srcId="{9009A463-6AF3-4763-BA62-8066F8EAEDF2}" destId="{B5692478-ECB8-4694-BEDA-118E8635CB2B}" srcOrd="1" destOrd="0" parTransId="{64CE9CDF-3BB8-4E69-90EE-8941E1F04BEE}" sibTransId="{D18C97F3-B867-40F0-8AE9-FB176B725D92}"/>
    <dgm:cxn modelId="{8E50A2FF-E4EA-43A7-96FC-9837DF335F6A}" type="presOf" srcId="{9009A463-6AF3-4763-BA62-8066F8EAEDF2}" destId="{A0576396-9564-4767-AC7B-656FB452E687}" srcOrd="0" destOrd="0" presId="urn:microsoft.com/office/officeart/2005/8/layout/hChevron3"/>
    <dgm:cxn modelId="{F22A02EB-827B-438A-AFD4-1E42C257C85E}" type="presOf" srcId="{CB0D686B-F4FB-431A-A51C-CD6E385F71C2}" destId="{BB91D9DD-6B07-499C-870B-77266F8958B1}" srcOrd="0" destOrd="0" presId="urn:microsoft.com/office/officeart/2005/8/layout/hChevron3"/>
    <dgm:cxn modelId="{9A059F17-743F-4296-A4BC-EDBBB3123CFD}" srcId="{9009A463-6AF3-4763-BA62-8066F8EAEDF2}" destId="{AB50E748-5857-460F-935A-7C39922ED526}" srcOrd="0" destOrd="0" parTransId="{B9D17804-39D5-4940-A78A-07157DC9CBD7}" sibTransId="{B877554B-C6B5-4E1C-805C-48703B059F61}"/>
    <dgm:cxn modelId="{3CE1502A-F261-4A2A-A1A8-784C7DA99815}" type="presParOf" srcId="{A0576396-9564-4767-AC7B-656FB452E687}" destId="{C9DF70B7-E714-4ECA-A8B8-333A27F31949}" srcOrd="0" destOrd="0" presId="urn:microsoft.com/office/officeart/2005/8/layout/hChevron3"/>
    <dgm:cxn modelId="{DA1FB5F3-79AE-44C9-9E3E-58539BAB27E5}" type="presParOf" srcId="{A0576396-9564-4767-AC7B-656FB452E687}" destId="{5918503A-5442-45EA-A277-03D9DEC2AC19}" srcOrd="1" destOrd="0" presId="urn:microsoft.com/office/officeart/2005/8/layout/hChevron3"/>
    <dgm:cxn modelId="{9D72B681-D16F-48E3-8CA4-2C7F2CE0EC3C}" type="presParOf" srcId="{A0576396-9564-4767-AC7B-656FB452E687}" destId="{A26892DA-0649-4AD2-9895-553849B27C70}" srcOrd="2" destOrd="0" presId="urn:microsoft.com/office/officeart/2005/8/layout/hChevron3"/>
    <dgm:cxn modelId="{BB015D3A-37E9-4A16-82D6-27467C46461C}" type="presParOf" srcId="{A0576396-9564-4767-AC7B-656FB452E687}" destId="{9356F594-352A-4EEF-9F2C-E39DFDD9BD82}" srcOrd="3" destOrd="0" presId="urn:microsoft.com/office/officeart/2005/8/layout/hChevron3"/>
    <dgm:cxn modelId="{2485D87A-596C-4348-ADE1-EE6D6F51AB4F}" type="presParOf" srcId="{A0576396-9564-4767-AC7B-656FB452E687}" destId="{BD081B0D-3ABE-408D-A503-E546FAE12608}" srcOrd="4" destOrd="0" presId="urn:microsoft.com/office/officeart/2005/8/layout/hChevron3"/>
    <dgm:cxn modelId="{EF08E6C2-019B-42BD-AAD5-6C4389674542}" type="presParOf" srcId="{A0576396-9564-4767-AC7B-656FB452E687}" destId="{D750EF8F-EBA1-4C7A-A384-BD503613DD6A}" srcOrd="5" destOrd="0" presId="urn:microsoft.com/office/officeart/2005/8/layout/hChevron3"/>
    <dgm:cxn modelId="{BBDD8528-6E76-43E7-992C-2B3CBC26415C}" type="presParOf" srcId="{A0576396-9564-4767-AC7B-656FB452E687}" destId="{BB91D9DD-6B07-499C-870B-77266F8958B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9A463-6AF3-4763-BA62-8066F8EAED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0E748-5857-460F-935A-7C39922ED526}">
      <dgm:prSet phldrT="[Text]"/>
      <dgm:spPr>
        <a:solidFill>
          <a:srgbClr val="FF0000"/>
        </a:solidFill>
      </dgm:spPr>
      <dgm:t>
        <a:bodyPr/>
        <a:lstStyle/>
        <a:p>
          <a:pPr algn="l"/>
          <a:r>
            <a:rPr lang="en-US" b="1" dirty="0" smtClean="0"/>
            <a:t>   Edge device</a:t>
          </a:r>
          <a:endParaRPr lang="en-US" b="1" dirty="0"/>
        </a:p>
      </dgm:t>
    </dgm:pt>
    <dgm:pt modelId="{B9D17804-39D5-4940-A78A-07157DC9CBD7}" type="parTrans" cxnId="{9A059F17-743F-4296-A4BC-EDBBB3123CFD}">
      <dgm:prSet/>
      <dgm:spPr/>
      <dgm:t>
        <a:bodyPr/>
        <a:lstStyle/>
        <a:p>
          <a:endParaRPr lang="en-US"/>
        </a:p>
      </dgm:t>
    </dgm:pt>
    <dgm:pt modelId="{B877554B-C6B5-4E1C-805C-48703B059F61}" type="sibTrans" cxnId="{9A059F17-743F-4296-A4BC-EDBBB3123CFD}">
      <dgm:prSet/>
      <dgm:spPr/>
      <dgm:t>
        <a:bodyPr/>
        <a:lstStyle/>
        <a:p>
          <a:endParaRPr lang="en-US"/>
        </a:p>
      </dgm:t>
    </dgm:pt>
    <dgm:pt modelId="{B5692478-ECB8-4694-BEDA-118E8635CB2B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dirty="0" smtClean="0"/>
            <a:t>         </a:t>
          </a:r>
          <a:r>
            <a:rPr lang="bg-BG" b="1" dirty="0" smtClean="0"/>
            <a:t>Е</a:t>
          </a:r>
          <a:r>
            <a:rPr lang="en-US" b="1" dirty="0" smtClean="0"/>
            <a:t>LK</a:t>
          </a:r>
          <a:endParaRPr lang="en-US" b="1" dirty="0"/>
        </a:p>
      </dgm:t>
    </dgm:pt>
    <dgm:pt modelId="{64CE9CDF-3BB8-4E69-90EE-8941E1F04BEE}" type="parTrans" cxnId="{E050EE7D-224F-434C-94B6-2E1FBE2D5AC7}">
      <dgm:prSet/>
      <dgm:spPr/>
      <dgm:t>
        <a:bodyPr/>
        <a:lstStyle/>
        <a:p>
          <a:endParaRPr lang="en-US"/>
        </a:p>
      </dgm:t>
    </dgm:pt>
    <dgm:pt modelId="{D18C97F3-B867-40F0-8AE9-FB176B725D92}" type="sibTrans" cxnId="{E050EE7D-224F-434C-94B6-2E1FBE2D5AC7}">
      <dgm:prSet/>
      <dgm:spPr/>
      <dgm:t>
        <a:bodyPr/>
        <a:lstStyle/>
        <a:p>
          <a:endParaRPr lang="en-US"/>
        </a:p>
      </dgm:t>
    </dgm:pt>
    <dgm:pt modelId="{F16024A3-8733-4EDF-B3A8-A5F714CDCCCE}">
      <dgm:prSet phldrT="[Text]"/>
      <dgm:spPr/>
      <dgm:t>
        <a:bodyPr/>
        <a:lstStyle/>
        <a:p>
          <a:pPr algn="l"/>
          <a:r>
            <a:rPr lang="en-US" dirty="0" smtClean="0"/>
            <a:t>  Digital twin</a:t>
          </a:r>
          <a:endParaRPr lang="en-US" dirty="0"/>
        </a:p>
      </dgm:t>
    </dgm:pt>
    <dgm:pt modelId="{C5CCC944-E110-4335-8BDB-EE6958EEC16C}" type="parTrans" cxnId="{793E713D-51C7-48FE-89B9-6A290C9AC170}">
      <dgm:prSet/>
      <dgm:spPr/>
      <dgm:t>
        <a:bodyPr/>
        <a:lstStyle/>
        <a:p>
          <a:endParaRPr lang="en-US"/>
        </a:p>
      </dgm:t>
    </dgm:pt>
    <dgm:pt modelId="{C92347B1-1CA6-439B-BDB4-4EE4A843EDBA}" type="sibTrans" cxnId="{793E713D-51C7-48FE-89B9-6A290C9AC170}">
      <dgm:prSet/>
      <dgm:spPr/>
      <dgm:t>
        <a:bodyPr/>
        <a:lstStyle/>
        <a:p>
          <a:endParaRPr lang="en-US"/>
        </a:p>
      </dgm:t>
    </dgm:pt>
    <dgm:pt modelId="{CB0D686B-F4FB-431A-A51C-CD6E385F71C2}">
      <dgm:prSet phldrT="[Text]"/>
      <dgm:spPr/>
      <dgm:t>
        <a:bodyPr/>
        <a:lstStyle/>
        <a:p>
          <a:r>
            <a:rPr lang="bg-BG" dirty="0" smtClean="0"/>
            <a:t>Визуализация</a:t>
          </a:r>
          <a:endParaRPr lang="en-US" dirty="0"/>
        </a:p>
      </dgm:t>
    </dgm:pt>
    <dgm:pt modelId="{F2F3BBFC-B42C-4F27-A8F1-50E04AF15E4B}" type="parTrans" cxnId="{F8DA92D2-F8C7-4D95-8DD6-4F155AE7EF3C}">
      <dgm:prSet/>
      <dgm:spPr/>
      <dgm:t>
        <a:bodyPr/>
        <a:lstStyle/>
        <a:p>
          <a:endParaRPr lang="en-US"/>
        </a:p>
      </dgm:t>
    </dgm:pt>
    <dgm:pt modelId="{7E4FE734-B35C-4410-879C-A54B9AFE9012}" type="sibTrans" cxnId="{F8DA92D2-F8C7-4D95-8DD6-4F155AE7EF3C}">
      <dgm:prSet/>
      <dgm:spPr/>
      <dgm:t>
        <a:bodyPr/>
        <a:lstStyle/>
        <a:p>
          <a:endParaRPr lang="en-US"/>
        </a:p>
      </dgm:t>
    </dgm:pt>
    <dgm:pt modelId="{A0576396-9564-4767-AC7B-656FB452E687}" type="pres">
      <dgm:prSet presAssocID="{9009A463-6AF3-4763-BA62-8066F8EAED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F70B7-E714-4ECA-A8B8-333A27F31949}" type="pres">
      <dgm:prSet presAssocID="{AB50E748-5857-460F-935A-7C39922ED52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8503A-5442-45EA-A277-03D9DEC2AC19}" type="pres">
      <dgm:prSet presAssocID="{B877554B-C6B5-4E1C-805C-48703B059F61}" presName="parSpace" presStyleCnt="0"/>
      <dgm:spPr/>
    </dgm:pt>
    <dgm:pt modelId="{A26892DA-0649-4AD2-9895-553849B27C70}" type="pres">
      <dgm:prSet presAssocID="{B5692478-ECB8-4694-BEDA-118E8635CB2B}" presName="parTxOnly" presStyleLbl="node1" presStyleIdx="1" presStyleCnt="4" custLinFactNeighborX="-4676" custLinFactNeighborY="-1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6F594-352A-4EEF-9F2C-E39DFDD9BD82}" type="pres">
      <dgm:prSet presAssocID="{D18C97F3-B867-40F0-8AE9-FB176B725D92}" presName="parSpace" presStyleCnt="0"/>
      <dgm:spPr/>
    </dgm:pt>
    <dgm:pt modelId="{BD081B0D-3ABE-408D-A503-E546FAE12608}" type="pres">
      <dgm:prSet presAssocID="{F16024A3-8733-4EDF-B3A8-A5F714CDCCC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0EF8F-EBA1-4C7A-A384-BD503613DD6A}" type="pres">
      <dgm:prSet presAssocID="{C92347B1-1CA6-439B-BDB4-4EE4A843EDBA}" presName="parSpace" presStyleCnt="0"/>
      <dgm:spPr/>
    </dgm:pt>
    <dgm:pt modelId="{BB91D9DD-6B07-499C-870B-77266F8958B1}" type="pres">
      <dgm:prSet presAssocID="{CB0D686B-F4FB-431A-A51C-CD6E385F71C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DA92D2-F8C7-4D95-8DD6-4F155AE7EF3C}" srcId="{9009A463-6AF3-4763-BA62-8066F8EAEDF2}" destId="{CB0D686B-F4FB-431A-A51C-CD6E385F71C2}" srcOrd="3" destOrd="0" parTransId="{F2F3BBFC-B42C-4F27-A8F1-50E04AF15E4B}" sibTransId="{7E4FE734-B35C-4410-879C-A54B9AFE9012}"/>
    <dgm:cxn modelId="{7DB897BE-3CC9-4B1C-98C9-8C5CC1A5C061}" type="presOf" srcId="{B5692478-ECB8-4694-BEDA-118E8635CB2B}" destId="{A26892DA-0649-4AD2-9895-553849B27C70}" srcOrd="0" destOrd="0" presId="urn:microsoft.com/office/officeart/2005/8/layout/hChevron3"/>
    <dgm:cxn modelId="{51CBE574-03AE-4362-93ED-DE64447AD9EC}" type="presOf" srcId="{F16024A3-8733-4EDF-B3A8-A5F714CDCCCE}" destId="{BD081B0D-3ABE-408D-A503-E546FAE12608}" srcOrd="0" destOrd="0" presId="urn:microsoft.com/office/officeart/2005/8/layout/hChevron3"/>
    <dgm:cxn modelId="{82655405-7AE4-4C4B-81B0-804D9DE06CBA}" type="presOf" srcId="{AB50E748-5857-460F-935A-7C39922ED526}" destId="{C9DF70B7-E714-4ECA-A8B8-333A27F31949}" srcOrd="0" destOrd="0" presId="urn:microsoft.com/office/officeart/2005/8/layout/hChevron3"/>
    <dgm:cxn modelId="{793E713D-51C7-48FE-89B9-6A290C9AC170}" srcId="{9009A463-6AF3-4763-BA62-8066F8EAEDF2}" destId="{F16024A3-8733-4EDF-B3A8-A5F714CDCCCE}" srcOrd="2" destOrd="0" parTransId="{C5CCC944-E110-4335-8BDB-EE6958EEC16C}" sibTransId="{C92347B1-1CA6-439B-BDB4-4EE4A843EDBA}"/>
    <dgm:cxn modelId="{E050EE7D-224F-434C-94B6-2E1FBE2D5AC7}" srcId="{9009A463-6AF3-4763-BA62-8066F8EAEDF2}" destId="{B5692478-ECB8-4694-BEDA-118E8635CB2B}" srcOrd="1" destOrd="0" parTransId="{64CE9CDF-3BB8-4E69-90EE-8941E1F04BEE}" sibTransId="{D18C97F3-B867-40F0-8AE9-FB176B725D92}"/>
    <dgm:cxn modelId="{8E50A2FF-E4EA-43A7-96FC-9837DF335F6A}" type="presOf" srcId="{9009A463-6AF3-4763-BA62-8066F8EAEDF2}" destId="{A0576396-9564-4767-AC7B-656FB452E687}" srcOrd="0" destOrd="0" presId="urn:microsoft.com/office/officeart/2005/8/layout/hChevron3"/>
    <dgm:cxn modelId="{F22A02EB-827B-438A-AFD4-1E42C257C85E}" type="presOf" srcId="{CB0D686B-F4FB-431A-A51C-CD6E385F71C2}" destId="{BB91D9DD-6B07-499C-870B-77266F8958B1}" srcOrd="0" destOrd="0" presId="urn:microsoft.com/office/officeart/2005/8/layout/hChevron3"/>
    <dgm:cxn modelId="{9A059F17-743F-4296-A4BC-EDBBB3123CFD}" srcId="{9009A463-6AF3-4763-BA62-8066F8EAEDF2}" destId="{AB50E748-5857-460F-935A-7C39922ED526}" srcOrd="0" destOrd="0" parTransId="{B9D17804-39D5-4940-A78A-07157DC9CBD7}" sibTransId="{B877554B-C6B5-4E1C-805C-48703B059F61}"/>
    <dgm:cxn modelId="{3CE1502A-F261-4A2A-A1A8-784C7DA99815}" type="presParOf" srcId="{A0576396-9564-4767-AC7B-656FB452E687}" destId="{C9DF70B7-E714-4ECA-A8B8-333A27F31949}" srcOrd="0" destOrd="0" presId="urn:microsoft.com/office/officeart/2005/8/layout/hChevron3"/>
    <dgm:cxn modelId="{DA1FB5F3-79AE-44C9-9E3E-58539BAB27E5}" type="presParOf" srcId="{A0576396-9564-4767-AC7B-656FB452E687}" destId="{5918503A-5442-45EA-A277-03D9DEC2AC19}" srcOrd="1" destOrd="0" presId="urn:microsoft.com/office/officeart/2005/8/layout/hChevron3"/>
    <dgm:cxn modelId="{9D72B681-D16F-48E3-8CA4-2C7F2CE0EC3C}" type="presParOf" srcId="{A0576396-9564-4767-AC7B-656FB452E687}" destId="{A26892DA-0649-4AD2-9895-553849B27C70}" srcOrd="2" destOrd="0" presId="urn:microsoft.com/office/officeart/2005/8/layout/hChevron3"/>
    <dgm:cxn modelId="{BB015D3A-37E9-4A16-82D6-27467C46461C}" type="presParOf" srcId="{A0576396-9564-4767-AC7B-656FB452E687}" destId="{9356F594-352A-4EEF-9F2C-E39DFDD9BD82}" srcOrd="3" destOrd="0" presId="urn:microsoft.com/office/officeart/2005/8/layout/hChevron3"/>
    <dgm:cxn modelId="{2485D87A-596C-4348-ADE1-EE6D6F51AB4F}" type="presParOf" srcId="{A0576396-9564-4767-AC7B-656FB452E687}" destId="{BD081B0D-3ABE-408D-A503-E546FAE12608}" srcOrd="4" destOrd="0" presId="urn:microsoft.com/office/officeart/2005/8/layout/hChevron3"/>
    <dgm:cxn modelId="{EF08E6C2-019B-42BD-AAD5-6C4389674542}" type="presParOf" srcId="{A0576396-9564-4767-AC7B-656FB452E687}" destId="{D750EF8F-EBA1-4C7A-A384-BD503613DD6A}" srcOrd="5" destOrd="0" presId="urn:microsoft.com/office/officeart/2005/8/layout/hChevron3"/>
    <dgm:cxn modelId="{BBDD8528-6E76-43E7-992C-2B3CBC26415C}" type="presParOf" srcId="{A0576396-9564-4767-AC7B-656FB452E687}" destId="{BB91D9DD-6B07-499C-870B-77266F8958B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09A463-6AF3-4763-BA62-8066F8EAED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0E748-5857-460F-935A-7C39922ED526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   </a:t>
          </a:r>
          <a:r>
            <a:rPr lang="en-US" b="0" dirty="0" smtClean="0"/>
            <a:t>Edge device</a:t>
          </a:r>
          <a:endParaRPr lang="en-US" b="0" dirty="0"/>
        </a:p>
      </dgm:t>
    </dgm:pt>
    <dgm:pt modelId="{B9D17804-39D5-4940-A78A-07157DC9CBD7}" type="parTrans" cxnId="{9A059F17-743F-4296-A4BC-EDBBB3123CFD}">
      <dgm:prSet/>
      <dgm:spPr/>
      <dgm:t>
        <a:bodyPr/>
        <a:lstStyle/>
        <a:p>
          <a:endParaRPr lang="en-US"/>
        </a:p>
      </dgm:t>
    </dgm:pt>
    <dgm:pt modelId="{B877554B-C6B5-4E1C-805C-48703B059F61}" type="sibTrans" cxnId="{9A059F17-743F-4296-A4BC-EDBBB3123CFD}">
      <dgm:prSet/>
      <dgm:spPr/>
      <dgm:t>
        <a:bodyPr/>
        <a:lstStyle/>
        <a:p>
          <a:endParaRPr lang="en-US"/>
        </a:p>
      </dgm:t>
    </dgm:pt>
    <dgm:pt modelId="{B5692478-ECB8-4694-BEDA-118E8635CB2B}">
      <dgm:prSet phldrT="[Text]"/>
      <dgm:spPr>
        <a:solidFill>
          <a:srgbClr val="FF0000"/>
        </a:solidFill>
      </dgm:spPr>
      <dgm:t>
        <a:bodyPr/>
        <a:lstStyle/>
        <a:p>
          <a:pPr algn="l"/>
          <a:r>
            <a:rPr lang="en-US" dirty="0" smtClean="0"/>
            <a:t>         </a:t>
          </a:r>
          <a:r>
            <a:rPr lang="bg-BG" b="1" dirty="0" smtClean="0"/>
            <a:t>Е</a:t>
          </a:r>
          <a:r>
            <a:rPr lang="en-US" b="1" dirty="0" smtClean="0"/>
            <a:t>LK</a:t>
          </a:r>
          <a:endParaRPr lang="en-US" b="1" dirty="0"/>
        </a:p>
      </dgm:t>
    </dgm:pt>
    <dgm:pt modelId="{64CE9CDF-3BB8-4E69-90EE-8941E1F04BEE}" type="parTrans" cxnId="{E050EE7D-224F-434C-94B6-2E1FBE2D5AC7}">
      <dgm:prSet/>
      <dgm:spPr/>
      <dgm:t>
        <a:bodyPr/>
        <a:lstStyle/>
        <a:p>
          <a:endParaRPr lang="en-US"/>
        </a:p>
      </dgm:t>
    </dgm:pt>
    <dgm:pt modelId="{D18C97F3-B867-40F0-8AE9-FB176B725D92}" type="sibTrans" cxnId="{E050EE7D-224F-434C-94B6-2E1FBE2D5AC7}">
      <dgm:prSet/>
      <dgm:spPr/>
      <dgm:t>
        <a:bodyPr/>
        <a:lstStyle/>
        <a:p>
          <a:endParaRPr lang="en-US"/>
        </a:p>
      </dgm:t>
    </dgm:pt>
    <dgm:pt modelId="{F16024A3-8733-4EDF-B3A8-A5F714CDCCCE}">
      <dgm:prSet phldrT="[Text]"/>
      <dgm:spPr/>
      <dgm:t>
        <a:bodyPr/>
        <a:lstStyle/>
        <a:p>
          <a:pPr algn="l"/>
          <a:r>
            <a:rPr lang="en-US" dirty="0" smtClean="0"/>
            <a:t>  Digital twin</a:t>
          </a:r>
          <a:endParaRPr lang="en-US" dirty="0"/>
        </a:p>
      </dgm:t>
    </dgm:pt>
    <dgm:pt modelId="{C5CCC944-E110-4335-8BDB-EE6958EEC16C}" type="parTrans" cxnId="{793E713D-51C7-48FE-89B9-6A290C9AC170}">
      <dgm:prSet/>
      <dgm:spPr/>
      <dgm:t>
        <a:bodyPr/>
        <a:lstStyle/>
        <a:p>
          <a:endParaRPr lang="en-US"/>
        </a:p>
      </dgm:t>
    </dgm:pt>
    <dgm:pt modelId="{C92347B1-1CA6-439B-BDB4-4EE4A843EDBA}" type="sibTrans" cxnId="{793E713D-51C7-48FE-89B9-6A290C9AC170}">
      <dgm:prSet/>
      <dgm:spPr/>
      <dgm:t>
        <a:bodyPr/>
        <a:lstStyle/>
        <a:p>
          <a:endParaRPr lang="en-US"/>
        </a:p>
      </dgm:t>
    </dgm:pt>
    <dgm:pt modelId="{CB0D686B-F4FB-431A-A51C-CD6E385F71C2}">
      <dgm:prSet phldrT="[Text]"/>
      <dgm:spPr/>
      <dgm:t>
        <a:bodyPr/>
        <a:lstStyle/>
        <a:p>
          <a:r>
            <a:rPr lang="bg-BG" dirty="0" smtClean="0"/>
            <a:t>Визуализация</a:t>
          </a:r>
          <a:endParaRPr lang="en-US" dirty="0"/>
        </a:p>
      </dgm:t>
    </dgm:pt>
    <dgm:pt modelId="{F2F3BBFC-B42C-4F27-A8F1-50E04AF15E4B}" type="parTrans" cxnId="{F8DA92D2-F8C7-4D95-8DD6-4F155AE7EF3C}">
      <dgm:prSet/>
      <dgm:spPr/>
      <dgm:t>
        <a:bodyPr/>
        <a:lstStyle/>
        <a:p>
          <a:endParaRPr lang="en-US"/>
        </a:p>
      </dgm:t>
    </dgm:pt>
    <dgm:pt modelId="{7E4FE734-B35C-4410-879C-A54B9AFE9012}" type="sibTrans" cxnId="{F8DA92D2-F8C7-4D95-8DD6-4F155AE7EF3C}">
      <dgm:prSet/>
      <dgm:spPr/>
      <dgm:t>
        <a:bodyPr/>
        <a:lstStyle/>
        <a:p>
          <a:endParaRPr lang="en-US"/>
        </a:p>
      </dgm:t>
    </dgm:pt>
    <dgm:pt modelId="{A0576396-9564-4767-AC7B-656FB452E687}" type="pres">
      <dgm:prSet presAssocID="{9009A463-6AF3-4763-BA62-8066F8EAED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F70B7-E714-4ECA-A8B8-333A27F31949}" type="pres">
      <dgm:prSet presAssocID="{AB50E748-5857-460F-935A-7C39922ED52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8503A-5442-45EA-A277-03D9DEC2AC19}" type="pres">
      <dgm:prSet presAssocID="{B877554B-C6B5-4E1C-805C-48703B059F61}" presName="parSpace" presStyleCnt="0"/>
      <dgm:spPr/>
    </dgm:pt>
    <dgm:pt modelId="{A26892DA-0649-4AD2-9895-553849B27C70}" type="pres">
      <dgm:prSet presAssocID="{B5692478-ECB8-4694-BEDA-118E8635CB2B}" presName="parTxOnly" presStyleLbl="node1" presStyleIdx="1" presStyleCnt="4" custLinFactNeighborX="-4676" custLinFactNeighborY="-1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6F594-352A-4EEF-9F2C-E39DFDD9BD82}" type="pres">
      <dgm:prSet presAssocID="{D18C97F3-B867-40F0-8AE9-FB176B725D92}" presName="parSpace" presStyleCnt="0"/>
      <dgm:spPr/>
    </dgm:pt>
    <dgm:pt modelId="{BD081B0D-3ABE-408D-A503-E546FAE12608}" type="pres">
      <dgm:prSet presAssocID="{F16024A3-8733-4EDF-B3A8-A5F714CDCCC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0EF8F-EBA1-4C7A-A384-BD503613DD6A}" type="pres">
      <dgm:prSet presAssocID="{C92347B1-1CA6-439B-BDB4-4EE4A843EDBA}" presName="parSpace" presStyleCnt="0"/>
      <dgm:spPr/>
    </dgm:pt>
    <dgm:pt modelId="{BB91D9DD-6B07-499C-870B-77266F8958B1}" type="pres">
      <dgm:prSet presAssocID="{CB0D686B-F4FB-431A-A51C-CD6E385F71C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DA92D2-F8C7-4D95-8DD6-4F155AE7EF3C}" srcId="{9009A463-6AF3-4763-BA62-8066F8EAEDF2}" destId="{CB0D686B-F4FB-431A-A51C-CD6E385F71C2}" srcOrd="3" destOrd="0" parTransId="{F2F3BBFC-B42C-4F27-A8F1-50E04AF15E4B}" sibTransId="{7E4FE734-B35C-4410-879C-A54B9AFE9012}"/>
    <dgm:cxn modelId="{7DB897BE-3CC9-4B1C-98C9-8C5CC1A5C061}" type="presOf" srcId="{B5692478-ECB8-4694-BEDA-118E8635CB2B}" destId="{A26892DA-0649-4AD2-9895-553849B27C70}" srcOrd="0" destOrd="0" presId="urn:microsoft.com/office/officeart/2005/8/layout/hChevron3"/>
    <dgm:cxn modelId="{51CBE574-03AE-4362-93ED-DE64447AD9EC}" type="presOf" srcId="{F16024A3-8733-4EDF-B3A8-A5F714CDCCCE}" destId="{BD081B0D-3ABE-408D-A503-E546FAE12608}" srcOrd="0" destOrd="0" presId="urn:microsoft.com/office/officeart/2005/8/layout/hChevron3"/>
    <dgm:cxn modelId="{82655405-7AE4-4C4B-81B0-804D9DE06CBA}" type="presOf" srcId="{AB50E748-5857-460F-935A-7C39922ED526}" destId="{C9DF70B7-E714-4ECA-A8B8-333A27F31949}" srcOrd="0" destOrd="0" presId="urn:microsoft.com/office/officeart/2005/8/layout/hChevron3"/>
    <dgm:cxn modelId="{793E713D-51C7-48FE-89B9-6A290C9AC170}" srcId="{9009A463-6AF3-4763-BA62-8066F8EAEDF2}" destId="{F16024A3-8733-4EDF-B3A8-A5F714CDCCCE}" srcOrd="2" destOrd="0" parTransId="{C5CCC944-E110-4335-8BDB-EE6958EEC16C}" sibTransId="{C92347B1-1CA6-439B-BDB4-4EE4A843EDBA}"/>
    <dgm:cxn modelId="{E050EE7D-224F-434C-94B6-2E1FBE2D5AC7}" srcId="{9009A463-6AF3-4763-BA62-8066F8EAEDF2}" destId="{B5692478-ECB8-4694-BEDA-118E8635CB2B}" srcOrd="1" destOrd="0" parTransId="{64CE9CDF-3BB8-4E69-90EE-8941E1F04BEE}" sibTransId="{D18C97F3-B867-40F0-8AE9-FB176B725D92}"/>
    <dgm:cxn modelId="{8E50A2FF-E4EA-43A7-96FC-9837DF335F6A}" type="presOf" srcId="{9009A463-6AF3-4763-BA62-8066F8EAEDF2}" destId="{A0576396-9564-4767-AC7B-656FB452E687}" srcOrd="0" destOrd="0" presId="urn:microsoft.com/office/officeart/2005/8/layout/hChevron3"/>
    <dgm:cxn modelId="{F22A02EB-827B-438A-AFD4-1E42C257C85E}" type="presOf" srcId="{CB0D686B-F4FB-431A-A51C-CD6E385F71C2}" destId="{BB91D9DD-6B07-499C-870B-77266F8958B1}" srcOrd="0" destOrd="0" presId="urn:microsoft.com/office/officeart/2005/8/layout/hChevron3"/>
    <dgm:cxn modelId="{9A059F17-743F-4296-A4BC-EDBBB3123CFD}" srcId="{9009A463-6AF3-4763-BA62-8066F8EAEDF2}" destId="{AB50E748-5857-460F-935A-7C39922ED526}" srcOrd="0" destOrd="0" parTransId="{B9D17804-39D5-4940-A78A-07157DC9CBD7}" sibTransId="{B877554B-C6B5-4E1C-805C-48703B059F61}"/>
    <dgm:cxn modelId="{3CE1502A-F261-4A2A-A1A8-784C7DA99815}" type="presParOf" srcId="{A0576396-9564-4767-AC7B-656FB452E687}" destId="{C9DF70B7-E714-4ECA-A8B8-333A27F31949}" srcOrd="0" destOrd="0" presId="urn:microsoft.com/office/officeart/2005/8/layout/hChevron3"/>
    <dgm:cxn modelId="{DA1FB5F3-79AE-44C9-9E3E-58539BAB27E5}" type="presParOf" srcId="{A0576396-9564-4767-AC7B-656FB452E687}" destId="{5918503A-5442-45EA-A277-03D9DEC2AC19}" srcOrd="1" destOrd="0" presId="urn:microsoft.com/office/officeart/2005/8/layout/hChevron3"/>
    <dgm:cxn modelId="{9D72B681-D16F-48E3-8CA4-2C7F2CE0EC3C}" type="presParOf" srcId="{A0576396-9564-4767-AC7B-656FB452E687}" destId="{A26892DA-0649-4AD2-9895-553849B27C70}" srcOrd="2" destOrd="0" presId="urn:microsoft.com/office/officeart/2005/8/layout/hChevron3"/>
    <dgm:cxn modelId="{BB015D3A-37E9-4A16-82D6-27467C46461C}" type="presParOf" srcId="{A0576396-9564-4767-AC7B-656FB452E687}" destId="{9356F594-352A-4EEF-9F2C-E39DFDD9BD82}" srcOrd="3" destOrd="0" presId="urn:microsoft.com/office/officeart/2005/8/layout/hChevron3"/>
    <dgm:cxn modelId="{2485D87A-596C-4348-ADE1-EE6D6F51AB4F}" type="presParOf" srcId="{A0576396-9564-4767-AC7B-656FB452E687}" destId="{BD081B0D-3ABE-408D-A503-E546FAE12608}" srcOrd="4" destOrd="0" presId="urn:microsoft.com/office/officeart/2005/8/layout/hChevron3"/>
    <dgm:cxn modelId="{EF08E6C2-019B-42BD-AAD5-6C4389674542}" type="presParOf" srcId="{A0576396-9564-4767-AC7B-656FB452E687}" destId="{D750EF8F-EBA1-4C7A-A384-BD503613DD6A}" srcOrd="5" destOrd="0" presId="urn:microsoft.com/office/officeart/2005/8/layout/hChevron3"/>
    <dgm:cxn modelId="{BBDD8528-6E76-43E7-992C-2B3CBC26415C}" type="presParOf" srcId="{A0576396-9564-4767-AC7B-656FB452E687}" destId="{BB91D9DD-6B07-499C-870B-77266F8958B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09A463-6AF3-4763-BA62-8066F8EAED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0E748-5857-460F-935A-7C39922ED526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   </a:t>
          </a:r>
          <a:r>
            <a:rPr lang="en-US" b="0" dirty="0" smtClean="0"/>
            <a:t>Edge device</a:t>
          </a:r>
          <a:endParaRPr lang="en-US" b="0" dirty="0"/>
        </a:p>
      </dgm:t>
    </dgm:pt>
    <dgm:pt modelId="{B9D17804-39D5-4940-A78A-07157DC9CBD7}" type="parTrans" cxnId="{9A059F17-743F-4296-A4BC-EDBBB3123CFD}">
      <dgm:prSet/>
      <dgm:spPr/>
      <dgm:t>
        <a:bodyPr/>
        <a:lstStyle/>
        <a:p>
          <a:endParaRPr lang="en-US"/>
        </a:p>
      </dgm:t>
    </dgm:pt>
    <dgm:pt modelId="{B877554B-C6B5-4E1C-805C-48703B059F61}" type="sibTrans" cxnId="{9A059F17-743F-4296-A4BC-EDBBB3123CFD}">
      <dgm:prSet/>
      <dgm:spPr/>
      <dgm:t>
        <a:bodyPr/>
        <a:lstStyle/>
        <a:p>
          <a:endParaRPr lang="en-US"/>
        </a:p>
      </dgm:t>
    </dgm:pt>
    <dgm:pt modelId="{B5692478-ECB8-4694-BEDA-118E8635CB2B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dirty="0" smtClean="0"/>
            <a:t>         </a:t>
          </a:r>
          <a:r>
            <a:rPr lang="bg-BG" b="0" dirty="0" smtClean="0"/>
            <a:t>Е</a:t>
          </a:r>
          <a:r>
            <a:rPr lang="en-US" b="0" dirty="0" smtClean="0"/>
            <a:t>LK</a:t>
          </a:r>
          <a:endParaRPr lang="en-US" b="0" dirty="0"/>
        </a:p>
      </dgm:t>
    </dgm:pt>
    <dgm:pt modelId="{64CE9CDF-3BB8-4E69-90EE-8941E1F04BEE}" type="parTrans" cxnId="{E050EE7D-224F-434C-94B6-2E1FBE2D5AC7}">
      <dgm:prSet/>
      <dgm:spPr/>
      <dgm:t>
        <a:bodyPr/>
        <a:lstStyle/>
        <a:p>
          <a:endParaRPr lang="en-US"/>
        </a:p>
      </dgm:t>
    </dgm:pt>
    <dgm:pt modelId="{D18C97F3-B867-40F0-8AE9-FB176B725D92}" type="sibTrans" cxnId="{E050EE7D-224F-434C-94B6-2E1FBE2D5AC7}">
      <dgm:prSet/>
      <dgm:spPr/>
      <dgm:t>
        <a:bodyPr/>
        <a:lstStyle/>
        <a:p>
          <a:endParaRPr lang="en-US"/>
        </a:p>
      </dgm:t>
    </dgm:pt>
    <dgm:pt modelId="{F16024A3-8733-4EDF-B3A8-A5F714CDCCCE}">
      <dgm:prSet phldrT="[Text]"/>
      <dgm:spPr>
        <a:solidFill>
          <a:srgbClr val="FF0000"/>
        </a:solidFill>
      </dgm:spPr>
      <dgm:t>
        <a:bodyPr/>
        <a:lstStyle/>
        <a:p>
          <a:pPr algn="l"/>
          <a:r>
            <a:rPr lang="en-US" dirty="0" smtClean="0"/>
            <a:t>  </a:t>
          </a:r>
          <a:r>
            <a:rPr lang="en-US" b="1" dirty="0" smtClean="0"/>
            <a:t>Digital twin</a:t>
          </a:r>
          <a:endParaRPr lang="en-US" b="1" dirty="0"/>
        </a:p>
      </dgm:t>
    </dgm:pt>
    <dgm:pt modelId="{C5CCC944-E110-4335-8BDB-EE6958EEC16C}" type="parTrans" cxnId="{793E713D-51C7-48FE-89B9-6A290C9AC170}">
      <dgm:prSet/>
      <dgm:spPr/>
      <dgm:t>
        <a:bodyPr/>
        <a:lstStyle/>
        <a:p>
          <a:endParaRPr lang="en-US"/>
        </a:p>
      </dgm:t>
    </dgm:pt>
    <dgm:pt modelId="{C92347B1-1CA6-439B-BDB4-4EE4A843EDBA}" type="sibTrans" cxnId="{793E713D-51C7-48FE-89B9-6A290C9AC170}">
      <dgm:prSet/>
      <dgm:spPr/>
      <dgm:t>
        <a:bodyPr/>
        <a:lstStyle/>
        <a:p>
          <a:endParaRPr lang="en-US"/>
        </a:p>
      </dgm:t>
    </dgm:pt>
    <dgm:pt modelId="{CB0D686B-F4FB-431A-A51C-CD6E385F71C2}">
      <dgm:prSet phldrT="[Text]"/>
      <dgm:spPr/>
      <dgm:t>
        <a:bodyPr/>
        <a:lstStyle/>
        <a:p>
          <a:r>
            <a:rPr lang="bg-BG" dirty="0" smtClean="0"/>
            <a:t>Визуализация</a:t>
          </a:r>
          <a:endParaRPr lang="en-US" dirty="0"/>
        </a:p>
      </dgm:t>
    </dgm:pt>
    <dgm:pt modelId="{F2F3BBFC-B42C-4F27-A8F1-50E04AF15E4B}" type="parTrans" cxnId="{F8DA92D2-F8C7-4D95-8DD6-4F155AE7EF3C}">
      <dgm:prSet/>
      <dgm:spPr/>
      <dgm:t>
        <a:bodyPr/>
        <a:lstStyle/>
        <a:p>
          <a:endParaRPr lang="en-US"/>
        </a:p>
      </dgm:t>
    </dgm:pt>
    <dgm:pt modelId="{7E4FE734-B35C-4410-879C-A54B9AFE9012}" type="sibTrans" cxnId="{F8DA92D2-F8C7-4D95-8DD6-4F155AE7EF3C}">
      <dgm:prSet/>
      <dgm:spPr/>
      <dgm:t>
        <a:bodyPr/>
        <a:lstStyle/>
        <a:p>
          <a:endParaRPr lang="en-US"/>
        </a:p>
      </dgm:t>
    </dgm:pt>
    <dgm:pt modelId="{A0576396-9564-4767-AC7B-656FB452E687}" type="pres">
      <dgm:prSet presAssocID="{9009A463-6AF3-4763-BA62-8066F8EAED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F70B7-E714-4ECA-A8B8-333A27F31949}" type="pres">
      <dgm:prSet presAssocID="{AB50E748-5857-460F-935A-7C39922ED52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8503A-5442-45EA-A277-03D9DEC2AC19}" type="pres">
      <dgm:prSet presAssocID="{B877554B-C6B5-4E1C-805C-48703B059F61}" presName="parSpace" presStyleCnt="0"/>
      <dgm:spPr/>
    </dgm:pt>
    <dgm:pt modelId="{A26892DA-0649-4AD2-9895-553849B27C70}" type="pres">
      <dgm:prSet presAssocID="{B5692478-ECB8-4694-BEDA-118E8635CB2B}" presName="parTxOnly" presStyleLbl="node1" presStyleIdx="1" presStyleCnt="4" custLinFactNeighborX="-4676" custLinFactNeighborY="-1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6F594-352A-4EEF-9F2C-E39DFDD9BD82}" type="pres">
      <dgm:prSet presAssocID="{D18C97F3-B867-40F0-8AE9-FB176B725D92}" presName="parSpace" presStyleCnt="0"/>
      <dgm:spPr/>
    </dgm:pt>
    <dgm:pt modelId="{BD081B0D-3ABE-408D-A503-E546FAE12608}" type="pres">
      <dgm:prSet presAssocID="{F16024A3-8733-4EDF-B3A8-A5F714CDCCC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0EF8F-EBA1-4C7A-A384-BD503613DD6A}" type="pres">
      <dgm:prSet presAssocID="{C92347B1-1CA6-439B-BDB4-4EE4A843EDBA}" presName="parSpace" presStyleCnt="0"/>
      <dgm:spPr/>
    </dgm:pt>
    <dgm:pt modelId="{BB91D9DD-6B07-499C-870B-77266F8958B1}" type="pres">
      <dgm:prSet presAssocID="{CB0D686B-F4FB-431A-A51C-CD6E385F71C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DA92D2-F8C7-4D95-8DD6-4F155AE7EF3C}" srcId="{9009A463-6AF3-4763-BA62-8066F8EAEDF2}" destId="{CB0D686B-F4FB-431A-A51C-CD6E385F71C2}" srcOrd="3" destOrd="0" parTransId="{F2F3BBFC-B42C-4F27-A8F1-50E04AF15E4B}" sibTransId="{7E4FE734-B35C-4410-879C-A54B9AFE9012}"/>
    <dgm:cxn modelId="{7DB897BE-3CC9-4B1C-98C9-8C5CC1A5C061}" type="presOf" srcId="{B5692478-ECB8-4694-BEDA-118E8635CB2B}" destId="{A26892DA-0649-4AD2-9895-553849B27C70}" srcOrd="0" destOrd="0" presId="urn:microsoft.com/office/officeart/2005/8/layout/hChevron3"/>
    <dgm:cxn modelId="{51CBE574-03AE-4362-93ED-DE64447AD9EC}" type="presOf" srcId="{F16024A3-8733-4EDF-B3A8-A5F714CDCCCE}" destId="{BD081B0D-3ABE-408D-A503-E546FAE12608}" srcOrd="0" destOrd="0" presId="urn:microsoft.com/office/officeart/2005/8/layout/hChevron3"/>
    <dgm:cxn modelId="{82655405-7AE4-4C4B-81B0-804D9DE06CBA}" type="presOf" srcId="{AB50E748-5857-460F-935A-7C39922ED526}" destId="{C9DF70B7-E714-4ECA-A8B8-333A27F31949}" srcOrd="0" destOrd="0" presId="urn:microsoft.com/office/officeart/2005/8/layout/hChevron3"/>
    <dgm:cxn modelId="{793E713D-51C7-48FE-89B9-6A290C9AC170}" srcId="{9009A463-6AF3-4763-BA62-8066F8EAEDF2}" destId="{F16024A3-8733-4EDF-B3A8-A5F714CDCCCE}" srcOrd="2" destOrd="0" parTransId="{C5CCC944-E110-4335-8BDB-EE6958EEC16C}" sibTransId="{C92347B1-1CA6-439B-BDB4-4EE4A843EDBA}"/>
    <dgm:cxn modelId="{E050EE7D-224F-434C-94B6-2E1FBE2D5AC7}" srcId="{9009A463-6AF3-4763-BA62-8066F8EAEDF2}" destId="{B5692478-ECB8-4694-BEDA-118E8635CB2B}" srcOrd="1" destOrd="0" parTransId="{64CE9CDF-3BB8-4E69-90EE-8941E1F04BEE}" sibTransId="{D18C97F3-B867-40F0-8AE9-FB176B725D92}"/>
    <dgm:cxn modelId="{8E50A2FF-E4EA-43A7-96FC-9837DF335F6A}" type="presOf" srcId="{9009A463-6AF3-4763-BA62-8066F8EAEDF2}" destId="{A0576396-9564-4767-AC7B-656FB452E687}" srcOrd="0" destOrd="0" presId="urn:microsoft.com/office/officeart/2005/8/layout/hChevron3"/>
    <dgm:cxn modelId="{F22A02EB-827B-438A-AFD4-1E42C257C85E}" type="presOf" srcId="{CB0D686B-F4FB-431A-A51C-CD6E385F71C2}" destId="{BB91D9DD-6B07-499C-870B-77266F8958B1}" srcOrd="0" destOrd="0" presId="urn:microsoft.com/office/officeart/2005/8/layout/hChevron3"/>
    <dgm:cxn modelId="{9A059F17-743F-4296-A4BC-EDBBB3123CFD}" srcId="{9009A463-6AF3-4763-BA62-8066F8EAEDF2}" destId="{AB50E748-5857-460F-935A-7C39922ED526}" srcOrd="0" destOrd="0" parTransId="{B9D17804-39D5-4940-A78A-07157DC9CBD7}" sibTransId="{B877554B-C6B5-4E1C-805C-48703B059F61}"/>
    <dgm:cxn modelId="{3CE1502A-F261-4A2A-A1A8-784C7DA99815}" type="presParOf" srcId="{A0576396-9564-4767-AC7B-656FB452E687}" destId="{C9DF70B7-E714-4ECA-A8B8-333A27F31949}" srcOrd="0" destOrd="0" presId="urn:microsoft.com/office/officeart/2005/8/layout/hChevron3"/>
    <dgm:cxn modelId="{DA1FB5F3-79AE-44C9-9E3E-58539BAB27E5}" type="presParOf" srcId="{A0576396-9564-4767-AC7B-656FB452E687}" destId="{5918503A-5442-45EA-A277-03D9DEC2AC19}" srcOrd="1" destOrd="0" presId="urn:microsoft.com/office/officeart/2005/8/layout/hChevron3"/>
    <dgm:cxn modelId="{9D72B681-D16F-48E3-8CA4-2C7F2CE0EC3C}" type="presParOf" srcId="{A0576396-9564-4767-AC7B-656FB452E687}" destId="{A26892DA-0649-4AD2-9895-553849B27C70}" srcOrd="2" destOrd="0" presId="urn:microsoft.com/office/officeart/2005/8/layout/hChevron3"/>
    <dgm:cxn modelId="{BB015D3A-37E9-4A16-82D6-27467C46461C}" type="presParOf" srcId="{A0576396-9564-4767-AC7B-656FB452E687}" destId="{9356F594-352A-4EEF-9F2C-E39DFDD9BD82}" srcOrd="3" destOrd="0" presId="urn:microsoft.com/office/officeart/2005/8/layout/hChevron3"/>
    <dgm:cxn modelId="{2485D87A-596C-4348-ADE1-EE6D6F51AB4F}" type="presParOf" srcId="{A0576396-9564-4767-AC7B-656FB452E687}" destId="{BD081B0D-3ABE-408D-A503-E546FAE12608}" srcOrd="4" destOrd="0" presId="urn:microsoft.com/office/officeart/2005/8/layout/hChevron3"/>
    <dgm:cxn modelId="{EF08E6C2-019B-42BD-AAD5-6C4389674542}" type="presParOf" srcId="{A0576396-9564-4767-AC7B-656FB452E687}" destId="{D750EF8F-EBA1-4C7A-A384-BD503613DD6A}" srcOrd="5" destOrd="0" presId="urn:microsoft.com/office/officeart/2005/8/layout/hChevron3"/>
    <dgm:cxn modelId="{BBDD8528-6E76-43E7-992C-2B3CBC26415C}" type="presParOf" srcId="{A0576396-9564-4767-AC7B-656FB452E687}" destId="{BB91D9DD-6B07-499C-870B-77266F8958B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09A463-6AF3-4763-BA62-8066F8EAEDF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0E748-5857-460F-935A-7C39922ED526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   </a:t>
          </a:r>
          <a:r>
            <a:rPr lang="en-US" b="0" dirty="0" smtClean="0"/>
            <a:t>Edge device</a:t>
          </a:r>
          <a:endParaRPr lang="en-US" b="0" dirty="0"/>
        </a:p>
      </dgm:t>
    </dgm:pt>
    <dgm:pt modelId="{B9D17804-39D5-4940-A78A-07157DC9CBD7}" type="parTrans" cxnId="{9A059F17-743F-4296-A4BC-EDBBB3123CFD}">
      <dgm:prSet/>
      <dgm:spPr/>
      <dgm:t>
        <a:bodyPr/>
        <a:lstStyle/>
        <a:p>
          <a:endParaRPr lang="en-US"/>
        </a:p>
      </dgm:t>
    </dgm:pt>
    <dgm:pt modelId="{B877554B-C6B5-4E1C-805C-48703B059F61}" type="sibTrans" cxnId="{9A059F17-743F-4296-A4BC-EDBBB3123CFD}">
      <dgm:prSet/>
      <dgm:spPr/>
      <dgm:t>
        <a:bodyPr/>
        <a:lstStyle/>
        <a:p>
          <a:endParaRPr lang="en-US"/>
        </a:p>
      </dgm:t>
    </dgm:pt>
    <dgm:pt modelId="{B5692478-ECB8-4694-BEDA-118E8635CB2B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dirty="0" smtClean="0"/>
            <a:t>         </a:t>
          </a:r>
          <a:r>
            <a:rPr lang="bg-BG" b="0" dirty="0" smtClean="0"/>
            <a:t>Е</a:t>
          </a:r>
          <a:r>
            <a:rPr lang="en-US" b="0" dirty="0" smtClean="0"/>
            <a:t>LK</a:t>
          </a:r>
          <a:endParaRPr lang="en-US" b="0" dirty="0"/>
        </a:p>
      </dgm:t>
    </dgm:pt>
    <dgm:pt modelId="{64CE9CDF-3BB8-4E69-90EE-8941E1F04BEE}" type="parTrans" cxnId="{E050EE7D-224F-434C-94B6-2E1FBE2D5AC7}">
      <dgm:prSet/>
      <dgm:spPr/>
      <dgm:t>
        <a:bodyPr/>
        <a:lstStyle/>
        <a:p>
          <a:endParaRPr lang="en-US"/>
        </a:p>
      </dgm:t>
    </dgm:pt>
    <dgm:pt modelId="{D18C97F3-B867-40F0-8AE9-FB176B725D92}" type="sibTrans" cxnId="{E050EE7D-224F-434C-94B6-2E1FBE2D5AC7}">
      <dgm:prSet/>
      <dgm:spPr/>
      <dgm:t>
        <a:bodyPr/>
        <a:lstStyle/>
        <a:p>
          <a:endParaRPr lang="en-US"/>
        </a:p>
      </dgm:t>
    </dgm:pt>
    <dgm:pt modelId="{F16024A3-8733-4EDF-B3A8-A5F714CDCCCE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dirty="0" smtClean="0"/>
            <a:t>  </a:t>
          </a:r>
          <a:r>
            <a:rPr lang="en-US" b="0" dirty="0" smtClean="0"/>
            <a:t>Digital twin</a:t>
          </a:r>
          <a:endParaRPr lang="en-US" b="0" dirty="0"/>
        </a:p>
      </dgm:t>
    </dgm:pt>
    <dgm:pt modelId="{C5CCC944-E110-4335-8BDB-EE6958EEC16C}" type="parTrans" cxnId="{793E713D-51C7-48FE-89B9-6A290C9AC170}">
      <dgm:prSet/>
      <dgm:spPr/>
      <dgm:t>
        <a:bodyPr/>
        <a:lstStyle/>
        <a:p>
          <a:endParaRPr lang="en-US"/>
        </a:p>
      </dgm:t>
    </dgm:pt>
    <dgm:pt modelId="{C92347B1-1CA6-439B-BDB4-4EE4A843EDBA}" type="sibTrans" cxnId="{793E713D-51C7-48FE-89B9-6A290C9AC170}">
      <dgm:prSet/>
      <dgm:spPr/>
      <dgm:t>
        <a:bodyPr/>
        <a:lstStyle/>
        <a:p>
          <a:endParaRPr lang="en-US"/>
        </a:p>
      </dgm:t>
    </dgm:pt>
    <dgm:pt modelId="{CB0D686B-F4FB-431A-A51C-CD6E385F71C2}">
      <dgm:prSet phldrT="[Text]"/>
      <dgm:spPr>
        <a:solidFill>
          <a:srgbClr val="FF0000"/>
        </a:solidFill>
      </dgm:spPr>
      <dgm:t>
        <a:bodyPr/>
        <a:lstStyle/>
        <a:p>
          <a:r>
            <a:rPr lang="bg-BG" b="1" dirty="0" smtClean="0"/>
            <a:t>Визуализация</a:t>
          </a:r>
          <a:endParaRPr lang="en-US" b="1" dirty="0"/>
        </a:p>
      </dgm:t>
    </dgm:pt>
    <dgm:pt modelId="{F2F3BBFC-B42C-4F27-A8F1-50E04AF15E4B}" type="parTrans" cxnId="{F8DA92D2-F8C7-4D95-8DD6-4F155AE7EF3C}">
      <dgm:prSet/>
      <dgm:spPr/>
      <dgm:t>
        <a:bodyPr/>
        <a:lstStyle/>
        <a:p>
          <a:endParaRPr lang="en-US"/>
        </a:p>
      </dgm:t>
    </dgm:pt>
    <dgm:pt modelId="{7E4FE734-B35C-4410-879C-A54B9AFE9012}" type="sibTrans" cxnId="{F8DA92D2-F8C7-4D95-8DD6-4F155AE7EF3C}">
      <dgm:prSet/>
      <dgm:spPr/>
      <dgm:t>
        <a:bodyPr/>
        <a:lstStyle/>
        <a:p>
          <a:endParaRPr lang="en-US"/>
        </a:p>
      </dgm:t>
    </dgm:pt>
    <dgm:pt modelId="{A0576396-9564-4767-AC7B-656FB452E687}" type="pres">
      <dgm:prSet presAssocID="{9009A463-6AF3-4763-BA62-8066F8EAED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F70B7-E714-4ECA-A8B8-333A27F31949}" type="pres">
      <dgm:prSet presAssocID="{AB50E748-5857-460F-935A-7C39922ED52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8503A-5442-45EA-A277-03D9DEC2AC19}" type="pres">
      <dgm:prSet presAssocID="{B877554B-C6B5-4E1C-805C-48703B059F61}" presName="parSpace" presStyleCnt="0"/>
      <dgm:spPr/>
    </dgm:pt>
    <dgm:pt modelId="{A26892DA-0649-4AD2-9895-553849B27C70}" type="pres">
      <dgm:prSet presAssocID="{B5692478-ECB8-4694-BEDA-118E8635CB2B}" presName="parTxOnly" presStyleLbl="node1" presStyleIdx="1" presStyleCnt="4" custLinFactNeighborX="-4676" custLinFactNeighborY="-1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6F594-352A-4EEF-9F2C-E39DFDD9BD82}" type="pres">
      <dgm:prSet presAssocID="{D18C97F3-B867-40F0-8AE9-FB176B725D92}" presName="parSpace" presStyleCnt="0"/>
      <dgm:spPr/>
    </dgm:pt>
    <dgm:pt modelId="{BD081B0D-3ABE-408D-A503-E546FAE12608}" type="pres">
      <dgm:prSet presAssocID="{F16024A3-8733-4EDF-B3A8-A5F714CDCCC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0EF8F-EBA1-4C7A-A384-BD503613DD6A}" type="pres">
      <dgm:prSet presAssocID="{C92347B1-1CA6-439B-BDB4-4EE4A843EDBA}" presName="parSpace" presStyleCnt="0"/>
      <dgm:spPr/>
    </dgm:pt>
    <dgm:pt modelId="{BB91D9DD-6B07-499C-870B-77266F8958B1}" type="pres">
      <dgm:prSet presAssocID="{CB0D686B-F4FB-431A-A51C-CD6E385F71C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DA92D2-F8C7-4D95-8DD6-4F155AE7EF3C}" srcId="{9009A463-6AF3-4763-BA62-8066F8EAEDF2}" destId="{CB0D686B-F4FB-431A-A51C-CD6E385F71C2}" srcOrd="3" destOrd="0" parTransId="{F2F3BBFC-B42C-4F27-A8F1-50E04AF15E4B}" sibTransId="{7E4FE734-B35C-4410-879C-A54B9AFE9012}"/>
    <dgm:cxn modelId="{7DB897BE-3CC9-4B1C-98C9-8C5CC1A5C061}" type="presOf" srcId="{B5692478-ECB8-4694-BEDA-118E8635CB2B}" destId="{A26892DA-0649-4AD2-9895-553849B27C70}" srcOrd="0" destOrd="0" presId="urn:microsoft.com/office/officeart/2005/8/layout/hChevron3"/>
    <dgm:cxn modelId="{51CBE574-03AE-4362-93ED-DE64447AD9EC}" type="presOf" srcId="{F16024A3-8733-4EDF-B3A8-A5F714CDCCCE}" destId="{BD081B0D-3ABE-408D-A503-E546FAE12608}" srcOrd="0" destOrd="0" presId="urn:microsoft.com/office/officeart/2005/8/layout/hChevron3"/>
    <dgm:cxn modelId="{82655405-7AE4-4C4B-81B0-804D9DE06CBA}" type="presOf" srcId="{AB50E748-5857-460F-935A-7C39922ED526}" destId="{C9DF70B7-E714-4ECA-A8B8-333A27F31949}" srcOrd="0" destOrd="0" presId="urn:microsoft.com/office/officeart/2005/8/layout/hChevron3"/>
    <dgm:cxn modelId="{793E713D-51C7-48FE-89B9-6A290C9AC170}" srcId="{9009A463-6AF3-4763-BA62-8066F8EAEDF2}" destId="{F16024A3-8733-4EDF-B3A8-A5F714CDCCCE}" srcOrd="2" destOrd="0" parTransId="{C5CCC944-E110-4335-8BDB-EE6958EEC16C}" sibTransId="{C92347B1-1CA6-439B-BDB4-4EE4A843EDBA}"/>
    <dgm:cxn modelId="{E050EE7D-224F-434C-94B6-2E1FBE2D5AC7}" srcId="{9009A463-6AF3-4763-BA62-8066F8EAEDF2}" destId="{B5692478-ECB8-4694-BEDA-118E8635CB2B}" srcOrd="1" destOrd="0" parTransId="{64CE9CDF-3BB8-4E69-90EE-8941E1F04BEE}" sibTransId="{D18C97F3-B867-40F0-8AE9-FB176B725D92}"/>
    <dgm:cxn modelId="{8E50A2FF-E4EA-43A7-96FC-9837DF335F6A}" type="presOf" srcId="{9009A463-6AF3-4763-BA62-8066F8EAEDF2}" destId="{A0576396-9564-4767-AC7B-656FB452E687}" srcOrd="0" destOrd="0" presId="urn:microsoft.com/office/officeart/2005/8/layout/hChevron3"/>
    <dgm:cxn modelId="{F22A02EB-827B-438A-AFD4-1E42C257C85E}" type="presOf" srcId="{CB0D686B-F4FB-431A-A51C-CD6E385F71C2}" destId="{BB91D9DD-6B07-499C-870B-77266F8958B1}" srcOrd="0" destOrd="0" presId="urn:microsoft.com/office/officeart/2005/8/layout/hChevron3"/>
    <dgm:cxn modelId="{9A059F17-743F-4296-A4BC-EDBBB3123CFD}" srcId="{9009A463-6AF3-4763-BA62-8066F8EAEDF2}" destId="{AB50E748-5857-460F-935A-7C39922ED526}" srcOrd="0" destOrd="0" parTransId="{B9D17804-39D5-4940-A78A-07157DC9CBD7}" sibTransId="{B877554B-C6B5-4E1C-805C-48703B059F61}"/>
    <dgm:cxn modelId="{3CE1502A-F261-4A2A-A1A8-784C7DA99815}" type="presParOf" srcId="{A0576396-9564-4767-AC7B-656FB452E687}" destId="{C9DF70B7-E714-4ECA-A8B8-333A27F31949}" srcOrd="0" destOrd="0" presId="urn:microsoft.com/office/officeart/2005/8/layout/hChevron3"/>
    <dgm:cxn modelId="{DA1FB5F3-79AE-44C9-9E3E-58539BAB27E5}" type="presParOf" srcId="{A0576396-9564-4767-AC7B-656FB452E687}" destId="{5918503A-5442-45EA-A277-03D9DEC2AC19}" srcOrd="1" destOrd="0" presId="urn:microsoft.com/office/officeart/2005/8/layout/hChevron3"/>
    <dgm:cxn modelId="{9D72B681-D16F-48E3-8CA4-2C7F2CE0EC3C}" type="presParOf" srcId="{A0576396-9564-4767-AC7B-656FB452E687}" destId="{A26892DA-0649-4AD2-9895-553849B27C70}" srcOrd="2" destOrd="0" presId="urn:microsoft.com/office/officeart/2005/8/layout/hChevron3"/>
    <dgm:cxn modelId="{BB015D3A-37E9-4A16-82D6-27467C46461C}" type="presParOf" srcId="{A0576396-9564-4767-AC7B-656FB452E687}" destId="{9356F594-352A-4EEF-9F2C-E39DFDD9BD82}" srcOrd="3" destOrd="0" presId="urn:microsoft.com/office/officeart/2005/8/layout/hChevron3"/>
    <dgm:cxn modelId="{2485D87A-596C-4348-ADE1-EE6D6F51AB4F}" type="presParOf" srcId="{A0576396-9564-4767-AC7B-656FB452E687}" destId="{BD081B0D-3ABE-408D-A503-E546FAE12608}" srcOrd="4" destOrd="0" presId="urn:microsoft.com/office/officeart/2005/8/layout/hChevron3"/>
    <dgm:cxn modelId="{EF08E6C2-019B-42BD-AAD5-6C4389674542}" type="presParOf" srcId="{A0576396-9564-4767-AC7B-656FB452E687}" destId="{D750EF8F-EBA1-4C7A-A384-BD503613DD6A}" srcOrd="5" destOrd="0" presId="urn:microsoft.com/office/officeart/2005/8/layout/hChevron3"/>
    <dgm:cxn modelId="{BBDD8528-6E76-43E7-992C-2B3CBC26415C}" type="presParOf" srcId="{A0576396-9564-4767-AC7B-656FB452E687}" destId="{BB91D9DD-6B07-499C-870B-77266F8958B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09A463-6AF3-4763-BA62-8066F8EAEDF2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B50E748-5857-460F-935A-7C39922ED526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en-US" b="1" dirty="0" smtClean="0"/>
            <a:t>   </a:t>
          </a:r>
          <a:r>
            <a:rPr lang="en-US" b="0" dirty="0" smtClean="0"/>
            <a:t>Edge device</a:t>
          </a:r>
          <a:endParaRPr lang="en-US" b="0" dirty="0"/>
        </a:p>
      </dgm:t>
    </dgm:pt>
    <dgm:pt modelId="{B9D17804-39D5-4940-A78A-07157DC9CBD7}" type="parTrans" cxnId="{9A059F17-743F-4296-A4BC-EDBBB3123CFD}">
      <dgm:prSet/>
      <dgm:spPr/>
      <dgm:t>
        <a:bodyPr/>
        <a:lstStyle/>
        <a:p>
          <a:endParaRPr lang="en-US"/>
        </a:p>
      </dgm:t>
    </dgm:pt>
    <dgm:pt modelId="{B877554B-C6B5-4E1C-805C-48703B059F61}" type="sibTrans" cxnId="{9A059F17-743F-4296-A4BC-EDBBB3123CFD}">
      <dgm:prSet/>
      <dgm:spPr/>
      <dgm:t>
        <a:bodyPr/>
        <a:lstStyle/>
        <a:p>
          <a:endParaRPr lang="en-US"/>
        </a:p>
      </dgm:t>
    </dgm:pt>
    <dgm:pt modelId="{B5692478-ECB8-4694-BEDA-118E8635CB2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en-US" dirty="0" smtClean="0"/>
            <a:t>         Edam</a:t>
          </a:r>
          <a:endParaRPr lang="en-US" b="0" dirty="0"/>
        </a:p>
      </dgm:t>
    </dgm:pt>
    <dgm:pt modelId="{64CE9CDF-3BB8-4E69-90EE-8941E1F04BEE}" type="parTrans" cxnId="{E050EE7D-224F-434C-94B6-2E1FBE2D5AC7}">
      <dgm:prSet/>
      <dgm:spPr/>
      <dgm:t>
        <a:bodyPr/>
        <a:lstStyle/>
        <a:p>
          <a:endParaRPr lang="en-US"/>
        </a:p>
      </dgm:t>
    </dgm:pt>
    <dgm:pt modelId="{D18C97F3-B867-40F0-8AE9-FB176B725D92}" type="sibTrans" cxnId="{E050EE7D-224F-434C-94B6-2E1FBE2D5AC7}">
      <dgm:prSet/>
      <dgm:spPr/>
      <dgm:t>
        <a:bodyPr/>
        <a:lstStyle/>
        <a:p>
          <a:endParaRPr lang="en-US"/>
        </a:p>
      </dgm:t>
    </dgm:pt>
    <dgm:pt modelId="{F16024A3-8733-4EDF-B3A8-A5F714CDCCC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en-US" dirty="0" smtClean="0"/>
            <a:t>Network switch</a:t>
          </a:r>
          <a:endParaRPr lang="en-US" b="0" dirty="0"/>
        </a:p>
      </dgm:t>
    </dgm:pt>
    <dgm:pt modelId="{C5CCC944-E110-4335-8BDB-EE6958EEC16C}" type="parTrans" cxnId="{793E713D-51C7-48FE-89B9-6A290C9AC170}">
      <dgm:prSet/>
      <dgm:spPr/>
      <dgm:t>
        <a:bodyPr/>
        <a:lstStyle/>
        <a:p>
          <a:endParaRPr lang="en-US"/>
        </a:p>
      </dgm:t>
    </dgm:pt>
    <dgm:pt modelId="{C92347B1-1CA6-439B-BDB4-4EE4A843EDBA}" type="sibTrans" cxnId="{793E713D-51C7-48FE-89B9-6A290C9AC170}">
      <dgm:prSet/>
      <dgm:spPr/>
      <dgm:t>
        <a:bodyPr/>
        <a:lstStyle/>
        <a:p>
          <a:endParaRPr lang="en-US"/>
        </a:p>
      </dgm:t>
    </dgm:pt>
    <dgm:pt modelId="{CB0D686B-F4FB-431A-A51C-CD6E385F71C2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ELK</a:t>
          </a:r>
          <a:endParaRPr lang="en-US" b="1" dirty="0"/>
        </a:p>
      </dgm:t>
    </dgm:pt>
    <dgm:pt modelId="{F2F3BBFC-B42C-4F27-A8F1-50E04AF15E4B}" type="parTrans" cxnId="{F8DA92D2-F8C7-4D95-8DD6-4F155AE7EF3C}">
      <dgm:prSet/>
      <dgm:spPr/>
      <dgm:t>
        <a:bodyPr/>
        <a:lstStyle/>
        <a:p>
          <a:endParaRPr lang="en-US"/>
        </a:p>
      </dgm:t>
    </dgm:pt>
    <dgm:pt modelId="{7E4FE734-B35C-4410-879C-A54B9AFE9012}" type="sibTrans" cxnId="{F8DA92D2-F8C7-4D95-8DD6-4F155AE7EF3C}">
      <dgm:prSet/>
      <dgm:spPr/>
      <dgm:t>
        <a:bodyPr/>
        <a:lstStyle/>
        <a:p>
          <a:endParaRPr lang="en-US"/>
        </a:p>
      </dgm:t>
    </dgm:pt>
    <dgm:pt modelId="{A0576396-9564-4767-AC7B-656FB452E687}" type="pres">
      <dgm:prSet presAssocID="{9009A463-6AF3-4763-BA62-8066F8EAED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F70B7-E714-4ECA-A8B8-333A27F31949}" type="pres">
      <dgm:prSet presAssocID="{AB50E748-5857-460F-935A-7C39922ED52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8503A-5442-45EA-A277-03D9DEC2AC19}" type="pres">
      <dgm:prSet presAssocID="{B877554B-C6B5-4E1C-805C-48703B059F61}" presName="parSpace" presStyleCnt="0"/>
      <dgm:spPr/>
      <dgm:t>
        <a:bodyPr/>
        <a:lstStyle/>
        <a:p>
          <a:endParaRPr lang="en-US"/>
        </a:p>
      </dgm:t>
    </dgm:pt>
    <dgm:pt modelId="{A26892DA-0649-4AD2-9895-553849B27C70}" type="pres">
      <dgm:prSet presAssocID="{B5692478-ECB8-4694-BEDA-118E8635CB2B}" presName="parTxOnly" presStyleLbl="node1" presStyleIdx="1" presStyleCnt="4" custLinFactNeighborX="-5549" custLinFactNeighborY="-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6F594-352A-4EEF-9F2C-E39DFDD9BD82}" type="pres">
      <dgm:prSet presAssocID="{D18C97F3-B867-40F0-8AE9-FB176B725D92}" presName="parSpace" presStyleCnt="0"/>
      <dgm:spPr/>
      <dgm:t>
        <a:bodyPr/>
        <a:lstStyle/>
        <a:p>
          <a:endParaRPr lang="en-US"/>
        </a:p>
      </dgm:t>
    </dgm:pt>
    <dgm:pt modelId="{BD081B0D-3ABE-408D-A503-E546FAE12608}" type="pres">
      <dgm:prSet presAssocID="{F16024A3-8733-4EDF-B3A8-A5F714CDCCC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0EF8F-EBA1-4C7A-A384-BD503613DD6A}" type="pres">
      <dgm:prSet presAssocID="{C92347B1-1CA6-439B-BDB4-4EE4A843EDBA}" presName="parSpace" presStyleCnt="0"/>
      <dgm:spPr/>
      <dgm:t>
        <a:bodyPr/>
        <a:lstStyle/>
        <a:p>
          <a:endParaRPr lang="en-US"/>
        </a:p>
      </dgm:t>
    </dgm:pt>
    <dgm:pt modelId="{BB91D9DD-6B07-499C-870B-77266F8958B1}" type="pres">
      <dgm:prSet presAssocID="{CB0D686B-F4FB-431A-A51C-CD6E385F71C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DA92D2-F8C7-4D95-8DD6-4F155AE7EF3C}" srcId="{9009A463-6AF3-4763-BA62-8066F8EAEDF2}" destId="{CB0D686B-F4FB-431A-A51C-CD6E385F71C2}" srcOrd="3" destOrd="0" parTransId="{F2F3BBFC-B42C-4F27-A8F1-50E04AF15E4B}" sibTransId="{7E4FE734-B35C-4410-879C-A54B9AFE9012}"/>
    <dgm:cxn modelId="{7DB897BE-3CC9-4B1C-98C9-8C5CC1A5C061}" type="presOf" srcId="{B5692478-ECB8-4694-BEDA-118E8635CB2B}" destId="{A26892DA-0649-4AD2-9895-553849B27C70}" srcOrd="0" destOrd="0" presId="urn:microsoft.com/office/officeart/2005/8/layout/hChevron3"/>
    <dgm:cxn modelId="{51CBE574-03AE-4362-93ED-DE64447AD9EC}" type="presOf" srcId="{F16024A3-8733-4EDF-B3A8-A5F714CDCCCE}" destId="{BD081B0D-3ABE-408D-A503-E546FAE12608}" srcOrd="0" destOrd="0" presId="urn:microsoft.com/office/officeart/2005/8/layout/hChevron3"/>
    <dgm:cxn modelId="{82655405-7AE4-4C4B-81B0-804D9DE06CBA}" type="presOf" srcId="{AB50E748-5857-460F-935A-7C39922ED526}" destId="{C9DF70B7-E714-4ECA-A8B8-333A27F31949}" srcOrd="0" destOrd="0" presId="urn:microsoft.com/office/officeart/2005/8/layout/hChevron3"/>
    <dgm:cxn modelId="{793E713D-51C7-48FE-89B9-6A290C9AC170}" srcId="{9009A463-6AF3-4763-BA62-8066F8EAEDF2}" destId="{F16024A3-8733-4EDF-B3A8-A5F714CDCCCE}" srcOrd="2" destOrd="0" parTransId="{C5CCC944-E110-4335-8BDB-EE6958EEC16C}" sibTransId="{C92347B1-1CA6-439B-BDB4-4EE4A843EDBA}"/>
    <dgm:cxn modelId="{E050EE7D-224F-434C-94B6-2E1FBE2D5AC7}" srcId="{9009A463-6AF3-4763-BA62-8066F8EAEDF2}" destId="{B5692478-ECB8-4694-BEDA-118E8635CB2B}" srcOrd="1" destOrd="0" parTransId="{64CE9CDF-3BB8-4E69-90EE-8941E1F04BEE}" sibTransId="{D18C97F3-B867-40F0-8AE9-FB176B725D92}"/>
    <dgm:cxn modelId="{8E50A2FF-E4EA-43A7-96FC-9837DF335F6A}" type="presOf" srcId="{9009A463-6AF3-4763-BA62-8066F8EAEDF2}" destId="{A0576396-9564-4767-AC7B-656FB452E687}" srcOrd="0" destOrd="0" presId="urn:microsoft.com/office/officeart/2005/8/layout/hChevron3"/>
    <dgm:cxn modelId="{F22A02EB-827B-438A-AFD4-1E42C257C85E}" type="presOf" srcId="{CB0D686B-F4FB-431A-A51C-CD6E385F71C2}" destId="{BB91D9DD-6B07-499C-870B-77266F8958B1}" srcOrd="0" destOrd="0" presId="urn:microsoft.com/office/officeart/2005/8/layout/hChevron3"/>
    <dgm:cxn modelId="{9A059F17-743F-4296-A4BC-EDBBB3123CFD}" srcId="{9009A463-6AF3-4763-BA62-8066F8EAEDF2}" destId="{AB50E748-5857-460F-935A-7C39922ED526}" srcOrd="0" destOrd="0" parTransId="{B9D17804-39D5-4940-A78A-07157DC9CBD7}" sibTransId="{B877554B-C6B5-4E1C-805C-48703B059F61}"/>
    <dgm:cxn modelId="{3CE1502A-F261-4A2A-A1A8-784C7DA99815}" type="presParOf" srcId="{A0576396-9564-4767-AC7B-656FB452E687}" destId="{C9DF70B7-E714-4ECA-A8B8-333A27F31949}" srcOrd="0" destOrd="0" presId="urn:microsoft.com/office/officeart/2005/8/layout/hChevron3"/>
    <dgm:cxn modelId="{DA1FB5F3-79AE-44C9-9E3E-58539BAB27E5}" type="presParOf" srcId="{A0576396-9564-4767-AC7B-656FB452E687}" destId="{5918503A-5442-45EA-A277-03D9DEC2AC19}" srcOrd="1" destOrd="0" presId="urn:microsoft.com/office/officeart/2005/8/layout/hChevron3"/>
    <dgm:cxn modelId="{9D72B681-D16F-48E3-8CA4-2C7F2CE0EC3C}" type="presParOf" srcId="{A0576396-9564-4767-AC7B-656FB452E687}" destId="{A26892DA-0649-4AD2-9895-553849B27C70}" srcOrd="2" destOrd="0" presId="urn:microsoft.com/office/officeart/2005/8/layout/hChevron3"/>
    <dgm:cxn modelId="{BB015D3A-37E9-4A16-82D6-27467C46461C}" type="presParOf" srcId="{A0576396-9564-4767-AC7B-656FB452E687}" destId="{9356F594-352A-4EEF-9F2C-E39DFDD9BD82}" srcOrd="3" destOrd="0" presId="urn:microsoft.com/office/officeart/2005/8/layout/hChevron3"/>
    <dgm:cxn modelId="{2485D87A-596C-4348-ADE1-EE6D6F51AB4F}" type="presParOf" srcId="{A0576396-9564-4767-AC7B-656FB452E687}" destId="{BD081B0D-3ABE-408D-A503-E546FAE12608}" srcOrd="4" destOrd="0" presId="urn:microsoft.com/office/officeart/2005/8/layout/hChevron3"/>
    <dgm:cxn modelId="{EF08E6C2-019B-42BD-AAD5-6C4389674542}" type="presParOf" srcId="{A0576396-9564-4767-AC7B-656FB452E687}" destId="{D750EF8F-EBA1-4C7A-A384-BD503613DD6A}" srcOrd="5" destOrd="0" presId="urn:microsoft.com/office/officeart/2005/8/layout/hChevron3"/>
    <dgm:cxn modelId="{BBDD8528-6E76-43E7-992C-2B3CBC26415C}" type="presParOf" srcId="{A0576396-9564-4767-AC7B-656FB452E687}" destId="{BB91D9DD-6B07-499C-870B-77266F8958B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95DD38-D690-4B16-A4E4-4FC6E089332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6F51923-0B96-472B-82B7-C4DD6D673EEB}">
      <dgm:prSet phldrT="[Text]" custT="1"/>
      <dgm:spPr/>
      <dgm:t>
        <a:bodyPr/>
        <a:lstStyle/>
        <a:p>
          <a:r>
            <a:rPr lang="en-US" sz="2000" dirty="0" smtClean="0"/>
            <a:t>Data Pipeline</a:t>
          </a:r>
          <a:endParaRPr lang="en-US" sz="2000" dirty="0"/>
        </a:p>
      </dgm:t>
    </dgm:pt>
    <dgm:pt modelId="{78468702-9BCA-4FA5-ADC2-0FACD43DE483}" type="parTrans" cxnId="{0AF40CB1-2AC5-4297-9697-5FAB8B1F7BD2}">
      <dgm:prSet/>
      <dgm:spPr/>
      <dgm:t>
        <a:bodyPr/>
        <a:lstStyle/>
        <a:p>
          <a:endParaRPr lang="en-US"/>
        </a:p>
      </dgm:t>
    </dgm:pt>
    <dgm:pt modelId="{919FDAA6-27D2-4834-9AE1-2CEB5315F894}" type="sibTrans" cxnId="{0AF40CB1-2AC5-4297-9697-5FAB8B1F7BD2}">
      <dgm:prSet/>
      <dgm:spPr/>
      <dgm:t>
        <a:bodyPr/>
        <a:lstStyle/>
        <a:p>
          <a:endParaRPr lang="en-US"/>
        </a:p>
      </dgm:t>
    </dgm:pt>
    <dgm:pt modelId="{8C9BA32B-951C-47BF-BFB8-522A0E9EA5E4}" type="pres">
      <dgm:prSet presAssocID="{3E95DD38-D690-4B16-A4E4-4FC6E0893325}" presName="Name0" presStyleCnt="0">
        <dgm:presLayoutVars>
          <dgm:dir/>
          <dgm:animLvl val="lvl"/>
          <dgm:resizeHandles val="exact"/>
        </dgm:presLayoutVars>
      </dgm:prSet>
      <dgm:spPr/>
    </dgm:pt>
    <dgm:pt modelId="{8A6F489D-1DB8-45F7-9943-C7353573B7FB}" type="pres">
      <dgm:prSet presAssocID="{3E95DD38-D690-4B16-A4E4-4FC6E0893325}" presName="dummy" presStyleCnt="0"/>
      <dgm:spPr/>
    </dgm:pt>
    <dgm:pt modelId="{678664AD-696F-41C6-B7A7-09AAA0377B45}" type="pres">
      <dgm:prSet presAssocID="{3E95DD38-D690-4B16-A4E4-4FC6E0893325}" presName="linH" presStyleCnt="0"/>
      <dgm:spPr/>
    </dgm:pt>
    <dgm:pt modelId="{23D683C0-35FE-4032-B15A-2F01FF7A907B}" type="pres">
      <dgm:prSet presAssocID="{3E95DD38-D690-4B16-A4E4-4FC6E0893325}" presName="padding1" presStyleCnt="0"/>
      <dgm:spPr/>
    </dgm:pt>
    <dgm:pt modelId="{9AA3DF58-42B7-4702-BC4A-A5FA2E914B8E}" type="pres">
      <dgm:prSet presAssocID="{06F51923-0B96-472B-82B7-C4DD6D673EEB}" presName="linV" presStyleCnt="0"/>
      <dgm:spPr/>
    </dgm:pt>
    <dgm:pt modelId="{402BCD4B-C7F9-467B-B687-CF5106BEB54B}" type="pres">
      <dgm:prSet presAssocID="{06F51923-0B96-472B-82B7-C4DD6D673EEB}" presName="spVertical1" presStyleCnt="0"/>
      <dgm:spPr/>
    </dgm:pt>
    <dgm:pt modelId="{55B78E68-BDDE-492E-B922-1F680F88CA09}" type="pres">
      <dgm:prSet presAssocID="{06F51923-0B96-472B-82B7-C4DD6D673EEB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DCFF0-3338-4352-8F81-1246D938E871}" type="pres">
      <dgm:prSet presAssocID="{06F51923-0B96-472B-82B7-C4DD6D673EEB}" presName="spVertical2" presStyleCnt="0"/>
      <dgm:spPr/>
    </dgm:pt>
    <dgm:pt modelId="{46D69A8C-BF0A-4FE0-BB05-F206EAEED3F0}" type="pres">
      <dgm:prSet presAssocID="{06F51923-0B96-472B-82B7-C4DD6D673EEB}" presName="spVertical3" presStyleCnt="0"/>
      <dgm:spPr/>
    </dgm:pt>
    <dgm:pt modelId="{56CA0D71-6846-4386-9418-259AE2CC6BEA}" type="pres">
      <dgm:prSet presAssocID="{3E95DD38-D690-4B16-A4E4-4FC6E0893325}" presName="padding2" presStyleCnt="0"/>
      <dgm:spPr/>
    </dgm:pt>
    <dgm:pt modelId="{C8A7E0B0-3B62-4686-9EA0-1A6421B0FDF8}" type="pres">
      <dgm:prSet presAssocID="{3E95DD38-D690-4B16-A4E4-4FC6E0893325}" presName="negArrow" presStyleCnt="0"/>
      <dgm:spPr/>
    </dgm:pt>
    <dgm:pt modelId="{7EBB6D08-C8DB-4D4E-BE72-73347170E095}" type="pres">
      <dgm:prSet presAssocID="{3E95DD38-D690-4B16-A4E4-4FC6E0893325}" presName="backgroundArrow" presStyleLbl="node1" presStyleIdx="0" presStyleCnt="1"/>
      <dgm:spPr/>
    </dgm:pt>
  </dgm:ptLst>
  <dgm:cxnLst>
    <dgm:cxn modelId="{EB787A16-7E13-4697-9135-0D84531D547F}" type="presOf" srcId="{3E95DD38-D690-4B16-A4E4-4FC6E0893325}" destId="{8C9BA32B-951C-47BF-BFB8-522A0E9EA5E4}" srcOrd="0" destOrd="0" presId="urn:microsoft.com/office/officeart/2005/8/layout/hProcess3"/>
    <dgm:cxn modelId="{0AF40CB1-2AC5-4297-9697-5FAB8B1F7BD2}" srcId="{3E95DD38-D690-4B16-A4E4-4FC6E0893325}" destId="{06F51923-0B96-472B-82B7-C4DD6D673EEB}" srcOrd="0" destOrd="0" parTransId="{78468702-9BCA-4FA5-ADC2-0FACD43DE483}" sibTransId="{919FDAA6-27D2-4834-9AE1-2CEB5315F894}"/>
    <dgm:cxn modelId="{D78112CC-FA4B-4791-B129-289E2325491A}" type="presOf" srcId="{06F51923-0B96-472B-82B7-C4DD6D673EEB}" destId="{55B78E68-BDDE-492E-B922-1F680F88CA09}" srcOrd="0" destOrd="0" presId="urn:microsoft.com/office/officeart/2005/8/layout/hProcess3"/>
    <dgm:cxn modelId="{ED6B4A18-A11D-45A1-AB73-8EBD7DDE3038}" type="presParOf" srcId="{8C9BA32B-951C-47BF-BFB8-522A0E9EA5E4}" destId="{8A6F489D-1DB8-45F7-9943-C7353573B7FB}" srcOrd="0" destOrd="0" presId="urn:microsoft.com/office/officeart/2005/8/layout/hProcess3"/>
    <dgm:cxn modelId="{4D0CDE97-D474-44EA-9B2E-5C5FC5A50BA8}" type="presParOf" srcId="{8C9BA32B-951C-47BF-BFB8-522A0E9EA5E4}" destId="{678664AD-696F-41C6-B7A7-09AAA0377B45}" srcOrd="1" destOrd="0" presId="urn:microsoft.com/office/officeart/2005/8/layout/hProcess3"/>
    <dgm:cxn modelId="{92CE82BF-0C85-458A-85CA-FCBB4B0347D6}" type="presParOf" srcId="{678664AD-696F-41C6-B7A7-09AAA0377B45}" destId="{23D683C0-35FE-4032-B15A-2F01FF7A907B}" srcOrd="0" destOrd="0" presId="urn:microsoft.com/office/officeart/2005/8/layout/hProcess3"/>
    <dgm:cxn modelId="{6F0DC989-7B09-48A6-B0F7-2868F8CE5DCF}" type="presParOf" srcId="{678664AD-696F-41C6-B7A7-09AAA0377B45}" destId="{9AA3DF58-42B7-4702-BC4A-A5FA2E914B8E}" srcOrd="1" destOrd="0" presId="urn:microsoft.com/office/officeart/2005/8/layout/hProcess3"/>
    <dgm:cxn modelId="{EC8EB24D-C1DE-40DE-98E3-C796089B2C25}" type="presParOf" srcId="{9AA3DF58-42B7-4702-BC4A-A5FA2E914B8E}" destId="{402BCD4B-C7F9-467B-B687-CF5106BEB54B}" srcOrd="0" destOrd="0" presId="urn:microsoft.com/office/officeart/2005/8/layout/hProcess3"/>
    <dgm:cxn modelId="{3044E168-21FB-41D2-9650-AB2FB8C61D44}" type="presParOf" srcId="{9AA3DF58-42B7-4702-BC4A-A5FA2E914B8E}" destId="{55B78E68-BDDE-492E-B922-1F680F88CA09}" srcOrd="1" destOrd="0" presId="urn:microsoft.com/office/officeart/2005/8/layout/hProcess3"/>
    <dgm:cxn modelId="{62A7AED2-1863-4FE0-BD89-7BEDEC43C6BC}" type="presParOf" srcId="{9AA3DF58-42B7-4702-BC4A-A5FA2E914B8E}" destId="{C65DCFF0-3338-4352-8F81-1246D938E871}" srcOrd="2" destOrd="0" presId="urn:microsoft.com/office/officeart/2005/8/layout/hProcess3"/>
    <dgm:cxn modelId="{14A63E5E-CE7E-46D6-8888-F0AC9F5AB4E4}" type="presParOf" srcId="{9AA3DF58-42B7-4702-BC4A-A5FA2E914B8E}" destId="{46D69A8C-BF0A-4FE0-BB05-F206EAEED3F0}" srcOrd="3" destOrd="0" presId="urn:microsoft.com/office/officeart/2005/8/layout/hProcess3"/>
    <dgm:cxn modelId="{919E7AF0-792D-40FF-8003-6552C56415AF}" type="presParOf" srcId="{678664AD-696F-41C6-B7A7-09AAA0377B45}" destId="{56CA0D71-6846-4386-9418-259AE2CC6BEA}" srcOrd="2" destOrd="0" presId="urn:microsoft.com/office/officeart/2005/8/layout/hProcess3"/>
    <dgm:cxn modelId="{13DA72C3-BEC9-4A48-BF80-DABD97ACF781}" type="presParOf" srcId="{678664AD-696F-41C6-B7A7-09AAA0377B45}" destId="{C8A7E0B0-3B62-4686-9EA0-1A6421B0FDF8}" srcOrd="3" destOrd="0" presId="urn:microsoft.com/office/officeart/2005/8/layout/hProcess3"/>
    <dgm:cxn modelId="{58C4F060-9B97-4892-A2A0-F0B1DDE89999}" type="presParOf" srcId="{678664AD-696F-41C6-B7A7-09AAA0377B45}" destId="{7EBB6D08-C8DB-4D4E-BE72-73347170E09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95DD38-D690-4B16-A4E4-4FC6E089332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6F51923-0B96-472B-82B7-C4DD6D673EEB}">
      <dgm:prSet phldrT="[Text]" custT="1"/>
      <dgm:spPr/>
      <dgm:t>
        <a:bodyPr/>
        <a:lstStyle/>
        <a:p>
          <a:r>
            <a:rPr lang="en-US" sz="2000" dirty="0" err="1" smtClean="0"/>
            <a:t>visualisation</a:t>
          </a:r>
          <a:endParaRPr lang="en-US" sz="2000" dirty="0"/>
        </a:p>
      </dgm:t>
    </dgm:pt>
    <dgm:pt modelId="{78468702-9BCA-4FA5-ADC2-0FACD43DE483}" type="parTrans" cxnId="{0AF40CB1-2AC5-4297-9697-5FAB8B1F7BD2}">
      <dgm:prSet/>
      <dgm:spPr/>
      <dgm:t>
        <a:bodyPr/>
        <a:lstStyle/>
        <a:p>
          <a:endParaRPr lang="en-US"/>
        </a:p>
      </dgm:t>
    </dgm:pt>
    <dgm:pt modelId="{919FDAA6-27D2-4834-9AE1-2CEB5315F894}" type="sibTrans" cxnId="{0AF40CB1-2AC5-4297-9697-5FAB8B1F7BD2}">
      <dgm:prSet/>
      <dgm:spPr/>
      <dgm:t>
        <a:bodyPr/>
        <a:lstStyle/>
        <a:p>
          <a:endParaRPr lang="en-US"/>
        </a:p>
      </dgm:t>
    </dgm:pt>
    <dgm:pt modelId="{8C9BA32B-951C-47BF-BFB8-522A0E9EA5E4}" type="pres">
      <dgm:prSet presAssocID="{3E95DD38-D690-4B16-A4E4-4FC6E0893325}" presName="Name0" presStyleCnt="0">
        <dgm:presLayoutVars>
          <dgm:dir/>
          <dgm:animLvl val="lvl"/>
          <dgm:resizeHandles val="exact"/>
        </dgm:presLayoutVars>
      </dgm:prSet>
      <dgm:spPr/>
    </dgm:pt>
    <dgm:pt modelId="{8A6F489D-1DB8-45F7-9943-C7353573B7FB}" type="pres">
      <dgm:prSet presAssocID="{3E95DD38-D690-4B16-A4E4-4FC6E0893325}" presName="dummy" presStyleCnt="0"/>
      <dgm:spPr/>
    </dgm:pt>
    <dgm:pt modelId="{678664AD-696F-41C6-B7A7-09AAA0377B45}" type="pres">
      <dgm:prSet presAssocID="{3E95DD38-D690-4B16-A4E4-4FC6E0893325}" presName="linH" presStyleCnt="0"/>
      <dgm:spPr/>
    </dgm:pt>
    <dgm:pt modelId="{23D683C0-35FE-4032-B15A-2F01FF7A907B}" type="pres">
      <dgm:prSet presAssocID="{3E95DD38-D690-4B16-A4E4-4FC6E0893325}" presName="padding1" presStyleCnt="0"/>
      <dgm:spPr/>
    </dgm:pt>
    <dgm:pt modelId="{9AA3DF58-42B7-4702-BC4A-A5FA2E914B8E}" type="pres">
      <dgm:prSet presAssocID="{06F51923-0B96-472B-82B7-C4DD6D673EEB}" presName="linV" presStyleCnt="0"/>
      <dgm:spPr/>
    </dgm:pt>
    <dgm:pt modelId="{402BCD4B-C7F9-467B-B687-CF5106BEB54B}" type="pres">
      <dgm:prSet presAssocID="{06F51923-0B96-472B-82B7-C4DD6D673EEB}" presName="spVertical1" presStyleCnt="0"/>
      <dgm:spPr/>
    </dgm:pt>
    <dgm:pt modelId="{55B78E68-BDDE-492E-B922-1F680F88CA09}" type="pres">
      <dgm:prSet presAssocID="{06F51923-0B96-472B-82B7-C4DD6D673EEB}" presName="parTx" presStyleLbl="revTx" presStyleIdx="0" presStyleCnt="1" custAng="20016415" custLinFactNeighborX="5790" custLinFactNeighborY="-848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DCFF0-3338-4352-8F81-1246D938E871}" type="pres">
      <dgm:prSet presAssocID="{06F51923-0B96-472B-82B7-C4DD6D673EEB}" presName="spVertical2" presStyleCnt="0"/>
      <dgm:spPr/>
    </dgm:pt>
    <dgm:pt modelId="{46D69A8C-BF0A-4FE0-BB05-F206EAEED3F0}" type="pres">
      <dgm:prSet presAssocID="{06F51923-0B96-472B-82B7-C4DD6D673EEB}" presName="spVertical3" presStyleCnt="0"/>
      <dgm:spPr/>
    </dgm:pt>
    <dgm:pt modelId="{56CA0D71-6846-4386-9418-259AE2CC6BEA}" type="pres">
      <dgm:prSet presAssocID="{3E95DD38-D690-4B16-A4E4-4FC6E0893325}" presName="padding2" presStyleCnt="0"/>
      <dgm:spPr/>
    </dgm:pt>
    <dgm:pt modelId="{C8A7E0B0-3B62-4686-9EA0-1A6421B0FDF8}" type="pres">
      <dgm:prSet presAssocID="{3E95DD38-D690-4B16-A4E4-4FC6E0893325}" presName="negArrow" presStyleCnt="0"/>
      <dgm:spPr/>
    </dgm:pt>
    <dgm:pt modelId="{7EBB6D08-C8DB-4D4E-BE72-73347170E095}" type="pres">
      <dgm:prSet presAssocID="{3E95DD38-D690-4B16-A4E4-4FC6E0893325}" presName="backgroundArrow" presStyleLbl="node1" presStyleIdx="0" presStyleCnt="1" custAng="9203609" custScaleX="73493" custScaleY="93364" custLinFactNeighborX="1490" custLinFactNeighborY="-10753"/>
      <dgm:spPr/>
    </dgm:pt>
  </dgm:ptLst>
  <dgm:cxnLst>
    <dgm:cxn modelId="{EB787A16-7E13-4697-9135-0D84531D547F}" type="presOf" srcId="{3E95DD38-D690-4B16-A4E4-4FC6E0893325}" destId="{8C9BA32B-951C-47BF-BFB8-522A0E9EA5E4}" srcOrd="0" destOrd="0" presId="urn:microsoft.com/office/officeart/2005/8/layout/hProcess3"/>
    <dgm:cxn modelId="{0AF40CB1-2AC5-4297-9697-5FAB8B1F7BD2}" srcId="{3E95DD38-D690-4B16-A4E4-4FC6E0893325}" destId="{06F51923-0B96-472B-82B7-C4DD6D673EEB}" srcOrd="0" destOrd="0" parTransId="{78468702-9BCA-4FA5-ADC2-0FACD43DE483}" sibTransId="{919FDAA6-27D2-4834-9AE1-2CEB5315F894}"/>
    <dgm:cxn modelId="{D78112CC-FA4B-4791-B129-289E2325491A}" type="presOf" srcId="{06F51923-0B96-472B-82B7-C4DD6D673EEB}" destId="{55B78E68-BDDE-492E-B922-1F680F88CA09}" srcOrd="0" destOrd="0" presId="urn:microsoft.com/office/officeart/2005/8/layout/hProcess3"/>
    <dgm:cxn modelId="{ED6B4A18-A11D-45A1-AB73-8EBD7DDE3038}" type="presParOf" srcId="{8C9BA32B-951C-47BF-BFB8-522A0E9EA5E4}" destId="{8A6F489D-1DB8-45F7-9943-C7353573B7FB}" srcOrd="0" destOrd="0" presId="urn:microsoft.com/office/officeart/2005/8/layout/hProcess3"/>
    <dgm:cxn modelId="{4D0CDE97-D474-44EA-9B2E-5C5FC5A50BA8}" type="presParOf" srcId="{8C9BA32B-951C-47BF-BFB8-522A0E9EA5E4}" destId="{678664AD-696F-41C6-B7A7-09AAA0377B45}" srcOrd="1" destOrd="0" presId="urn:microsoft.com/office/officeart/2005/8/layout/hProcess3"/>
    <dgm:cxn modelId="{92CE82BF-0C85-458A-85CA-FCBB4B0347D6}" type="presParOf" srcId="{678664AD-696F-41C6-B7A7-09AAA0377B45}" destId="{23D683C0-35FE-4032-B15A-2F01FF7A907B}" srcOrd="0" destOrd="0" presId="urn:microsoft.com/office/officeart/2005/8/layout/hProcess3"/>
    <dgm:cxn modelId="{6F0DC989-7B09-48A6-B0F7-2868F8CE5DCF}" type="presParOf" srcId="{678664AD-696F-41C6-B7A7-09AAA0377B45}" destId="{9AA3DF58-42B7-4702-BC4A-A5FA2E914B8E}" srcOrd="1" destOrd="0" presId="urn:microsoft.com/office/officeart/2005/8/layout/hProcess3"/>
    <dgm:cxn modelId="{EC8EB24D-C1DE-40DE-98E3-C796089B2C25}" type="presParOf" srcId="{9AA3DF58-42B7-4702-BC4A-A5FA2E914B8E}" destId="{402BCD4B-C7F9-467B-B687-CF5106BEB54B}" srcOrd="0" destOrd="0" presId="urn:microsoft.com/office/officeart/2005/8/layout/hProcess3"/>
    <dgm:cxn modelId="{3044E168-21FB-41D2-9650-AB2FB8C61D44}" type="presParOf" srcId="{9AA3DF58-42B7-4702-BC4A-A5FA2E914B8E}" destId="{55B78E68-BDDE-492E-B922-1F680F88CA09}" srcOrd="1" destOrd="0" presId="urn:microsoft.com/office/officeart/2005/8/layout/hProcess3"/>
    <dgm:cxn modelId="{62A7AED2-1863-4FE0-BD89-7BEDEC43C6BC}" type="presParOf" srcId="{9AA3DF58-42B7-4702-BC4A-A5FA2E914B8E}" destId="{C65DCFF0-3338-4352-8F81-1246D938E871}" srcOrd="2" destOrd="0" presId="urn:microsoft.com/office/officeart/2005/8/layout/hProcess3"/>
    <dgm:cxn modelId="{14A63E5E-CE7E-46D6-8888-F0AC9F5AB4E4}" type="presParOf" srcId="{9AA3DF58-42B7-4702-BC4A-A5FA2E914B8E}" destId="{46D69A8C-BF0A-4FE0-BB05-F206EAEED3F0}" srcOrd="3" destOrd="0" presId="urn:microsoft.com/office/officeart/2005/8/layout/hProcess3"/>
    <dgm:cxn modelId="{919E7AF0-792D-40FF-8003-6552C56415AF}" type="presParOf" srcId="{678664AD-696F-41C6-B7A7-09AAA0377B45}" destId="{56CA0D71-6846-4386-9418-259AE2CC6BEA}" srcOrd="2" destOrd="0" presId="urn:microsoft.com/office/officeart/2005/8/layout/hProcess3"/>
    <dgm:cxn modelId="{13DA72C3-BEC9-4A48-BF80-DABD97ACF781}" type="presParOf" srcId="{678664AD-696F-41C6-B7A7-09AAA0377B45}" destId="{C8A7E0B0-3B62-4686-9EA0-1A6421B0FDF8}" srcOrd="3" destOrd="0" presId="urn:microsoft.com/office/officeart/2005/8/layout/hProcess3"/>
    <dgm:cxn modelId="{58C4F060-9B97-4892-A2A0-F0B1DDE89999}" type="presParOf" srcId="{678664AD-696F-41C6-B7A7-09AAA0377B45}" destId="{7EBB6D08-C8DB-4D4E-BE72-73347170E09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03353A-97E3-4AED-A6C5-F86C2E5B419C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E15D0F-22BB-4BFB-88AE-6F340C8F9FE1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D0E4E877-5CFB-40D7-B3C7-65072B9F5171}" type="parTrans" cxnId="{A2A155D7-BBE2-4FE3-A23E-B5CDE4E0815A}">
      <dgm:prSet/>
      <dgm:spPr/>
      <dgm:t>
        <a:bodyPr/>
        <a:lstStyle/>
        <a:p>
          <a:endParaRPr lang="en-US"/>
        </a:p>
      </dgm:t>
    </dgm:pt>
    <dgm:pt modelId="{C8B4CFD1-7694-47E9-8B7D-54C404D1DFE0}" type="sibTrans" cxnId="{A2A155D7-BBE2-4FE3-A23E-B5CDE4E0815A}">
      <dgm:prSet/>
      <dgm:spPr/>
      <dgm:t>
        <a:bodyPr/>
        <a:lstStyle/>
        <a:p>
          <a:endParaRPr lang="en-US"/>
        </a:p>
      </dgm:t>
    </dgm:pt>
    <dgm:pt modelId="{B06ED899-3D17-41B2-83BC-7C9490A40389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51C8BF8A-1698-4D1E-A98E-38C4DB8A6D18}" type="parTrans" cxnId="{03616D64-766A-45E9-B4A1-52C6848F23DF}">
      <dgm:prSet/>
      <dgm:spPr/>
      <dgm:t>
        <a:bodyPr/>
        <a:lstStyle/>
        <a:p>
          <a:endParaRPr lang="en-US"/>
        </a:p>
      </dgm:t>
    </dgm:pt>
    <dgm:pt modelId="{BC075C00-3CD3-4A03-9AF3-379AC957412B}" type="sibTrans" cxnId="{03616D64-766A-45E9-B4A1-52C6848F23DF}">
      <dgm:prSet/>
      <dgm:spPr/>
      <dgm:t>
        <a:bodyPr/>
        <a:lstStyle/>
        <a:p>
          <a:endParaRPr lang="en-US"/>
        </a:p>
      </dgm:t>
    </dgm:pt>
    <dgm:pt modelId="{635D2A7A-0BEA-40C0-9C64-A40944C21FBE}" type="pres">
      <dgm:prSet presAssocID="{E203353A-97E3-4AED-A6C5-F86C2E5B419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4AF8AE-D66E-4230-A591-6566CB2E295B}" type="pres">
      <dgm:prSet presAssocID="{E203353A-97E3-4AED-A6C5-F86C2E5B419C}" presName="ribbon" presStyleLbl="node1" presStyleIdx="0" presStyleCnt="1"/>
      <dgm:spPr/>
    </dgm:pt>
    <dgm:pt modelId="{8E6491D4-5E15-4751-957D-2CDBD8BE1909}" type="pres">
      <dgm:prSet presAssocID="{E203353A-97E3-4AED-A6C5-F86C2E5B419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FCF81-0415-486E-A312-D83768A74A33}" type="pres">
      <dgm:prSet presAssocID="{E203353A-97E3-4AED-A6C5-F86C2E5B419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0B61F5-BDD4-4309-BA9E-6E8F293D34A5}" type="presOf" srcId="{B5E15D0F-22BB-4BFB-88AE-6F340C8F9FE1}" destId="{8E6491D4-5E15-4751-957D-2CDBD8BE1909}" srcOrd="0" destOrd="0" presId="urn:microsoft.com/office/officeart/2005/8/layout/arrow6"/>
    <dgm:cxn modelId="{63447194-291D-4C59-B794-0EB6D7024981}" type="presOf" srcId="{E203353A-97E3-4AED-A6C5-F86C2E5B419C}" destId="{635D2A7A-0BEA-40C0-9C64-A40944C21FBE}" srcOrd="0" destOrd="0" presId="urn:microsoft.com/office/officeart/2005/8/layout/arrow6"/>
    <dgm:cxn modelId="{A2A155D7-BBE2-4FE3-A23E-B5CDE4E0815A}" srcId="{E203353A-97E3-4AED-A6C5-F86C2E5B419C}" destId="{B5E15D0F-22BB-4BFB-88AE-6F340C8F9FE1}" srcOrd="0" destOrd="0" parTransId="{D0E4E877-5CFB-40D7-B3C7-65072B9F5171}" sibTransId="{C8B4CFD1-7694-47E9-8B7D-54C404D1DFE0}"/>
    <dgm:cxn modelId="{BA7C771F-FEC0-4736-9993-4F27C300C9BB}" type="presOf" srcId="{B06ED899-3D17-41B2-83BC-7C9490A40389}" destId="{EB7FCF81-0415-486E-A312-D83768A74A33}" srcOrd="0" destOrd="0" presId="urn:microsoft.com/office/officeart/2005/8/layout/arrow6"/>
    <dgm:cxn modelId="{03616D64-766A-45E9-B4A1-52C6848F23DF}" srcId="{E203353A-97E3-4AED-A6C5-F86C2E5B419C}" destId="{B06ED899-3D17-41B2-83BC-7C9490A40389}" srcOrd="1" destOrd="0" parTransId="{51C8BF8A-1698-4D1E-A98E-38C4DB8A6D18}" sibTransId="{BC075C00-3CD3-4A03-9AF3-379AC957412B}"/>
    <dgm:cxn modelId="{8BE0E969-07CA-4A1E-866E-0B70C3FE6189}" type="presParOf" srcId="{635D2A7A-0BEA-40C0-9C64-A40944C21FBE}" destId="{314AF8AE-D66E-4230-A591-6566CB2E295B}" srcOrd="0" destOrd="0" presId="urn:microsoft.com/office/officeart/2005/8/layout/arrow6"/>
    <dgm:cxn modelId="{3A0B5F13-7E88-4BE7-A2F4-45C6A9EB2223}" type="presParOf" srcId="{635D2A7A-0BEA-40C0-9C64-A40944C21FBE}" destId="{8E6491D4-5E15-4751-957D-2CDBD8BE1909}" srcOrd="1" destOrd="0" presId="urn:microsoft.com/office/officeart/2005/8/layout/arrow6"/>
    <dgm:cxn modelId="{FF2BE6DC-8623-49B7-A443-00BEBAE19ED0}" type="presParOf" srcId="{635D2A7A-0BEA-40C0-9C64-A40944C21FBE}" destId="{EB7FCF81-0415-486E-A312-D83768A74A3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F70B7-E714-4ECA-A8B8-333A27F31949}">
      <dsp:nvSpPr>
        <dsp:cNvPr id="0" name=""/>
        <dsp:cNvSpPr/>
      </dsp:nvSpPr>
      <dsp:spPr>
        <a:xfrm>
          <a:off x="2746" y="0"/>
          <a:ext cx="2755811" cy="49530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   </a:t>
          </a:r>
          <a:r>
            <a:rPr lang="en-US" sz="2500" b="0" kern="1200" dirty="0" smtClean="0"/>
            <a:t>Edge device</a:t>
          </a:r>
          <a:endParaRPr lang="en-US" sz="2500" b="0" kern="1200" dirty="0"/>
        </a:p>
      </dsp:txBody>
      <dsp:txXfrm>
        <a:off x="2746" y="0"/>
        <a:ext cx="2631986" cy="495300"/>
      </dsp:txXfrm>
    </dsp:sp>
    <dsp:sp modelId="{A26892DA-0649-4AD2-9895-553849B27C70}">
      <dsp:nvSpPr>
        <dsp:cNvPr id="0" name=""/>
        <dsp:cNvSpPr/>
      </dsp:nvSpPr>
      <dsp:spPr>
        <a:xfrm>
          <a:off x="2191373" y="0"/>
          <a:ext cx="2755811" cy="49530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        </a:t>
          </a:r>
          <a:r>
            <a:rPr lang="bg-BG" sz="2500" b="0" kern="1200" dirty="0" smtClean="0"/>
            <a:t>Е</a:t>
          </a:r>
          <a:r>
            <a:rPr lang="en-US" sz="2500" b="0" kern="1200" dirty="0" smtClean="0"/>
            <a:t>LK</a:t>
          </a:r>
          <a:endParaRPr lang="en-US" sz="2500" b="0" kern="1200" dirty="0"/>
        </a:p>
      </dsp:txBody>
      <dsp:txXfrm>
        <a:off x="2439023" y="0"/>
        <a:ext cx="2260511" cy="495300"/>
      </dsp:txXfrm>
    </dsp:sp>
    <dsp:sp modelId="{BD081B0D-3ABE-408D-A503-E546FAE12608}">
      <dsp:nvSpPr>
        <dsp:cNvPr id="0" name=""/>
        <dsp:cNvSpPr/>
      </dsp:nvSpPr>
      <dsp:spPr>
        <a:xfrm>
          <a:off x="4412044" y="0"/>
          <a:ext cx="2755811" cy="4953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 Digital twin</a:t>
          </a:r>
          <a:endParaRPr lang="en-US" sz="2500" kern="1200" dirty="0"/>
        </a:p>
      </dsp:txBody>
      <dsp:txXfrm>
        <a:off x="4659694" y="0"/>
        <a:ext cx="2260511" cy="495300"/>
      </dsp:txXfrm>
    </dsp:sp>
    <dsp:sp modelId="{BB91D9DD-6B07-499C-870B-77266F8958B1}">
      <dsp:nvSpPr>
        <dsp:cNvPr id="0" name=""/>
        <dsp:cNvSpPr/>
      </dsp:nvSpPr>
      <dsp:spPr>
        <a:xfrm>
          <a:off x="6616693" y="0"/>
          <a:ext cx="2755811" cy="4953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dirty="0" smtClean="0"/>
            <a:t>Визуализация</a:t>
          </a:r>
          <a:endParaRPr lang="en-US" sz="2500" kern="1200" dirty="0"/>
        </a:p>
      </dsp:txBody>
      <dsp:txXfrm>
        <a:off x="6864343" y="0"/>
        <a:ext cx="2260511" cy="495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F70B7-E714-4ECA-A8B8-333A27F31949}">
      <dsp:nvSpPr>
        <dsp:cNvPr id="0" name=""/>
        <dsp:cNvSpPr/>
      </dsp:nvSpPr>
      <dsp:spPr>
        <a:xfrm>
          <a:off x="2746" y="0"/>
          <a:ext cx="2755811" cy="495300"/>
        </a:xfrm>
        <a:prstGeom prst="homePlat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   Edge device</a:t>
          </a:r>
          <a:endParaRPr lang="en-US" sz="2500" b="1" kern="1200" dirty="0"/>
        </a:p>
      </dsp:txBody>
      <dsp:txXfrm>
        <a:off x="2746" y="0"/>
        <a:ext cx="2631986" cy="495300"/>
      </dsp:txXfrm>
    </dsp:sp>
    <dsp:sp modelId="{A26892DA-0649-4AD2-9895-553849B27C70}">
      <dsp:nvSpPr>
        <dsp:cNvPr id="0" name=""/>
        <dsp:cNvSpPr/>
      </dsp:nvSpPr>
      <dsp:spPr>
        <a:xfrm>
          <a:off x="2181623" y="0"/>
          <a:ext cx="2755811" cy="49530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        </a:t>
          </a:r>
          <a:r>
            <a:rPr lang="bg-BG" sz="2500" b="1" kern="1200" dirty="0" smtClean="0"/>
            <a:t>Е</a:t>
          </a:r>
          <a:r>
            <a:rPr lang="en-US" sz="2500" b="1" kern="1200" dirty="0" smtClean="0"/>
            <a:t>LK</a:t>
          </a:r>
          <a:endParaRPr lang="en-US" sz="2500" b="1" kern="1200" dirty="0"/>
        </a:p>
      </dsp:txBody>
      <dsp:txXfrm>
        <a:off x="2429273" y="0"/>
        <a:ext cx="2260511" cy="495300"/>
      </dsp:txXfrm>
    </dsp:sp>
    <dsp:sp modelId="{BD081B0D-3ABE-408D-A503-E546FAE12608}">
      <dsp:nvSpPr>
        <dsp:cNvPr id="0" name=""/>
        <dsp:cNvSpPr/>
      </dsp:nvSpPr>
      <dsp:spPr>
        <a:xfrm>
          <a:off x="4412044" y="0"/>
          <a:ext cx="2755811" cy="4953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 Digital twin</a:t>
          </a:r>
          <a:endParaRPr lang="en-US" sz="2500" kern="1200" dirty="0"/>
        </a:p>
      </dsp:txBody>
      <dsp:txXfrm>
        <a:off x="4659694" y="0"/>
        <a:ext cx="2260511" cy="495300"/>
      </dsp:txXfrm>
    </dsp:sp>
    <dsp:sp modelId="{BB91D9DD-6B07-499C-870B-77266F8958B1}">
      <dsp:nvSpPr>
        <dsp:cNvPr id="0" name=""/>
        <dsp:cNvSpPr/>
      </dsp:nvSpPr>
      <dsp:spPr>
        <a:xfrm>
          <a:off x="6616693" y="0"/>
          <a:ext cx="2755811" cy="4953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dirty="0" smtClean="0"/>
            <a:t>Визуализация</a:t>
          </a:r>
          <a:endParaRPr lang="en-US" sz="2500" kern="1200" dirty="0"/>
        </a:p>
      </dsp:txBody>
      <dsp:txXfrm>
        <a:off x="6864343" y="0"/>
        <a:ext cx="2260511" cy="495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F70B7-E714-4ECA-A8B8-333A27F31949}">
      <dsp:nvSpPr>
        <dsp:cNvPr id="0" name=""/>
        <dsp:cNvSpPr/>
      </dsp:nvSpPr>
      <dsp:spPr>
        <a:xfrm>
          <a:off x="2746" y="0"/>
          <a:ext cx="2755811" cy="49530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   </a:t>
          </a:r>
          <a:r>
            <a:rPr lang="en-US" sz="2500" b="0" kern="1200" dirty="0" smtClean="0"/>
            <a:t>Edge device</a:t>
          </a:r>
          <a:endParaRPr lang="en-US" sz="2500" b="0" kern="1200" dirty="0"/>
        </a:p>
      </dsp:txBody>
      <dsp:txXfrm>
        <a:off x="2746" y="0"/>
        <a:ext cx="2631986" cy="495300"/>
      </dsp:txXfrm>
    </dsp:sp>
    <dsp:sp modelId="{A26892DA-0649-4AD2-9895-553849B27C70}">
      <dsp:nvSpPr>
        <dsp:cNvPr id="0" name=""/>
        <dsp:cNvSpPr/>
      </dsp:nvSpPr>
      <dsp:spPr>
        <a:xfrm>
          <a:off x="2181623" y="0"/>
          <a:ext cx="2755811" cy="495300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        </a:t>
          </a:r>
          <a:r>
            <a:rPr lang="bg-BG" sz="2500" b="1" kern="1200" dirty="0" smtClean="0"/>
            <a:t>Е</a:t>
          </a:r>
          <a:r>
            <a:rPr lang="en-US" sz="2500" b="1" kern="1200" dirty="0" smtClean="0"/>
            <a:t>LK</a:t>
          </a:r>
          <a:endParaRPr lang="en-US" sz="2500" b="1" kern="1200" dirty="0"/>
        </a:p>
      </dsp:txBody>
      <dsp:txXfrm>
        <a:off x="2429273" y="0"/>
        <a:ext cx="2260511" cy="495300"/>
      </dsp:txXfrm>
    </dsp:sp>
    <dsp:sp modelId="{BD081B0D-3ABE-408D-A503-E546FAE12608}">
      <dsp:nvSpPr>
        <dsp:cNvPr id="0" name=""/>
        <dsp:cNvSpPr/>
      </dsp:nvSpPr>
      <dsp:spPr>
        <a:xfrm>
          <a:off x="4412044" y="0"/>
          <a:ext cx="2755811" cy="4953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 Digital twin</a:t>
          </a:r>
          <a:endParaRPr lang="en-US" sz="2500" kern="1200" dirty="0"/>
        </a:p>
      </dsp:txBody>
      <dsp:txXfrm>
        <a:off x="4659694" y="0"/>
        <a:ext cx="2260511" cy="495300"/>
      </dsp:txXfrm>
    </dsp:sp>
    <dsp:sp modelId="{BB91D9DD-6B07-499C-870B-77266F8958B1}">
      <dsp:nvSpPr>
        <dsp:cNvPr id="0" name=""/>
        <dsp:cNvSpPr/>
      </dsp:nvSpPr>
      <dsp:spPr>
        <a:xfrm>
          <a:off x="6616693" y="0"/>
          <a:ext cx="2755811" cy="4953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dirty="0" smtClean="0"/>
            <a:t>Визуализация</a:t>
          </a:r>
          <a:endParaRPr lang="en-US" sz="2500" kern="1200" dirty="0"/>
        </a:p>
      </dsp:txBody>
      <dsp:txXfrm>
        <a:off x="6864343" y="0"/>
        <a:ext cx="2260511" cy="495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F70B7-E714-4ECA-A8B8-333A27F31949}">
      <dsp:nvSpPr>
        <dsp:cNvPr id="0" name=""/>
        <dsp:cNvSpPr/>
      </dsp:nvSpPr>
      <dsp:spPr>
        <a:xfrm>
          <a:off x="2746" y="0"/>
          <a:ext cx="2755811" cy="49530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   </a:t>
          </a:r>
          <a:r>
            <a:rPr lang="en-US" sz="2500" b="0" kern="1200" dirty="0" smtClean="0"/>
            <a:t>Edge device</a:t>
          </a:r>
          <a:endParaRPr lang="en-US" sz="2500" b="0" kern="1200" dirty="0"/>
        </a:p>
      </dsp:txBody>
      <dsp:txXfrm>
        <a:off x="2746" y="0"/>
        <a:ext cx="2631986" cy="495300"/>
      </dsp:txXfrm>
    </dsp:sp>
    <dsp:sp modelId="{A26892DA-0649-4AD2-9895-553849B27C70}">
      <dsp:nvSpPr>
        <dsp:cNvPr id="0" name=""/>
        <dsp:cNvSpPr/>
      </dsp:nvSpPr>
      <dsp:spPr>
        <a:xfrm>
          <a:off x="2181623" y="0"/>
          <a:ext cx="2755811" cy="49530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        </a:t>
          </a:r>
          <a:r>
            <a:rPr lang="bg-BG" sz="2500" b="0" kern="1200" dirty="0" smtClean="0"/>
            <a:t>Е</a:t>
          </a:r>
          <a:r>
            <a:rPr lang="en-US" sz="2500" b="0" kern="1200" dirty="0" smtClean="0"/>
            <a:t>LK</a:t>
          </a:r>
          <a:endParaRPr lang="en-US" sz="2500" b="0" kern="1200" dirty="0"/>
        </a:p>
      </dsp:txBody>
      <dsp:txXfrm>
        <a:off x="2429273" y="0"/>
        <a:ext cx="2260511" cy="495300"/>
      </dsp:txXfrm>
    </dsp:sp>
    <dsp:sp modelId="{BD081B0D-3ABE-408D-A503-E546FAE12608}">
      <dsp:nvSpPr>
        <dsp:cNvPr id="0" name=""/>
        <dsp:cNvSpPr/>
      </dsp:nvSpPr>
      <dsp:spPr>
        <a:xfrm>
          <a:off x="4412044" y="0"/>
          <a:ext cx="2755811" cy="495300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 </a:t>
          </a:r>
          <a:r>
            <a:rPr lang="en-US" sz="2500" b="1" kern="1200" dirty="0" smtClean="0"/>
            <a:t>Digital twin</a:t>
          </a:r>
          <a:endParaRPr lang="en-US" sz="2500" b="1" kern="1200" dirty="0"/>
        </a:p>
      </dsp:txBody>
      <dsp:txXfrm>
        <a:off x="4659694" y="0"/>
        <a:ext cx="2260511" cy="495300"/>
      </dsp:txXfrm>
    </dsp:sp>
    <dsp:sp modelId="{BB91D9DD-6B07-499C-870B-77266F8958B1}">
      <dsp:nvSpPr>
        <dsp:cNvPr id="0" name=""/>
        <dsp:cNvSpPr/>
      </dsp:nvSpPr>
      <dsp:spPr>
        <a:xfrm>
          <a:off x="6616693" y="0"/>
          <a:ext cx="2755811" cy="4953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dirty="0" smtClean="0"/>
            <a:t>Визуализация</a:t>
          </a:r>
          <a:endParaRPr lang="en-US" sz="2500" kern="1200" dirty="0"/>
        </a:p>
      </dsp:txBody>
      <dsp:txXfrm>
        <a:off x="6864343" y="0"/>
        <a:ext cx="2260511" cy="495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F70B7-E714-4ECA-A8B8-333A27F31949}">
      <dsp:nvSpPr>
        <dsp:cNvPr id="0" name=""/>
        <dsp:cNvSpPr/>
      </dsp:nvSpPr>
      <dsp:spPr>
        <a:xfrm>
          <a:off x="2746" y="0"/>
          <a:ext cx="2755811" cy="495300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   </a:t>
          </a:r>
          <a:r>
            <a:rPr lang="en-US" sz="2500" b="0" kern="1200" dirty="0" smtClean="0"/>
            <a:t>Edge device</a:t>
          </a:r>
          <a:endParaRPr lang="en-US" sz="2500" b="0" kern="1200" dirty="0"/>
        </a:p>
      </dsp:txBody>
      <dsp:txXfrm>
        <a:off x="2746" y="0"/>
        <a:ext cx="2631986" cy="495300"/>
      </dsp:txXfrm>
    </dsp:sp>
    <dsp:sp modelId="{A26892DA-0649-4AD2-9895-553849B27C70}">
      <dsp:nvSpPr>
        <dsp:cNvPr id="0" name=""/>
        <dsp:cNvSpPr/>
      </dsp:nvSpPr>
      <dsp:spPr>
        <a:xfrm>
          <a:off x="2181623" y="0"/>
          <a:ext cx="2755811" cy="49530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        </a:t>
          </a:r>
          <a:r>
            <a:rPr lang="bg-BG" sz="2500" b="0" kern="1200" dirty="0" smtClean="0"/>
            <a:t>Е</a:t>
          </a:r>
          <a:r>
            <a:rPr lang="en-US" sz="2500" b="0" kern="1200" dirty="0" smtClean="0"/>
            <a:t>LK</a:t>
          </a:r>
          <a:endParaRPr lang="en-US" sz="2500" b="0" kern="1200" dirty="0"/>
        </a:p>
      </dsp:txBody>
      <dsp:txXfrm>
        <a:off x="2429273" y="0"/>
        <a:ext cx="2260511" cy="495300"/>
      </dsp:txXfrm>
    </dsp:sp>
    <dsp:sp modelId="{BD081B0D-3ABE-408D-A503-E546FAE12608}">
      <dsp:nvSpPr>
        <dsp:cNvPr id="0" name=""/>
        <dsp:cNvSpPr/>
      </dsp:nvSpPr>
      <dsp:spPr>
        <a:xfrm>
          <a:off x="4412044" y="0"/>
          <a:ext cx="2755811" cy="495300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 </a:t>
          </a:r>
          <a:r>
            <a:rPr lang="en-US" sz="2500" b="0" kern="1200" dirty="0" smtClean="0"/>
            <a:t>Digital twin</a:t>
          </a:r>
          <a:endParaRPr lang="en-US" sz="2500" b="0" kern="1200" dirty="0"/>
        </a:p>
      </dsp:txBody>
      <dsp:txXfrm>
        <a:off x="4659694" y="0"/>
        <a:ext cx="2260511" cy="495300"/>
      </dsp:txXfrm>
    </dsp:sp>
    <dsp:sp modelId="{BB91D9DD-6B07-499C-870B-77266F8958B1}">
      <dsp:nvSpPr>
        <dsp:cNvPr id="0" name=""/>
        <dsp:cNvSpPr/>
      </dsp:nvSpPr>
      <dsp:spPr>
        <a:xfrm>
          <a:off x="6616693" y="0"/>
          <a:ext cx="2755811" cy="495300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dirty="0" smtClean="0"/>
            <a:t>Визуализация</a:t>
          </a:r>
          <a:endParaRPr lang="en-US" sz="2500" b="1" kern="1200" dirty="0"/>
        </a:p>
      </dsp:txBody>
      <dsp:txXfrm>
        <a:off x="6864343" y="0"/>
        <a:ext cx="2260511" cy="4953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F70B7-E714-4ECA-A8B8-333A27F31949}">
      <dsp:nvSpPr>
        <dsp:cNvPr id="0" name=""/>
        <dsp:cNvSpPr/>
      </dsp:nvSpPr>
      <dsp:spPr>
        <a:xfrm>
          <a:off x="2746" y="0"/>
          <a:ext cx="2755811" cy="495300"/>
        </a:xfrm>
        <a:prstGeom prst="homePlat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   </a:t>
          </a:r>
          <a:r>
            <a:rPr lang="en-US" sz="2500" b="0" kern="1200" dirty="0" smtClean="0"/>
            <a:t>Edge device</a:t>
          </a:r>
          <a:endParaRPr lang="en-US" sz="2500" b="0" kern="1200" dirty="0"/>
        </a:p>
      </dsp:txBody>
      <dsp:txXfrm>
        <a:off x="2746" y="0"/>
        <a:ext cx="2631986" cy="495300"/>
      </dsp:txXfrm>
    </dsp:sp>
    <dsp:sp modelId="{A26892DA-0649-4AD2-9895-553849B27C70}">
      <dsp:nvSpPr>
        <dsp:cNvPr id="0" name=""/>
        <dsp:cNvSpPr/>
      </dsp:nvSpPr>
      <dsp:spPr>
        <a:xfrm>
          <a:off x="2176811" y="0"/>
          <a:ext cx="2755811" cy="495300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        Edam</a:t>
          </a:r>
          <a:endParaRPr lang="en-US" sz="2500" b="0" kern="1200" dirty="0"/>
        </a:p>
      </dsp:txBody>
      <dsp:txXfrm>
        <a:off x="2424461" y="0"/>
        <a:ext cx="2260511" cy="495300"/>
      </dsp:txXfrm>
    </dsp:sp>
    <dsp:sp modelId="{BD081B0D-3ABE-408D-A503-E546FAE12608}">
      <dsp:nvSpPr>
        <dsp:cNvPr id="0" name=""/>
        <dsp:cNvSpPr/>
      </dsp:nvSpPr>
      <dsp:spPr>
        <a:xfrm>
          <a:off x="4412044" y="0"/>
          <a:ext cx="2755811" cy="495300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Network switch</a:t>
          </a:r>
          <a:endParaRPr lang="en-US" sz="2500" b="0" kern="1200" dirty="0"/>
        </a:p>
      </dsp:txBody>
      <dsp:txXfrm>
        <a:off x="4659694" y="0"/>
        <a:ext cx="2260511" cy="495300"/>
      </dsp:txXfrm>
    </dsp:sp>
    <dsp:sp modelId="{BB91D9DD-6B07-499C-870B-77266F8958B1}">
      <dsp:nvSpPr>
        <dsp:cNvPr id="0" name=""/>
        <dsp:cNvSpPr/>
      </dsp:nvSpPr>
      <dsp:spPr>
        <a:xfrm>
          <a:off x="6616693" y="0"/>
          <a:ext cx="2755811" cy="495300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ELK</a:t>
          </a:r>
          <a:endParaRPr lang="en-US" sz="2500" b="1" kern="1200" dirty="0"/>
        </a:p>
      </dsp:txBody>
      <dsp:txXfrm>
        <a:off x="6864343" y="0"/>
        <a:ext cx="2260511" cy="4953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B6D08-C8DB-4D4E-BE72-73347170E095}">
      <dsp:nvSpPr>
        <dsp:cNvPr id="0" name=""/>
        <dsp:cNvSpPr/>
      </dsp:nvSpPr>
      <dsp:spPr>
        <a:xfrm>
          <a:off x="0" y="162821"/>
          <a:ext cx="1725106" cy="69004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78E68-BDDE-492E-B922-1F680F88CA09}">
      <dsp:nvSpPr>
        <dsp:cNvPr id="0" name=""/>
        <dsp:cNvSpPr/>
      </dsp:nvSpPr>
      <dsp:spPr>
        <a:xfrm>
          <a:off x="139154" y="335332"/>
          <a:ext cx="1413441" cy="34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Pipeline</a:t>
          </a:r>
          <a:endParaRPr lang="en-US" sz="2000" kern="1200" dirty="0"/>
        </a:p>
      </dsp:txBody>
      <dsp:txXfrm>
        <a:off x="139154" y="335332"/>
        <a:ext cx="1413441" cy="3450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B6D08-C8DB-4D4E-BE72-73347170E095}">
      <dsp:nvSpPr>
        <dsp:cNvPr id="0" name=""/>
        <dsp:cNvSpPr/>
      </dsp:nvSpPr>
      <dsp:spPr>
        <a:xfrm rot="9203609">
          <a:off x="0" y="42208"/>
          <a:ext cx="1643744" cy="61386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78E68-BDDE-492E-B922-1F680F88CA09}">
      <dsp:nvSpPr>
        <dsp:cNvPr id="0" name=""/>
        <dsp:cNvSpPr/>
      </dsp:nvSpPr>
      <dsp:spPr>
        <a:xfrm rot="20016415">
          <a:off x="210569" y="137834"/>
          <a:ext cx="1346779" cy="328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visualisation</a:t>
          </a:r>
          <a:endParaRPr lang="en-US" sz="2000" kern="1200" dirty="0"/>
        </a:p>
      </dsp:txBody>
      <dsp:txXfrm>
        <a:off x="210569" y="137834"/>
        <a:ext cx="1346779" cy="3287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AF8AE-D66E-4230-A591-6566CB2E295B}">
      <dsp:nvSpPr>
        <dsp:cNvPr id="0" name=""/>
        <dsp:cNvSpPr/>
      </dsp:nvSpPr>
      <dsp:spPr>
        <a:xfrm>
          <a:off x="0" y="170453"/>
          <a:ext cx="589066" cy="23562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491D4-5E15-4751-957D-2CDBD8BE1909}">
      <dsp:nvSpPr>
        <dsp:cNvPr id="0" name=""/>
        <dsp:cNvSpPr/>
      </dsp:nvSpPr>
      <dsp:spPr>
        <a:xfrm>
          <a:off x="70687" y="211687"/>
          <a:ext cx="194391" cy="1154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data</a:t>
          </a:r>
          <a:endParaRPr lang="en-US" sz="500" kern="1200" dirty="0"/>
        </a:p>
      </dsp:txBody>
      <dsp:txXfrm>
        <a:off x="70687" y="211687"/>
        <a:ext cx="194391" cy="115456"/>
      </dsp:txXfrm>
    </dsp:sp>
    <dsp:sp modelId="{EB7FCF81-0415-486E-A312-D83768A74A33}">
      <dsp:nvSpPr>
        <dsp:cNvPr id="0" name=""/>
        <dsp:cNvSpPr/>
      </dsp:nvSpPr>
      <dsp:spPr>
        <a:xfrm>
          <a:off x="294533" y="249388"/>
          <a:ext cx="229735" cy="1154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data</a:t>
          </a:r>
          <a:endParaRPr lang="en-US" sz="500" kern="1200" dirty="0"/>
        </a:p>
      </dsp:txBody>
      <dsp:txXfrm>
        <a:off x="294533" y="249388"/>
        <a:ext cx="229735" cy="115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CCF2E-DEE6-49C6-85FE-D07FFD5DDAAE}" type="datetimeFigureOut">
              <a:rPr lang="bg-BG" smtClean="0"/>
              <a:t>8.1.2019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D790E-166C-4875-981B-7F28469EB8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383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D790E-166C-4875-981B-7F28469EB8C2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33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D790E-166C-4875-981B-7F28469EB8C2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586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D790E-166C-4875-981B-7F28469EB8C2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456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D790E-166C-4875-981B-7F28469EB8C2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602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Две</a:t>
            </a:r>
            <a:r>
              <a:rPr lang="bg-BG" baseline="0" dirty="0" smtClean="0"/>
              <a:t> предизвикателства на Индустрия 4.0 (6</a:t>
            </a:r>
            <a:r>
              <a:rPr lang="en-US" baseline="0" dirty="0" smtClean="0"/>
              <a:t>C </a:t>
            </a:r>
            <a:r>
              <a:rPr lang="bg-BG" baseline="0" dirty="0" smtClean="0"/>
              <a:t> и 6</a:t>
            </a:r>
            <a:r>
              <a:rPr lang="en-US" baseline="0" dirty="0" smtClean="0"/>
              <a:t>S</a:t>
            </a:r>
            <a:r>
              <a:rPr lang="bg-BG" baseline="0" dirty="0" smtClean="0"/>
              <a:t>)</a:t>
            </a:r>
            <a:r>
              <a:rPr lang="en-US" baseline="0" dirty="0" smtClean="0"/>
              <a:t>. </a:t>
            </a:r>
            <a:r>
              <a:rPr lang="bg-BG" baseline="0" dirty="0" smtClean="0"/>
              <a:t>Нека машините ни приговорят.Индустрия 4.0 не е само в индустрията тя намира реализавция и в градовете с използването на обратна връзка от случващото се ежедневие сфетофари , речно ниво , умно управление на уличното осветление ( </a:t>
            </a:r>
            <a:r>
              <a:rPr lang="en-US" baseline="0" dirty="0" smtClean="0"/>
              <a:t>Lora Wan </a:t>
            </a:r>
            <a:r>
              <a:rPr lang="bg-BG" baseline="0" dirty="0" smtClean="0"/>
              <a:t>мрежи )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D790E-166C-4875-981B-7F28469EB8C2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7041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В софтуерната</a:t>
            </a:r>
            <a:r>
              <a:rPr lang="bg-BG" baseline="0" dirty="0" smtClean="0"/>
              <a:t> индустрия днес за създаване на  объчни инфраструктури се използват  следните методи синичко обикновен потребител оранжево доставка от провайдъра </a:t>
            </a:r>
          </a:p>
          <a:p>
            <a:endParaRPr lang="bg-BG" baseline="0" dirty="0" smtClean="0"/>
          </a:p>
          <a:p>
            <a:r>
              <a:rPr lang="bg-BG" baseline="0" dirty="0" smtClean="0"/>
              <a:t>МААС Пица като услуга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D790E-166C-4875-981B-7F28469EB8C2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3378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Скалиране на ОС</a:t>
            </a:r>
            <a:r>
              <a:rPr lang="bg-BG" baseline="0" dirty="0" smtClean="0"/>
              <a:t> и прилагането им  с различни операционни системи Цент ОС убунту </a:t>
            </a:r>
          </a:p>
          <a:p>
            <a:r>
              <a:rPr lang="bg-BG" baseline="0" dirty="0" smtClean="0"/>
              <a:t>Синичко Ениуер ноуд Едж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D790E-166C-4875-981B-7F28469EB8C2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9356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Какви са основните предпоставките</a:t>
            </a:r>
            <a:r>
              <a:rPr lang="bg-BG" baseline="0" dirty="0" smtClean="0"/>
              <a:t> за предложения от нас проект за иновация?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baseline="0" dirty="0" smtClean="0"/>
              <a:t>В световен план по-малко от 30% от предприятията, използват обработка на данните за да търсят оптимизационни решения свързани с подобряване на ефективността както на технологичните процеси, така на бизнес процесите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bg-BG" baseline="0" dirty="0" smtClean="0"/>
              <a:t>Само за пример може да дадем колко по-напреднали в това отношение са социалните мрежи – данните за всеки потребител се събират в облачни структури, обработват се от изкуствени интелекти, предоставят се на трети лица и се реализират приходи от персонализирано по този начин съдържание – резултати от търсене, целеви реклами и куп други неща.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bg-BG" baseline="0" dirty="0" smtClean="0"/>
              <a:t>Има ред причини за това индустрията да изостава от използването на големия обем данни.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bg-BG" baseline="0" dirty="0" smtClean="0"/>
              <a:t>Реален пример за проблем: когато имаме например множество фотоволтаични централи, къде ще е най-ефективно да изпратим обслужващ екип според производителността и състоянието на системата? Това може да стане на базата на данните от централите, които трупаме, анализираме и използваме интелигентно за да реализираме предсказуема поддръжка – да не чакаме нещата да се счупят, а да решаваме предварително проблемите.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bg-BG" baseline="0" dirty="0" smtClean="0"/>
              <a:t>Друг основен проблем е как бързо да реагираме с регулиране на производствения процес в случай на резки промени – напр. 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bg-BG" baseline="0" dirty="0" smtClean="0"/>
              <a:t>Основните предизвикателства в подобен род иновация е как да бъде реализирана така платформата, че да реши тези два проблема: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200" dirty="0" smtClean="0"/>
              <a:t>Performance optimization (</a:t>
            </a:r>
            <a:r>
              <a:rPr lang="bg-BG" sz="1200" dirty="0" smtClean="0"/>
              <a:t>осигуряването</a:t>
            </a:r>
            <a:r>
              <a:rPr lang="bg-BG" sz="1200" baseline="0" dirty="0" smtClean="0"/>
              <a:t> на дигитални механизми, които да доведат до </a:t>
            </a:r>
            <a:r>
              <a:rPr lang="bg-BG" sz="1200" dirty="0" smtClean="0"/>
              <a:t>оптимизиране на производителността)</a:t>
            </a:r>
            <a:endParaRPr lang="en-US" sz="1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1200" dirty="0" err="1" smtClean="0"/>
              <a:t>Predictive</a:t>
            </a:r>
            <a:r>
              <a:rPr lang="bg-BG" sz="1200" dirty="0" smtClean="0"/>
              <a:t> </a:t>
            </a:r>
            <a:r>
              <a:rPr lang="bg-BG" sz="1200" dirty="0" err="1" smtClean="0"/>
              <a:t>maintenance</a:t>
            </a:r>
            <a:r>
              <a:rPr lang="bg-BG" sz="1200" dirty="0" smtClean="0"/>
              <a:t> (въвеждането на дигитални инструменти, позволяващи силно необходимата Предсказуема</a:t>
            </a:r>
            <a:r>
              <a:rPr lang="en-US" sz="1200" dirty="0" smtClean="0"/>
              <a:t> (</a:t>
            </a:r>
            <a:r>
              <a:rPr lang="bg-BG" sz="1200" dirty="0" smtClean="0"/>
              <a:t>планирана) поддръжка)</a:t>
            </a:r>
            <a:endParaRPr lang="es-ES" altLang="bg-BG" sz="1200" b="1" dirty="0" smtClean="0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D790E-166C-4875-981B-7F28469EB8C2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4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bg-BG" baseline="0" dirty="0" smtClean="0"/>
              <a:t>Каква картинка да добавим???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D790E-166C-4875-981B-7F28469EB8C2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026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D790E-166C-4875-981B-7F28469EB8C2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712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D790E-166C-4875-981B-7F28469EB8C2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10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ПРЕДСТАВЯ НИКИ…</a:t>
            </a:r>
          </a:p>
          <a:p>
            <a:endParaRPr lang="bg-BG" dirty="0" smtClean="0"/>
          </a:p>
          <a:p>
            <a:r>
              <a:rPr lang="bg-BG" dirty="0" smtClean="0"/>
              <a:t>Основната</a:t>
            </a:r>
            <a:r>
              <a:rPr lang="bg-BG" baseline="0" dirty="0" smtClean="0"/>
              <a:t> мотивация да ориентираме нашето решение в областта на индустрията е защото тя генерира промишлени продукти с висока придадена стойност, образно казано там се „раждат“ парите. Именно в индустрията се реализират най-големите инвестиции и се получават най-големи приходи.</a:t>
            </a:r>
          </a:p>
          <a:p>
            <a:endParaRPr lang="bg-BG" baseline="0" dirty="0" smtClean="0"/>
          </a:p>
          <a:p>
            <a:r>
              <a:rPr lang="bg-BG" baseline="0" dirty="0" smtClean="0"/>
              <a:t>Много хора говорят за </a:t>
            </a:r>
            <a:r>
              <a:rPr lang="en-US" baseline="0" dirty="0" err="1" smtClean="0"/>
              <a:t>IoT</a:t>
            </a:r>
            <a:r>
              <a:rPr lang="bg-BG" baseline="0" dirty="0" smtClean="0"/>
              <a:t>, което е нещо чудесно, но ефекта е много по-незначителен от колкото внедряването на тази система в индустрията, т.е. </a:t>
            </a:r>
            <a:r>
              <a:rPr lang="en-US" baseline="0" dirty="0" err="1" smtClean="0"/>
              <a:t>IIoT</a:t>
            </a:r>
            <a:r>
              <a:rPr lang="bg-BG" baseline="0" dirty="0" smtClean="0"/>
              <a:t>.</a:t>
            </a:r>
          </a:p>
          <a:p>
            <a:endParaRPr lang="bg-BG" baseline="0" dirty="0" smtClean="0"/>
          </a:p>
          <a:p>
            <a:r>
              <a:rPr lang="bg-BG" baseline="0" dirty="0" smtClean="0"/>
              <a:t>Какви са пречките за това? </a:t>
            </a:r>
          </a:p>
          <a:p>
            <a:pPr marL="228600" indent="-228600">
              <a:buAutoNum type="arabicParenR"/>
            </a:pPr>
            <a:r>
              <a:rPr lang="bg-BG" baseline="0" dirty="0" smtClean="0"/>
              <a:t>В индустриалните системи всички данни за затворени заради проблеми със сигурността</a:t>
            </a:r>
          </a:p>
          <a:p>
            <a:pPr marL="228600" indent="-228600">
              <a:buAutoNum type="arabicParenR"/>
            </a:pPr>
            <a:r>
              <a:rPr lang="bg-BG" baseline="0" dirty="0" smtClean="0"/>
              <a:t>Обемът от данните е огромен</a:t>
            </a:r>
          </a:p>
          <a:p>
            <a:pPr marL="228600" indent="-228600">
              <a:buAutoNum type="arabicParenR"/>
            </a:pPr>
            <a:r>
              <a:rPr lang="bg-BG" baseline="0" dirty="0" smtClean="0"/>
              <a:t>Трябва да се създават алгоритми, подходящи за обработката на тези данни и създаването на т. нар. дигитален двойник (дигитално копие на технологичен процес или система, което да може да анализираме и оптимизираме)</a:t>
            </a:r>
          </a:p>
          <a:p>
            <a:endParaRPr lang="bg-BG" baseline="0" dirty="0" smtClean="0"/>
          </a:p>
          <a:p>
            <a:endParaRPr lang="bg-BG" baseline="0" dirty="0" smtClean="0"/>
          </a:p>
          <a:p>
            <a:r>
              <a:rPr lang="bg-BG" baseline="0" dirty="0" smtClean="0"/>
              <a:t>Дигитализацията на индустрията не трябва да е процес, на който да гледаме като заплаха, а като възможност и основен приоритет! Основната идея е да използваме съществуващите данни от производствените процеси много по-</a:t>
            </a:r>
            <a:r>
              <a:rPr lang="bg-BG" baseline="0" dirty="0" err="1" smtClean="0"/>
              <a:t>интелигнетно</a:t>
            </a:r>
            <a:r>
              <a:rPr lang="bg-BG" baseline="0" dirty="0" smtClean="0"/>
              <a:t> за да постигнем много по-висока степен на ефективност.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D790E-166C-4875-981B-7F28469EB8C2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863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D790E-166C-4875-981B-7F28469EB8C2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828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D790E-166C-4875-981B-7F28469EB8C2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7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D790E-166C-4875-981B-7F28469EB8C2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49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Скада   </a:t>
            </a:r>
            <a:r>
              <a:rPr lang="bg-BG" baseline="0" dirty="0" smtClean="0"/>
              <a:t> система  (В индустрията мониторинг и управление на текущия процес ) в ляво. Дясно начин за моделиране на индустриален процес с аналитичен модел или с изкуствен интелект (машинно обучение).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D790E-166C-4875-981B-7F28469EB8C2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9114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https://www.altoros.com/blog/ge-to-sell-predix-whats-happening-why-and-wholl-get-it/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D790E-166C-4875-981B-7F28469EB8C2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074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https://www.altoros.com/blog/ge-to-sell-predix-whats-happening-why-and-wholl-get-it/ </a:t>
            </a:r>
          </a:p>
          <a:p>
            <a:endParaRPr lang="en-US" dirty="0" smtClean="0"/>
          </a:p>
          <a:p>
            <a:r>
              <a:rPr lang="en-US" dirty="0" smtClean="0"/>
              <a:t>https://www.ge.com/reports/lets-get-connected-ge-digital-chief-bill-ruh-talks-intelligent-machines-optimized-future/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D790E-166C-4875-981B-7F28469EB8C2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6128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Лего сръвнено с</a:t>
            </a:r>
            <a:r>
              <a:rPr lang="bg-BG" baseline="0" dirty="0" smtClean="0"/>
              <a:t> </a:t>
            </a:r>
            <a:r>
              <a:rPr lang="en-US" baseline="0" dirty="0" smtClean="0"/>
              <a:t>Open Source </a:t>
            </a:r>
            <a:r>
              <a:rPr lang="bg-BG" baseline="0" dirty="0" smtClean="0"/>
              <a:t>Софтуера  много различни решения създадени от голяма група от хора (възможност за обратна връзка и по-бърз начин за решаване на бъгове)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D790E-166C-4875-981B-7F28469EB8C2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9089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bg-BG" dirty="0" smtClean="0"/>
              <a:t>Данни +</a:t>
            </a:r>
            <a:r>
              <a:rPr lang="bg-BG" baseline="0" dirty="0" smtClean="0"/>
              <a:t> обартна връзка = модел (Модел = бизнес решения за бъдещето Оптимизация)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D790E-166C-4875-981B-7F28469EB8C2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541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D790E-166C-4875-981B-7F28469EB8C2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55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D790E-166C-4875-981B-7F28469EB8C2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50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93-5E22-477B-811D-FB676D5104CA}" type="datetime1">
              <a:rPr lang="bg-BG" smtClean="0"/>
              <a:t>8.1.2019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333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4AF7-EF22-4C58-9CDB-4C5BA2106790}" type="datetime1">
              <a:rPr lang="bg-BG" smtClean="0"/>
              <a:t>8.1.2019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35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095E-E88A-4F39-BCB1-53ADB01D1B06}" type="datetime1">
              <a:rPr lang="bg-BG" smtClean="0"/>
              <a:t>8.1.2019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743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3A0B-0FF0-4AA9-9E8F-97DB8B925802}" type="datetime1">
              <a:rPr lang="bg-BG" smtClean="0"/>
              <a:t>8.1.2019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51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A31-BAB6-4617-90F2-2683E701E12D}" type="datetime1">
              <a:rPr lang="bg-BG" smtClean="0"/>
              <a:t>8.1.2019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788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8DDB-114D-4031-AAA6-FC7A0F11788A}" type="datetime1">
              <a:rPr lang="bg-BG" smtClean="0"/>
              <a:t>8.1.2019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690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EAEB-7F67-4919-9696-3568A1397E52}" type="datetime1">
              <a:rPr lang="bg-BG" smtClean="0"/>
              <a:t>8.1.2019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05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5C49-78B2-42A2-BF3B-E5020FDDDB33}" type="datetime1">
              <a:rPr lang="bg-BG" smtClean="0"/>
              <a:t>8.1.2019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26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8EC8-F777-4DDB-9F68-7F9A50D00626}" type="datetime1">
              <a:rPr lang="bg-BG" smtClean="0"/>
              <a:t>8.1.2019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19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5E67-78DB-4B94-85BC-09EF6D9FEB90}" type="datetime1">
              <a:rPr lang="bg-BG" smtClean="0"/>
              <a:t>8.1.2019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64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DF10-28ED-4DCB-B1D9-895C37DBD3EF}" type="datetime1">
              <a:rPr lang="bg-BG" smtClean="0"/>
              <a:t>8.1.2019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63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776AA-EF21-4E1B-911B-B04B42FFCDCC}" type="datetime1">
              <a:rPr lang="bg-BG" smtClean="0"/>
              <a:t>8.1.2019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2C47-5554-4501-BF15-65ECEDEF8E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77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0.emf"/><Relationship Id="rId5" Type="http://schemas.openxmlformats.org/officeDocument/2006/relationships/diagramLayout" Target="../diagrams/layout4.xml"/><Relationship Id="rId10" Type="http://schemas.openxmlformats.org/officeDocument/2006/relationships/oleObject" Target="../embeddings/oleObject1.bin"/><Relationship Id="rId4" Type="http://schemas.openxmlformats.org/officeDocument/2006/relationships/diagramData" Target="../diagrams/data4.xml"/><Relationship Id="rId9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8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s://bit.ly/2FePwca" TargetMode="External"/><Relationship Id="rId7" Type="http://schemas.openxmlformats.org/officeDocument/2006/relationships/image" Target="../media/image50.jpeg"/><Relationship Id="rId2" Type="http://schemas.openxmlformats.org/officeDocument/2006/relationships/hyperlink" Target="https://bit.ly/2R7xQXj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hyperlink" Target="https://bit.ly/2AA2Y7F" TargetMode="External"/><Relationship Id="rId4" Type="http://schemas.openxmlformats.org/officeDocument/2006/relationships/hyperlink" Target="https://bit.ly/2FfeCbh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eniware-org/org.eniware.common" TargetMode="External"/><Relationship Id="rId3" Type="http://schemas.openxmlformats.org/officeDocument/2006/relationships/hyperlink" Target="https://eniware-org.github.io/Cloud-Foundry-Installation/" TargetMode="External"/><Relationship Id="rId7" Type="http://schemas.openxmlformats.org/officeDocument/2006/relationships/hyperlink" Target="https://github.com/eniware-org/org.eniware.edge" TargetMode="External"/><Relationship Id="rId2" Type="http://schemas.openxmlformats.org/officeDocument/2006/relationships/hyperlink" Target="https://github.com/eniware-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eniware-org/org.eniware.external" TargetMode="External"/><Relationship Id="rId5" Type="http://schemas.openxmlformats.org/officeDocument/2006/relationships/hyperlink" Target="https://github.com/eniware-org/org.eniware.build" TargetMode="External"/><Relationship Id="rId10" Type="http://schemas.openxmlformats.org/officeDocument/2006/relationships/hyperlink" Target="https://eniware-org.github.io/eniware-dev-db/" TargetMode="External"/><Relationship Id="rId4" Type="http://schemas.openxmlformats.org/officeDocument/2006/relationships/hyperlink" Target="https://github.com/eniware-org/org.eniware.central" TargetMode="External"/><Relationship Id="rId9" Type="http://schemas.openxmlformats.org/officeDocument/2006/relationships/hyperlink" Target="https://eniware-org.github.io/eniware-dev-docs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diagramColors" Target="../diagrams/colors8.xml"/><Relationship Id="rId18" Type="http://schemas.openxmlformats.org/officeDocument/2006/relationships/diagramQuickStyle" Target="../diagrams/quickStyle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QuickStyle" Target="../diagrams/quickStyle8.xml"/><Relationship Id="rId17" Type="http://schemas.openxmlformats.org/officeDocument/2006/relationships/diagramLayout" Target="../diagrams/layout9.xml"/><Relationship Id="rId2" Type="http://schemas.openxmlformats.org/officeDocument/2006/relationships/image" Target="../media/image52.png"/><Relationship Id="rId16" Type="http://schemas.openxmlformats.org/officeDocument/2006/relationships/diagramData" Target="../diagrams/data9.xml"/><Relationship Id="rId20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Layout" Target="../diagrams/layout8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55.png"/><Relationship Id="rId10" Type="http://schemas.openxmlformats.org/officeDocument/2006/relationships/diagramData" Target="../diagrams/data8.xml"/><Relationship Id="rId19" Type="http://schemas.openxmlformats.org/officeDocument/2006/relationships/diagramColors" Target="../diagrams/colors9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54.png"/><Relationship Id="rId14" Type="http://schemas.microsoft.com/office/2007/relationships/diagramDrawing" Target="../diagrams/drawin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0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diagramData" Target="../diagrams/data2.xml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" y="1085010"/>
            <a:ext cx="11763375" cy="914551"/>
          </a:xfrm>
        </p:spPr>
        <p:txBody>
          <a:bodyPr>
            <a:normAutofit/>
          </a:bodyPr>
          <a:lstStyle/>
          <a:p>
            <a:pPr algn="l"/>
            <a:r>
              <a:rPr lang="bg-BG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Приложение на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Open Source </a:t>
            </a:r>
            <a:r>
              <a:rPr lang="bg-BG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проекти в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Industrial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IoT</a:t>
            </a:r>
            <a:endParaRPr lang="bg-BG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2C47-5554-4501-BF15-65ECEDEF8E45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91" y="2203184"/>
            <a:ext cx="2677998" cy="2677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600" y="2784142"/>
            <a:ext cx="2494717" cy="15160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6498" y="2538067"/>
            <a:ext cx="2043413" cy="1762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84" y="4007793"/>
            <a:ext cx="1077012" cy="107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2C47-5554-4501-BF15-65ECEDEF8E45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96933" y="4299824"/>
            <a:ext cx="8937568" cy="15421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altLang="bg-BG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296440" y="827646"/>
          <a:ext cx="9375252" cy="4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45684" y="5303679"/>
            <a:ext cx="4676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Събиране на данните в облака и анализ.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6440" y="153085"/>
            <a:ext cx="6843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solidFill>
                  <a:srgbClr val="0070C0"/>
                </a:solidFill>
              </a:rPr>
              <a:t>Как да създадем дигитален двойник </a:t>
            </a:r>
            <a:r>
              <a:rPr lang="bg-BG" sz="3000" dirty="0" smtClean="0">
                <a:solidFill>
                  <a:srgbClr val="0070C0"/>
                </a:solidFill>
              </a:rPr>
              <a:t>?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" y="1710938"/>
            <a:ext cx="7124700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23" y="1816786"/>
            <a:ext cx="4456734" cy="2483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3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2C47-5554-4501-BF15-65ECEDEF8E45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96933" y="4299824"/>
            <a:ext cx="8937568" cy="15421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altLang="bg-BG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296440" y="827646"/>
          <a:ext cx="9375252" cy="4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9990" y="5524905"/>
            <a:ext cx="9363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Моделиране </a:t>
            </a:r>
            <a:r>
              <a:rPr lang="bg-BG" sz="2000" b="1" dirty="0" smtClean="0">
                <a:solidFill>
                  <a:prstClr val="black"/>
                </a:solidFill>
                <a:latin typeface="Calibri"/>
              </a:rPr>
              <a:t>на индустриални</a:t>
            </a: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процеси - създаване на дигитален двойник.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6440" y="153085"/>
            <a:ext cx="6843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solidFill>
                  <a:srgbClr val="0070C0"/>
                </a:solidFill>
              </a:rPr>
              <a:t>Как да създадем дигитален двойник </a:t>
            </a:r>
            <a:r>
              <a:rPr lang="bg-BG" sz="3000" dirty="0" smtClean="0">
                <a:solidFill>
                  <a:srgbClr val="0070C0"/>
                </a:solidFill>
              </a:rPr>
              <a:t>?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66" y="1453145"/>
            <a:ext cx="5876925" cy="3729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932101"/>
              </p:ext>
            </p:extLst>
          </p:nvPr>
        </p:nvGraphicFramePr>
        <p:xfrm>
          <a:off x="1207816" y="1873868"/>
          <a:ext cx="4295729" cy="335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Visio" r:id="rId10" imgW="3409813" imgH="2666887" progId="Visio.Drawing.15">
                  <p:embed/>
                </p:oleObj>
              </mc:Choice>
              <mc:Fallback>
                <p:oleObj name="Visio" r:id="rId10" imgW="3409813" imgH="266688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07816" y="1873868"/>
                        <a:ext cx="4295729" cy="335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9283" y="1480535"/>
            <a:ext cx="55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Използвне на изкуствен интелект (машинно обучение)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40" y="1341996"/>
            <a:ext cx="8760294" cy="47382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2C47-5554-4501-BF15-65ECEDEF8E45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96933" y="4299824"/>
            <a:ext cx="8937568" cy="15421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altLang="bg-BG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296440" y="827646"/>
          <a:ext cx="9375252" cy="4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96440" y="153085"/>
            <a:ext cx="6843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solidFill>
                  <a:srgbClr val="0070C0"/>
                </a:solidFill>
              </a:rPr>
              <a:t>Как да създадем дигитален двойник </a:t>
            </a:r>
            <a:r>
              <a:rPr lang="bg-BG" sz="3000" dirty="0" smtClean="0">
                <a:solidFill>
                  <a:srgbClr val="0070C0"/>
                </a:solidFill>
              </a:rPr>
              <a:t>?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13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169683" y="122548"/>
            <a:ext cx="8540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solidFill>
                  <a:srgbClr val="0070C0"/>
                </a:solidFill>
              </a:rPr>
              <a:t>Предизвикателствата на </a:t>
            </a:r>
            <a:r>
              <a:rPr lang="en-US" sz="3000" b="1" dirty="0" smtClean="0">
                <a:solidFill>
                  <a:srgbClr val="0070C0"/>
                </a:solidFill>
              </a:rPr>
              <a:t>Big Data </a:t>
            </a:r>
            <a:r>
              <a:rPr lang="bg-BG" sz="3000" b="1" dirty="0" smtClean="0">
                <a:solidFill>
                  <a:srgbClr val="0070C0"/>
                </a:solidFill>
              </a:rPr>
              <a:t>и </a:t>
            </a:r>
            <a:r>
              <a:rPr lang="en-US" sz="3000" b="1" dirty="0" smtClean="0">
                <a:solidFill>
                  <a:srgbClr val="0070C0"/>
                </a:solidFill>
              </a:rPr>
              <a:t>Cyber Security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0" y="2138147"/>
            <a:ext cx="3149228" cy="1252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229" y="1166141"/>
            <a:ext cx="2784729" cy="4326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88" y="1156605"/>
            <a:ext cx="5557047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14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169683" y="122548"/>
            <a:ext cx="8540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solidFill>
                  <a:srgbClr val="0070C0"/>
                </a:solidFill>
              </a:rPr>
              <a:t>Предизвикателствата на </a:t>
            </a:r>
            <a:r>
              <a:rPr lang="en-US" sz="3000" b="1" dirty="0" smtClean="0">
                <a:solidFill>
                  <a:srgbClr val="0070C0"/>
                </a:solidFill>
              </a:rPr>
              <a:t>Big Data </a:t>
            </a:r>
            <a:r>
              <a:rPr lang="bg-BG" sz="3000" b="1" dirty="0" smtClean="0">
                <a:solidFill>
                  <a:srgbClr val="0070C0"/>
                </a:solidFill>
              </a:rPr>
              <a:t>и </a:t>
            </a:r>
            <a:r>
              <a:rPr lang="en-US" sz="3000" b="1" dirty="0" smtClean="0">
                <a:solidFill>
                  <a:srgbClr val="0070C0"/>
                </a:solidFill>
              </a:rPr>
              <a:t>Cyber Security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068"/>
            <a:ext cx="4486275" cy="4327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16" y="892068"/>
            <a:ext cx="5300984" cy="4327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35" y="1743973"/>
            <a:ext cx="2431211" cy="24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15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169683" y="122548"/>
            <a:ext cx="8540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Maas, </a:t>
            </a:r>
            <a:r>
              <a:rPr lang="en-US" sz="3000" b="1" dirty="0" err="1" smtClean="0">
                <a:solidFill>
                  <a:srgbClr val="0070C0"/>
                </a:solidFill>
              </a:rPr>
              <a:t>Iaas</a:t>
            </a:r>
            <a:r>
              <a:rPr lang="en-US" sz="3000" b="1" dirty="0" smtClean="0">
                <a:solidFill>
                  <a:srgbClr val="0070C0"/>
                </a:solidFill>
              </a:rPr>
              <a:t>, </a:t>
            </a:r>
            <a:r>
              <a:rPr lang="en-US" sz="3000" b="1" dirty="0" err="1" smtClean="0">
                <a:solidFill>
                  <a:srgbClr val="0070C0"/>
                </a:solidFill>
              </a:rPr>
              <a:t>Paas</a:t>
            </a:r>
            <a:r>
              <a:rPr lang="en-US" sz="3000" b="1" dirty="0" smtClean="0">
                <a:solidFill>
                  <a:srgbClr val="0070C0"/>
                </a:solidFill>
              </a:rPr>
              <a:t>, </a:t>
            </a:r>
            <a:r>
              <a:rPr lang="en-US" sz="3000" b="1" dirty="0" err="1" smtClean="0">
                <a:solidFill>
                  <a:srgbClr val="0070C0"/>
                </a:solidFill>
              </a:rPr>
              <a:t>Saas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bg-BG" sz="3000" b="1" dirty="0" smtClean="0">
                <a:solidFill>
                  <a:srgbClr val="0070C0"/>
                </a:solidFill>
              </a:rPr>
              <a:t>за развлечение и бизнес. 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3" y="847725"/>
            <a:ext cx="5926317" cy="4392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7724"/>
            <a:ext cx="6096000" cy="4392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5550" y="4362450"/>
            <a:ext cx="315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Pizza as a Service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124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16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3571876" y="892730"/>
            <a:ext cx="408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Edge Device </a:t>
            </a:r>
            <a:r>
              <a:rPr lang="bg-BG" b="1" dirty="0" smtClean="0"/>
              <a:t>Архитектура на свързване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1657" y="131975"/>
            <a:ext cx="8559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solidFill>
                  <a:srgbClr val="0070C0"/>
                </a:solidFill>
              </a:rPr>
              <a:t>Въведение в платформата </a:t>
            </a:r>
            <a:r>
              <a:rPr lang="en-US" sz="3000" b="1" dirty="0" err="1" smtClean="0">
                <a:solidFill>
                  <a:srgbClr val="0070C0"/>
                </a:solidFill>
              </a:rPr>
              <a:t>EniWARE</a:t>
            </a:r>
            <a:r>
              <a:rPr lang="en-US" sz="3000" b="1" dirty="0" smtClean="0">
                <a:solidFill>
                  <a:srgbClr val="0070C0"/>
                </a:solidFill>
              </a:rPr>
              <a:t> Open Source </a:t>
            </a:r>
            <a:endParaRPr lang="en-US" sz="3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509782"/>
              </p:ext>
            </p:extLst>
          </p:nvPr>
        </p:nvGraphicFramePr>
        <p:xfrm>
          <a:off x="1331523" y="1262062"/>
          <a:ext cx="8303991" cy="4802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Visio" r:id="rId3" imgW="7115308" imgH="4114703" progId="Visio.Drawing.15">
                  <p:embed/>
                </p:oleObj>
              </mc:Choice>
              <mc:Fallback>
                <p:oleObj name="Visio" r:id="rId3" imgW="7115308" imgH="411470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523" y="1262062"/>
                        <a:ext cx="8303991" cy="4802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2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17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301657" y="131975"/>
            <a:ext cx="8559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solidFill>
                  <a:srgbClr val="0070C0"/>
                </a:solidFill>
              </a:rPr>
              <a:t>Въведение в платформата </a:t>
            </a:r>
            <a:r>
              <a:rPr lang="en-US" sz="3000" b="1" dirty="0" err="1" smtClean="0">
                <a:solidFill>
                  <a:srgbClr val="0070C0"/>
                </a:solidFill>
              </a:rPr>
              <a:t>EniWARE</a:t>
            </a:r>
            <a:r>
              <a:rPr lang="en-US" sz="3000" b="1" dirty="0" smtClean="0">
                <a:solidFill>
                  <a:srgbClr val="0070C0"/>
                </a:solidFill>
              </a:rPr>
              <a:t> Open Source 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56" y="1448555"/>
            <a:ext cx="5154478" cy="3829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7766" y="855730"/>
            <a:ext cx="417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OSGI - Open Services Gateway Initiative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59" y="1621234"/>
            <a:ext cx="5198534" cy="23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9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99" y="1143001"/>
            <a:ext cx="6634452" cy="40777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18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301657" y="131975"/>
            <a:ext cx="8559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solidFill>
                  <a:srgbClr val="0070C0"/>
                </a:solidFill>
              </a:rPr>
              <a:t>Въведение в платформата </a:t>
            </a:r>
            <a:r>
              <a:rPr lang="en-US" sz="3000" b="1" dirty="0" err="1" smtClean="0">
                <a:solidFill>
                  <a:srgbClr val="0070C0"/>
                </a:solidFill>
              </a:rPr>
              <a:t>EniWARE</a:t>
            </a:r>
            <a:r>
              <a:rPr lang="en-US" sz="3000" b="1" dirty="0" smtClean="0">
                <a:solidFill>
                  <a:srgbClr val="0070C0"/>
                </a:solidFill>
              </a:rPr>
              <a:t> Open Source 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75" y="1019175"/>
            <a:ext cx="492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Bundle lifecycle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02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19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301657" y="131975"/>
            <a:ext cx="8559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solidFill>
                  <a:srgbClr val="0070C0"/>
                </a:solidFill>
              </a:rPr>
              <a:t>Въведение в платформата </a:t>
            </a:r>
            <a:r>
              <a:rPr lang="en-US" sz="3000" b="1" dirty="0" err="1" smtClean="0">
                <a:solidFill>
                  <a:srgbClr val="0070C0"/>
                </a:solidFill>
              </a:rPr>
              <a:t>EniWARE</a:t>
            </a:r>
            <a:r>
              <a:rPr lang="en-US" sz="3000" b="1" dirty="0" smtClean="0">
                <a:solidFill>
                  <a:srgbClr val="0070C0"/>
                </a:solidFill>
              </a:rPr>
              <a:t> Open Source 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856520"/>
            <a:ext cx="5791200" cy="4353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49" y="856520"/>
            <a:ext cx="5400675" cy="43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4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49" y="904972"/>
            <a:ext cx="7802880" cy="56460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2C47-5554-4501-BF15-65ECEDEF8E45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596" y="838295"/>
            <a:ext cx="429522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Какво </a:t>
            </a:r>
            <a:r>
              <a:rPr lang="en-US" sz="3000" b="1" dirty="0" smtClean="0">
                <a:solidFill>
                  <a:srgbClr val="0070C0"/>
                </a:solidFill>
                <a:latin typeface="Calibri"/>
              </a:rPr>
              <a:t>e </a:t>
            </a:r>
            <a:r>
              <a:rPr lang="bg-BG" sz="3000" b="1" dirty="0" smtClean="0">
                <a:solidFill>
                  <a:srgbClr val="0070C0"/>
                </a:solidFill>
                <a:latin typeface="Calibri"/>
              </a:rPr>
              <a:t>Индустрия 4.0</a:t>
            </a:r>
            <a:r>
              <a:rPr kumimoji="0" lang="bg-BG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40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20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301657" y="131975"/>
            <a:ext cx="8559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solidFill>
                  <a:srgbClr val="0070C0"/>
                </a:solidFill>
              </a:rPr>
              <a:t>Въведение в платформата </a:t>
            </a:r>
            <a:r>
              <a:rPr lang="en-US" sz="3000" b="1" dirty="0" err="1" smtClean="0">
                <a:solidFill>
                  <a:srgbClr val="0070C0"/>
                </a:solidFill>
              </a:rPr>
              <a:t>EniWARE</a:t>
            </a:r>
            <a:r>
              <a:rPr lang="en-US" sz="3000" b="1" dirty="0" smtClean="0">
                <a:solidFill>
                  <a:srgbClr val="0070C0"/>
                </a:solidFill>
              </a:rPr>
              <a:t> Open Source 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1736134"/>
            <a:ext cx="1936287" cy="344228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1038225" y="3781425"/>
            <a:ext cx="1181100" cy="10953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13600" y="1478428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 device </a:t>
            </a:r>
            <a:r>
              <a:rPr lang="en-US" dirty="0" err="1" smtClean="0"/>
              <a:t>Rbox</a:t>
            </a:r>
            <a:r>
              <a:rPr lang="en-US" dirty="0" smtClean="0"/>
              <a:t> 510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3907" y="1389590"/>
            <a:ext cx="93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 24 v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05125" y="3208283"/>
            <a:ext cx="108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 Switch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52650" y="453209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Edam 9017 </a:t>
            </a:r>
            <a:r>
              <a:rPr lang="bg-BG" dirty="0" smtClean="0"/>
              <a:t> </a:t>
            </a:r>
            <a:r>
              <a:rPr lang="en-US" dirty="0" smtClean="0"/>
              <a:t>AI/DI to Modbus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6294" y="2207639"/>
            <a:ext cx="19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RS 232 signal from smart meter </a:t>
            </a:r>
            <a:r>
              <a:rPr lang="en-US" dirty="0" err="1" smtClean="0"/>
              <a:t>Satec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349" y="1597079"/>
            <a:ext cx="2751201" cy="3003495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473984770"/>
              </p:ext>
            </p:extLst>
          </p:nvPr>
        </p:nvGraphicFramePr>
        <p:xfrm>
          <a:off x="736799" y="857133"/>
          <a:ext cx="9375252" cy="4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Straight Arrow Connector 6"/>
          <p:cNvCxnSpPr>
            <a:stCxn id="15" idx="1"/>
          </p:cNvCxnSpPr>
          <p:nvPr/>
        </p:nvCxnSpPr>
        <p:spPr>
          <a:xfrm flipH="1">
            <a:off x="1509713" y="1801594"/>
            <a:ext cx="1203887" cy="570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1"/>
          </p:cNvCxnSpPr>
          <p:nvPr/>
        </p:nvCxnSpPr>
        <p:spPr>
          <a:xfrm flipH="1">
            <a:off x="1242119" y="3531449"/>
            <a:ext cx="1663006" cy="1261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678594" y="2810511"/>
            <a:ext cx="5998030" cy="4461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2"/>
          </p:cNvCxnSpPr>
          <p:nvPr/>
        </p:nvCxnSpPr>
        <p:spPr>
          <a:xfrm flipH="1">
            <a:off x="700585" y="1758922"/>
            <a:ext cx="72428" cy="8480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11656" y="230136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ser2net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21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1009290" y="181155"/>
            <a:ext cx="4718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Demo: From Edge to </a:t>
            </a:r>
            <a:r>
              <a:rPr lang="en-US" sz="3000" dirty="0" err="1" smtClean="0">
                <a:solidFill>
                  <a:srgbClr val="0070C0"/>
                </a:solidFill>
              </a:rPr>
              <a:t>Kibana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234" y="1388851"/>
            <a:ext cx="5323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bit.ly/2R7xQXj</a:t>
            </a:r>
            <a:r>
              <a:rPr lang="en-US" dirty="0" smtClean="0"/>
              <a:t>  - P1/P2/P3  </a:t>
            </a:r>
          </a:p>
          <a:p>
            <a:endParaRPr lang="en-US" dirty="0"/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bit.ly/2FePwca</a:t>
            </a:r>
            <a:r>
              <a:rPr lang="en-US" dirty="0" smtClean="0"/>
              <a:t>   - Edge Device data </a:t>
            </a:r>
          </a:p>
          <a:p>
            <a:endParaRPr lang="en-US" dirty="0"/>
          </a:p>
          <a:p>
            <a:endParaRPr lang="en-US" dirty="0" smtClean="0">
              <a:hlinkClick r:id="rId4"/>
            </a:endParaRP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bit.ly/2AA2Y7F</a:t>
            </a:r>
            <a:r>
              <a:rPr lang="en-US" dirty="0" smtClean="0"/>
              <a:t>  </a:t>
            </a:r>
            <a:r>
              <a:rPr lang="en-US" dirty="0" smtClean="0"/>
              <a:t>Total power Gabrovo Office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79" y="2120492"/>
            <a:ext cx="657320" cy="717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53" y="2120492"/>
            <a:ext cx="669264" cy="669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70" y="951642"/>
            <a:ext cx="2006609" cy="11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22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301657" y="131975"/>
            <a:ext cx="8559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solidFill>
                  <a:srgbClr val="0070C0"/>
                </a:solidFill>
              </a:rPr>
              <a:t>Въведение в платформата </a:t>
            </a:r>
            <a:r>
              <a:rPr lang="en-US" sz="3000" b="1" dirty="0" err="1" smtClean="0">
                <a:solidFill>
                  <a:srgbClr val="0070C0"/>
                </a:solidFill>
              </a:rPr>
              <a:t>EniWARE</a:t>
            </a:r>
            <a:r>
              <a:rPr lang="en-US" sz="3000" b="1" dirty="0" smtClean="0">
                <a:solidFill>
                  <a:srgbClr val="0070C0"/>
                </a:solidFill>
              </a:rPr>
              <a:t> Open Source 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657" y="1066800"/>
            <a:ext cx="94424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Страницата на Сдружение </a:t>
            </a:r>
            <a:r>
              <a:rPr lang="en-US" dirty="0" err="1" smtClean="0"/>
              <a:t>EniWARE</a:t>
            </a:r>
            <a:r>
              <a:rPr lang="en-US" dirty="0" smtClean="0"/>
              <a:t> Open Source </a:t>
            </a:r>
            <a:r>
              <a:rPr lang="bg-BG" dirty="0" smtClean="0"/>
              <a:t> в </a:t>
            </a:r>
            <a:r>
              <a:rPr lang="en-US" dirty="0" err="1" smtClean="0"/>
              <a:t>Github</a:t>
            </a:r>
            <a:r>
              <a:rPr lang="en-US" dirty="0" smtClean="0"/>
              <a:t> </a:t>
            </a:r>
            <a:r>
              <a:rPr lang="bg-BG" dirty="0" smtClean="0"/>
              <a:t>съдържа цялостна информация за дейността и проектите ни.</a:t>
            </a:r>
          </a:p>
          <a:p>
            <a:endParaRPr lang="bg-BG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github.com/eniware-org</a:t>
            </a:r>
            <a:r>
              <a:rPr lang="en-US" dirty="0" smtClean="0"/>
              <a:t>  </a:t>
            </a:r>
            <a:r>
              <a:rPr lang="en-US" dirty="0" err="1" smtClean="0"/>
              <a:t>EniWARE</a:t>
            </a:r>
            <a:r>
              <a:rPr lang="en-US" dirty="0" smtClean="0"/>
              <a:t> Open Source Association </a:t>
            </a:r>
            <a:r>
              <a:rPr lang="en-US" dirty="0" err="1" smtClean="0"/>
              <a:t>Github</a:t>
            </a:r>
            <a:endParaRPr lang="bg-BG" dirty="0"/>
          </a:p>
          <a:p>
            <a:r>
              <a:rPr lang="en-US" dirty="0">
                <a:hlinkClick r:id="rId3"/>
              </a:rPr>
              <a:t>https://eniware-org.github.io/Cloud-Foundry-Installation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r>
              <a:rPr lang="bg-BG" dirty="0" smtClean="0"/>
              <a:t> </a:t>
            </a:r>
            <a:r>
              <a:rPr lang="en-US" dirty="0" smtClean="0"/>
              <a:t>Cloud Foundry Installation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github.com/eniware-org/org.eniware.central</a:t>
            </a:r>
            <a:r>
              <a:rPr lang="en-US" dirty="0" smtClean="0"/>
              <a:t> Project Central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github.com/eniware-org/org.eniware.build</a:t>
            </a:r>
            <a:r>
              <a:rPr lang="en-US" dirty="0" smtClean="0"/>
              <a:t> Project Build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github.com/eniware-org/org.eniware.external</a:t>
            </a:r>
            <a:r>
              <a:rPr lang="en-US" dirty="0" smtClean="0"/>
              <a:t> Project External</a:t>
            </a:r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github.com/eniware-org/org.eniware.edge</a:t>
            </a:r>
            <a:r>
              <a:rPr lang="en-US" dirty="0" smtClean="0"/>
              <a:t> Project Edge</a:t>
            </a:r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github.com/eniware-org/org.eniware.common</a:t>
            </a:r>
            <a:r>
              <a:rPr lang="en-US" dirty="0" smtClean="0"/>
              <a:t> Project Common</a:t>
            </a:r>
          </a:p>
          <a:p>
            <a:r>
              <a:rPr lang="en-US" dirty="0">
                <a:hlinkClick r:id="rId9"/>
              </a:rPr>
              <a:t>https://eniware-org.github.io/eniware-dev-docs</a:t>
            </a:r>
            <a:r>
              <a:rPr lang="en-US" dirty="0" smtClean="0">
                <a:hlinkClick r:id="rId9"/>
              </a:rPr>
              <a:t>/</a:t>
            </a:r>
            <a:r>
              <a:rPr lang="en-US" dirty="0" smtClean="0"/>
              <a:t> Configure Eclipse to start the OSGI Platform</a:t>
            </a:r>
          </a:p>
          <a:p>
            <a:r>
              <a:rPr lang="en-US" dirty="0">
                <a:hlinkClick r:id="rId10"/>
              </a:rPr>
              <a:t>https://eniware-org.github.io/eniware-dev-db</a:t>
            </a:r>
            <a:r>
              <a:rPr lang="en-US" dirty="0" smtClean="0">
                <a:hlinkClick r:id="rId10"/>
              </a:rPr>
              <a:t>/</a:t>
            </a:r>
            <a:r>
              <a:rPr lang="en-US" dirty="0" smtClean="0"/>
              <a:t> Create Database PostgreSQL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7920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23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301657" y="131975"/>
            <a:ext cx="8559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solidFill>
                  <a:srgbClr val="0070C0"/>
                </a:solidFill>
              </a:rPr>
              <a:t>Въведение в платформата </a:t>
            </a:r>
            <a:r>
              <a:rPr lang="en-US" sz="3000" b="1" dirty="0" err="1" smtClean="0">
                <a:solidFill>
                  <a:srgbClr val="0070C0"/>
                </a:solidFill>
              </a:rPr>
              <a:t>EniWARE</a:t>
            </a:r>
            <a:r>
              <a:rPr lang="en-US" sz="3000" b="1" dirty="0" smtClean="0">
                <a:solidFill>
                  <a:srgbClr val="0070C0"/>
                </a:solidFill>
              </a:rPr>
              <a:t> Open Source 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" y="952107"/>
            <a:ext cx="4392276" cy="2417872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00879493"/>
              </p:ext>
            </p:extLst>
          </p:nvPr>
        </p:nvGraphicFramePr>
        <p:xfrm>
          <a:off x="4239410" y="1653200"/>
          <a:ext cx="1725106" cy="1015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78" y="1099116"/>
            <a:ext cx="3421930" cy="2238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52" y="1099116"/>
            <a:ext cx="2671148" cy="2229439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161020991"/>
              </p:ext>
            </p:extLst>
          </p:nvPr>
        </p:nvGraphicFramePr>
        <p:xfrm>
          <a:off x="7300972" y="3184651"/>
          <a:ext cx="1643745" cy="883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15" y="3882639"/>
            <a:ext cx="5547455" cy="242853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96306616"/>
              </p:ext>
            </p:extLst>
          </p:nvPr>
        </p:nvGraphicFramePr>
        <p:xfrm>
          <a:off x="8355651" y="1937351"/>
          <a:ext cx="589066" cy="57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5047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2C47-5554-4501-BF15-65ECEDEF8E45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926" y="720619"/>
            <a:ext cx="3490186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Къде е далаверата?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57926" y="1344084"/>
            <a:ext cx="6691513" cy="50897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 повече от 70% от фирмите съществуват неизползвани възможности:</a:t>
            </a:r>
          </a:p>
          <a:p>
            <a:pPr marL="1262063" marR="0" lvl="2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Данните от технологичните процеси да са достъпни;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Интелигентна обработка и визуализиране на анализираните данните;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Моделиране с цел оптимизация!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bg-BG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Добър пример </a:t>
            </a: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Социалните мрежи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4144" y="5236459"/>
            <a:ext cx="2563209" cy="135372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78" y="1274618"/>
            <a:ext cx="4874017" cy="4964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79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2C47-5554-4501-BF15-65ECEDEF8E45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926" y="720619"/>
            <a:ext cx="6008889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Кой може да се възползва от това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96455" y="2140353"/>
            <a:ext cx="5235223" cy="23623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Големина на пазара – практически неограничена:</a:t>
            </a:r>
          </a:p>
          <a:p>
            <a:pPr marL="804863" marR="0" lvl="1" indent="-3476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Промишленост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ВЕИ-компании, енерго- и газо- преносни и разпределителни дружества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8771" y="1498344"/>
            <a:ext cx="6172780" cy="362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85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26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3536830" y="1794296"/>
            <a:ext cx="5400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/>
              <a:t>Благодаря за Вниманието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861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2C47-5554-4501-BF15-65ECEDEF8E45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926" y="720619"/>
            <a:ext cx="5661806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Какво пречи да се възползваме?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57799" y="1736282"/>
            <a:ext cx="10827801" cy="48705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altLang="bg-BG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96950" y="2361800"/>
            <a:ext cx="10356850" cy="23538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Недостъпност на данните (защитеност 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Огромен обем данни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Алгоритъм за създаване на модел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Трудност при представяне на многомерни</a:t>
            </a:r>
            <a:r>
              <a:rPr lang="bg-BG" dirty="0">
                <a:solidFill>
                  <a:prstClr val="black"/>
                </a:solidFill>
                <a:latin typeface="Calibri"/>
              </a:rPr>
              <a:t> </a:t>
            </a:r>
            <a:r>
              <a:rPr lang="bg-BG" dirty="0" smtClean="0">
                <a:solidFill>
                  <a:prstClr val="black"/>
                </a:solidFill>
                <a:latin typeface="Calibri"/>
              </a:rPr>
              <a:t>и йерархични</a:t>
            </a:r>
            <a:r>
              <a:rPr kumimoji="0" lang="bg-BG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данни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25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2C47-5554-4501-BF15-65ECEDEF8E45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926" y="720619"/>
            <a:ext cx="8940396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Какви демонстрационни решения представяме,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разработени на базата на нашата платформа?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57799" y="1736282"/>
            <a:ext cx="10827801" cy="48705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altLang="bg-BG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67" y="2085006"/>
            <a:ext cx="4759371" cy="37012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5" y="2195791"/>
            <a:ext cx="7024796" cy="3449676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658831" y="1812699"/>
            <a:ext cx="12020550" cy="2236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Фотоволтаична централа</a:t>
            </a:r>
            <a:endParaRPr kumimoji="0" lang="bg-B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8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644049" y="1565313"/>
            <a:ext cx="10120529" cy="1546518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bg-BG" sz="18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bg-BG" sz="1800" dirty="0" smtClean="0">
                <a:solidFill>
                  <a:prstClr val="black"/>
                </a:solidFill>
                <a:latin typeface="Calibri"/>
              </a:rPr>
            </a:br>
            <a:r>
              <a:rPr lang="bg-BG" sz="1800" dirty="0" smtClean="0">
                <a:solidFill>
                  <a:prstClr val="black"/>
                </a:solidFill>
                <a:latin typeface="Calibri"/>
              </a:rPr>
              <a:t>            </a:t>
            </a:r>
            <a:r>
              <a:rPr lang="bg-BG" sz="1900" dirty="0" smtClean="0">
                <a:solidFill>
                  <a:prstClr val="black"/>
                </a:solidFill>
                <a:latin typeface="Calibri"/>
              </a:rPr>
              <a:t>26 </a:t>
            </a:r>
            <a:r>
              <a:rPr lang="bg-BG" sz="1900" dirty="0">
                <a:solidFill>
                  <a:prstClr val="black"/>
                </a:solidFill>
                <a:latin typeface="Calibri"/>
              </a:rPr>
              <a:t>компресорни станции с по 3 компресора всяка</a:t>
            </a:r>
            <a:br>
              <a:rPr lang="bg-BG" sz="1900" dirty="0">
                <a:solidFill>
                  <a:prstClr val="black"/>
                </a:solidFill>
                <a:latin typeface="Calibri"/>
              </a:rPr>
            </a:br>
            <a:r>
              <a:rPr lang="bg-BG" sz="1900" dirty="0" smtClean="0">
                <a:solidFill>
                  <a:prstClr val="black"/>
                </a:solidFill>
                <a:latin typeface="Calibri"/>
              </a:rPr>
              <a:t>           </a:t>
            </a:r>
            <a:r>
              <a:rPr lang="en-US" sz="1900" dirty="0" smtClean="0">
                <a:solidFill>
                  <a:prstClr val="black"/>
                </a:solidFill>
                <a:latin typeface="Calibri"/>
              </a:rPr>
              <a:t>30 </a:t>
            </a:r>
            <a:r>
              <a:rPr lang="en-US" sz="1900" dirty="0">
                <a:solidFill>
                  <a:prstClr val="black"/>
                </a:solidFill>
                <a:latin typeface="Calibri"/>
              </a:rPr>
              <a:t>MW</a:t>
            </a:r>
            <a:r>
              <a:rPr lang="bg-BG" sz="1900" dirty="0">
                <a:solidFill>
                  <a:prstClr val="black"/>
                </a:solidFill>
                <a:latin typeface="Calibri"/>
              </a:rPr>
              <a:t> мощност на компресор</a:t>
            </a:r>
            <a:br>
              <a:rPr lang="bg-BG" sz="1900" dirty="0">
                <a:solidFill>
                  <a:prstClr val="black"/>
                </a:solidFill>
                <a:latin typeface="Calibri"/>
              </a:rPr>
            </a:br>
            <a:r>
              <a:rPr lang="bg-BG" sz="1900" dirty="0" smtClean="0">
                <a:solidFill>
                  <a:prstClr val="black"/>
                </a:solidFill>
                <a:latin typeface="Calibri"/>
              </a:rPr>
              <a:t>           8760 </a:t>
            </a:r>
            <a:r>
              <a:rPr lang="en-US" sz="1900" dirty="0">
                <a:solidFill>
                  <a:prstClr val="black"/>
                </a:solidFill>
                <a:latin typeface="Calibri"/>
              </a:rPr>
              <a:t>h</a:t>
            </a:r>
            <a:r>
              <a:rPr lang="bg-BG" sz="1900" dirty="0">
                <a:solidFill>
                  <a:prstClr val="black"/>
                </a:solidFill>
                <a:latin typeface="Calibri"/>
              </a:rPr>
              <a:t> годишна работа</a:t>
            </a:r>
            <a:br>
              <a:rPr lang="bg-BG" sz="1900" dirty="0">
                <a:solidFill>
                  <a:prstClr val="black"/>
                </a:solidFill>
                <a:latin typeface="Calibri"/>
              </a:rPr>
            </a:br>
            <a:r>
              <a:rPr lang="bg-BG" sz="19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      20 500 000 </a:t>
            </a:r>
            <a:r>
              <a:rPr lang="en-US" sz="19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MWh</a:t>
            </a:r>
            <a:r>
              <a:rPr lang="bg-BG" sz="19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електроенергия се използват годишно за пренос на газ</a:t>
            </a:r>
            <a:br>
              <a:rPr lang="bg-BG" sz="19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</a:br>
            <a:r>
              <a:rPr lang="bg-BG" sz="1900" dirty="0">
                <a:solidFill>
                  <a:prstClr val="black"/>
                </a:solidFill>
                <a:latin typeface="Calibri"/>
              </a:rPr>
              <a:t>     </a:t>
            </a:r>
            <a:r>
              <a:rPr lang="bg-BG" sz="19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bg-BG" sz="1900" b="1" dirty="0">
                <a:solidFill>
                  <a:srgbClr val="0070C0"/>
                </a:solidFill>
                <a:latin typeface="Calibri"/>
                <a:sym typeface="Wingdings" panose="05000000000000000000" pitchFamily="2" charset="2"/>
              </a:rPr>
              <a:t> 2 665 000 000 ₤ разходи за електроенергия за компресорите !!!</a:t>
            </a:r>
            <a:r>
              <a:rPr lang="bg-BG" sz="1900" b="1" dirty="0">
                <a:solidFill>
                  <a:srgbClr val="0070C0"/>
                </a:solidFill>
                <a:latin typeface="Calibri"/>
              </a:rPr>
              <a:t/>
            </a:r>
            <a:br>
              <a:rPr lang="bg-BG" sz="1900" b="1" dirty="0">
                <a:solidFill>
                  <a:srgbClr val="0070C0"/>
                </a:solidFill>
                <a:latin typeface="Calibri"/>
              </a:rPr>
            </a:br>
            <a:endParaRPr lang="en-US" sz="1900" b="1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652909" y="3128491"/>
            <a:ext cx="5477304" cy="1679048"/>
          </a:xfrm>
        </p:spPr>
        <p:txBody>
          <a:bodyPr>
            <a:normAutofit fontScale="85000" lnSpcReduction="20000"/>
          </a:bodyPr>
          <a:lstStyle/>
          <a:p>
            <a:endParaRPr lang="bg-BG" sz="2000" b="1" dirty="0" smtClean="0">
              <a:solidFill>
                <a:prstClr val="black"/>
              </a:solidFill>
            </a:endParaRPr>
          </a:p>
          <a:p>
            <a:endParaRPr lang="bg-BG" sz="2000" b="1" dirty="0">
              <a:solidFill>
                <a:prstClr val="black"/>
              </a:solidFill>
            </a:endParaRPr>
          </a:p>
          <a:p>
            <a:r>
              <a:rPr lang="bg-BG" sz="2200" b="1" dirty="0" smtClean="0">
                <a:solidFill>
                  <a:prstClr val="black"/>
                </a:solidFill>
              </a:rPr>
              <a:t>При интелигентно управление на компресорите повишено с 5%</a:t>
            </a:r>
          </a:p>
          <a:p>
            <a:r>
              <a:rPr lang="bg-BG" sz="2200" b="1" dirty="0" smtClean="0">
                <a:solidFill>
                  <a:prstClr val="black"/>
                </a:solidFill>
              </a:rPr>
              <a:t>Икономия </a:t>
            </a:r>
            <a:r>
              <a:rPr lang="bg-BG" sz="2200" b="1" dirty="0">
                <a:solidFill>
                  <a:prstClr val="black"/>
                </a:solidFill>
              </a:rPr>
              <a:t>на електроенергия 1 024 920 </a:t>
            </a:r>
            <a:r>
              <a:rPr lang="en-US" sz="2200" b="1" dirty="0">
                <a:solidFill>
                  <a:prstClr val="black"/>
                </a:solidFill>
              </a:rPr>
              <a:t>MWh</a:t>
            </a:r>
            <a:r>
              <a:rPr lang="bg-BG" sz="2200" b="1" dirty="0">
                <a:solidFill>
                  <a:prstClr val="black"/>
                </a:solidFill>
              </a:rPr>
              <a:t> =   </a:t>
            </a:r>
            <a:r>
              <a:rPr lang="bg-BG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₤ </a:t>
            </a:r>
            <a:r>
              <a:rPr lang="bg-BG" sz="2200" b="1" dirty="0">
                <a:solidFill>
                  <a:srgbClr val="002060"/>
                </a:solidFill>
              </a:rPr>
              <a:t>133 239 600</a:t>
            </a:r>
          </a:p>
          <a:p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6960221" y="3112805"/>
            <a:ext cx="4556686" cy="1710419"/>
          </a:xfrm>
        </p:spPr>
        <p:txBody>
          <a:bodyPr>
            <a:normAutofit fontScale="85000" lnSpcReduction="20000"/>
          </a:bodyPr>
          <a:lstStyle/>
          <a:p>
            <a:endParaRPr lang="bg-BG" sz="2000" b="1" dirty="0" smtClean="0">
              <a:solidFill>
                <a:prstClr val="black"/>
              </a:solidFill>
            </a:endParaRPr>
          </a:p>
          <a:p>
            <a:endParaRPr lang="bg-BG" sz="2000" b="1" dirty="0">
              <a:solidFill>
                <a:prstClr val="black"/>
              </a:solidFill>
            </a:endParaRPr>
          </a:p>
          <a:p>
            <a:r>
              <a:rPr lang="bg-BG" sz="2200" b="1" dirty="0" smtClean="0">
                <a:solidFill>
                  <a:prstClr val="black"/>
                </a:solidFill>
              </a:rPr>
              <a:t>При оптимизация на обслужването до 3 пъти годишно</a:t>
            </a:r>
          </a:p>
          <a:p>
            <a:r>
              <a:rPr lang="bg-BG" sz="2200" b="1" dirty="0" smtClean="0">
                <a:solidFill>
                  <a:prstClr val="black"/>
                </a:solidFill>
              </a:rPr>
              <a:t>Икономия </a:t>
            </a:r>
            <a:r>
              <a:rPr lang="bg-BG" sz="2200" b="1" dirty="0">
                <a:solidFill>
                  <a:prstClr val="black"/>
                </a:solidFill>
              </a:rPr>
              <a:t>на газ =   </a:t>
            </a:r>
            <a:r>
              <a:rPr lang="bg-BG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₤ </a:t>
            </a:r>
            <a:r>
              <a:rPr lang="bg-BG" sz="2200" b="1" dirty="0">
                <a:solidFill>
                  <a:srgbClr val="002060"/>
                </a:solidFill>
              </a:rPr>
              <a:t>1 170 000</a:t>
            </a:r>
          </a:p>
          <a:p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2C47-5554-4501-BF15-65ECEDEF8E45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828" y="363284"/>
            <a:ext cx="7139390" cy="13849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Какъв реално е икономическият ефект?!?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Добрият пример:  Газопреносна фирма в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</a:t>
            </a:r>
            <a:endParaRPr kumimoji="0" lang="bg-BG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51301" y="1492518"/>
            <a:ext cx="10170093" cy="20037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1349" y="5364525"/>
            <a:ext cx="99859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 икономически ефект:</a:t>
            </a: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₤ </a:t>
            </a: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134 409 600 </a:t>
            </a: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постигната икономия на средства !!!</a:t>
            </a: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3</a:t>
            </a:fld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9"/>
          <a:stretch/>
        </p:blipFill>
        <p:spPr>
          <a:xfrm>
            <a:off x="4880099" y="1271866"/>
            <a:ext cx="7311901" cy="3924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1339" y="179923"/>
            <a:ext cx="71079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Моделиране на индустриални процеси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1358091"/>
            <a:ext cx="5524500" cy="37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1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000" y="1610212"/>
            <a:ext cx="10515600" cy="1472285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defRPr/>
            </a:pPr>
            <a:r>
              <a:rPr lang="bg-BG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bg-BG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bg-BG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bg-BG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bg-BG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</a:t>
            </a:r>
            <a:r>
              <a:rPr lang="bg-BG" sz="21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Оператор </a:t>
            </a:r>
            <a:r>
              <a:rPr lang="bg-BG" sz="21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на 15 ФЕЦ в България </a:t>
            </a:r>
            <a:br>
              <a:rPr lang="bg-BG" sz="21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bg-BG" sz="21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60</a:t>
            </a:r>
            <a:r>
              <a:rPr lang="en-US" sz="21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MW</a:t>
            </a:r>
            <a:r>
              <a:rPr lang="bg-BG" sz="21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обща инсталирана мощност</a:t>
            </a:r>
            <a:br>
              <a:rPr lang="bg-BG" sz="21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bg-BG" sz="21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1350 </a:t>
            </a:r>
            <a:r>
              <a:rPr lang="en-US" sz="21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</a:t>
            </a:r>
            <a:r>
              <a:rPr lang="bg-BG" sz="21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използваемост за година за България</a:t>
            </a:r>
            <a:br>
              <a:rPr lang="bg-BG" sz="21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bg-BG" sz="21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       81 000 </a:t>
            </a:r>
            <a:r>
              <a:rPr lang="en-US" sz="21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MWh</a:t>
            </a:r>
            <a:r>
              <a:rPr lang="bg-BG" sz="21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 произведена електроенергия за година</a:t>
            </a:r>
            <a:br>
              <a:rPr lang="bg-BG" sz="21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</a:br>
            <a:r>
              <a:rPr lang="bg-BG" sz="21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</a:t>
            </a:r>
            <a:r>
              <a:rPr lang="bg-BG" sz="21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 28 350 000 лв. приходи от производство на електроенергия за година</a:t>
            </a:r>
            <a:r>
              <a:rPr lang="bg-BG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bg-BG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1828" y="3101836"/>
            <a:ext cx="6361568" cy="1972803"/>
          </a:xfrm>
        </p:spPr>
        <p:txBody>
          <a:bodyPr>
            <a:normAutofit/>
          </a:bodyPr>
          <a:lstStyle/>
          <a:p>
            <a:pPr marL="266700" lvl="0" indent="-88900">
              <a:lnSpc>
                <a:spcPct val="100000"/>
              </a:lnSpc>
              <a:spcBef>
                <a:spcPts val="0"/>
              </a:spcBef>
              <a:defRPr/>
            </a:pPr>
            <a:endParaRPr lang="bg-BG" sz="2000" b="1" dirty="0" smtClean="0">
              <a:solidFill>
                <a:srgbClr val="002060"/>
              </a:solidFill>
            </a:endParaRPr>
          </a:p>
          <a:p>
            <a:pPr marL="266700" lvl="0" indent="-88900">
              <a:lnSpc>
                <a:spcPct val="100000"/>
              </a:lnSpc>
              <a:spcBef>
                <a:spcPts val="0"/>
              </a:spcBef>
              <a:defRPr/>
            </a:pPr>
            <a:endParaRPr lang="bg-BG" sz="2000" b="1" dirty="0" smtClean="0">
              <a:solidFill>
                <a:srgbClr val="002060"/>
              </a:solidFill>
            </a:endParaRPr>
          </a:p>
          <a:p>
            <a:pPr marL="1778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bg-BG" sz="1900" b="1" dirty="0" smtClean="0">
                <a:solidFill>
                  <a:srgbClr val="002060"/>
                </a:solidFill>
              </a:rPr>
              <a:t>  </a:t>
            </a:r>
            <a:r>
              <a:rPr lang="bg-BG" sz="1900" b="1" dirty="0" smtClean="0"/>
              <a:t>При оптимизация </a:t>
            </a:r>
            <a:r>
              <a:rPr lang="bg-BG" sz="1900" b="1" smtClean="0"/>
              <a:t>на обслужването </a:t>
            </a:r>
            <a:r>
              <a:rPr lang="bg-BG" sz="1900" b="1" dirty="0" smtClean="0"/>
              <a:t>с 30%</a:t>
            </a:r>
            <a:endParaRPr lang="bg-BG" sz="1900" b="1" dirty="0"/>
          </a:p>
          <a:p>
            <a:pPr marL="17780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bg-BG" sz="1900" b="1" dirty="0"/>
          </a:p>
          <a:p>
            <a:pPr marL="266700" lvl="0" indent="-88900">
              <a:lnSpc>
                <a:spcPct val="100000"/>
              </a:lnSpc>
              <a:spcBef>
                <a:spcPts val="0"/>
              </a:spcBef>
              <a:defRPr/>
            </a:pPr>
            <a:r>
              <a:rPr lang="bg-BG" sz="1900" b="1" dirty="0" smtClean="0"/>
              <a:t>90 </a:t>
            </a:r>
            <a:r>
              <a:rPr lang="bg-BG" sz="1900" b="1" dirty="0"/>
              <a:t>000 лв. по-малко разходи за обслужване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28266" y="3334111"/>
            <a:ext cx="6208667" cy="1972803"/>
          </a:xfrm>
        </p:spPr>
        <p:txBody>
          <a:bodyPr>
            <a:normAutofit/>
          </a:bodyPr>
          <a:lstStyle/>
          <a:p>
            <a:endParaRPr lang="bg-BG" sz="1800" b="1" dirty="0" smtClean="0">
              <a:solidFill>
                <a:srgbClr val="002060"/>
              </a:solidFill>
            </a:endParaRPr>
          </a:p>
          <a:p>
            <a:r>
              <a:rPr lang="bg-BG" sz="1900" b="1" dirty="0" smtClean="0"/>
              <a:t>При прилагане на интелигентно управление ефективността нараства с 3%</a:t>
            </a:r>
            <a:endParaRPr lang="bg-BG" sz="1800" b="1" dirty="0" smtClean="0"/>
          </a:p>
          <a:p>
            <a:r>
              <a:rPr lang="bg-BG" sz="1900" b="1" dirty="0" smtClean="0"/>
              <a:t>850 </a:t>
            </a:r>
            <a:r>
              <a:rPr lang="bg-BG" sz="1900" b="1" dirty="0"/>
              <a:t>000 лв. на година от допълнително производство на електроенергия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2C47-5554-4501-BF15-65ECEDEF8E45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57799" y="1736282"/>
            <a:ext cx="10827801" cy="48705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altLang="bg-BG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828" y="363284"/>
            <a:ext cx="7393050" cy="13849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Какво може да направим ние чрез </a:t>
            </a:r>
            <a:br>
              <a:rPr kumimoji="0" 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внедряване във ФЕЦ на оператор в България?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47115" y="1356303"/>
            <a:ext cx="10170093" cy="20037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1349" y="5478928"/>
            <a:ext cx="99859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 икономически ефект:  </a:t>
            </a: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830 000 </a:t>
            </a: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лв. за година повишаване на приходите</a:t>
            </a: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9669" y="5986500"/>
            <a:ext cx="99859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всички ФЕЦ в България:</a:t>
            </a: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3 543 750 </a:t>
            </a: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лв. икономически ефект за година </a:t>
            </a: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!!!</a:t>
            </a: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64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2C47-5554-4501-BF15-65ECEDEF8E45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828" y="363284"/>
            <a:ext cx="608762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Какъв е нашият бизнес план?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78529" y="2147425"/>
            <a:ext cx="10557844" cy="20037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3000 лв. за закупуване</a:t>
            </a:r>
            <a:r>
              <a:rPr kumimoji="0" lang="bg-BG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хардуера за един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Edge Device </a:t>
            </a: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една ФЕЦ на оператор в </a:t>
            </a: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ългария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необходими часове за труд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18 € – заплащане за 1 час труд (включително външни консултанти)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     </a:t>
            </a: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10 000 лв. инвестиция за пилотно внедряване в 1 ФЕЦ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472" y="1039429"/>
            <a:ext cx="106769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Сумата от 10 000 </a:t>
            </a:r>
            <a:r>
              <a:rPr kumimoji="0" 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лв</a:t>
            </a:r>
            <a:r>
              <a:rPr kumimoji="0" 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ще бъде инвестирана в създаването на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StartUp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потенциално пилотно внедряване на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Source</a:t>
            </a:r>
            <a:r>
              <a:rPr kumimoji="0" 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платформата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EniWARE</a:t>
            </a:r>
            <a:r>
              <a:rPr kumimoji="0" 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във ФЕЦ на оператор в България:</a:t>
            </a:r>
            <a:endParaRPr kumimoji="0" lang="bg-BG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829" y="3925926"/>
            <a:ext cx="11621994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Очакван обем от договори с Оператора при успешно внедряване: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Общ размер от договори за 14 ФЕЦ: </a:t>
            </a: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25</a:t>
            </a: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000 лв.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Размер на чистата печалба = </a:t>
            </a: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000 </a:t>
            </a: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лв.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6916" y="4328938"/>
            <a:ext cx="2043413" cy="1762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6916" y="2710133"/>
            <a:ext cx="2494717" cy="15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4</a:t>
            </a:fld>
            <a:endParaRPr lang="bg-B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87" y="2811587"/>
            <a:ext cx="2455185" cy="1282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1975"/>
            <a:ext cx="8100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GE  PREDIX </a:t>
            </a:r>
            <a:r>
              <a:rPr lang="bg-BG" sz="3000" b="1" dirty="0" smtClean="0">
                <a:solidFill>
                  <a:srgbClr val="0070C0"/>
                </a:solidFill>
              </a:rPr>
              <a:t>Скъпото и лъскаво решение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831"/>
            <a:ext cx="9259487" cy="407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5</a:t>
            </a:fld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26" y="2505617"/>
            <a:ext cx="2215159" cy="1402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" y="918704"/>
            <a:ext cx="9772291" cy="39573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31975"/>
            <a:ext cx="8100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GE  PREDIX </a:t>
            </a:r>
            <a:r>
              <a:rPr lang="bg-BG" sz="3000" b="1" dirty="0" smtClean="0">
                <a:solidFill>
                  <a:srgbClr val="0070C0"/>
                </a:solidFill>
              </a:rPr>
              <a:t>Скъпото и лъскаво решение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2C47-5554-4501-BF15-65ECEDEF8E45}" type="slidenum">
              <a:rPr lang="bg-BG" smtClean="0"/>
              <a:t>6</a:t>
            </a:fld>
            <a:endParaRPr lang="bg-BG"/>
          </a:p>
        </p:txBody>
      </p:sp>
      <p:sp>
        <p:nvSpPr>
          <p:cNvPr id="3" name="TextBox 2"/>
          <p:cNvSpPr txBox="1"/>
          <p:nvPr/>
        </p:nvSpPr>
        <p:spPr>
          <a:xfrm>
            <a:off x="485775" y="76200"/>
            <a:ext cx="6943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solidFill>
                  <a:srgbClr val="00B0F0"/>
                </a:solidFill>
              </a:rPr>
              <a:t>Защо </a:t>
            </a:r>
            <a:r>
              <a:rPr lang="en-US" sz="3000" b="1" dirty="0" smtClean="0">
                <a:solidFill>
                  <a:srgbClr val="00B0F0"/>
                </a:solidFill>
              </a:rPr>
              <a:t>Open Source ?</a:t>
            </a:r>
            <a:endParaRPr lang="en-US" sz="30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" y="1291815"/>
            <a:ext cx="4482222" cy="3361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82204" y="1014177"/>
            <a:ext cx="3009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Предимството на </a:t>
            </a:r>
            <a:r>
              <a:rPr lang="en-US" sz="2400" dirty="0" smtClean="0"/>
              <a:t>Open Source </a:t>
            </a:r>
            <a:r>
              <a:rPr lang="bg-BG" sz="2400" dirty="0" smtClean="0"/>
              <a:t>софтуера е в това, че има много различни решения за да се разреши даден проблем. При софтуера с отворен код не се изисква  закупуването на лицензи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87" y="2262705"/>
            <a:ext cx="4052713" cy="16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228"/>
            <a:ext cx="12192000" cy="525526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2C47-5554-4501-BF15-65ECEDEF8E45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57799" y="1736282"/>
            <a:ext cx="10827801" cy="48705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altLang="bg-BG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7799" y="74914"/>
            <a:ext cx="5908349" cy="5539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Дигитален </a:t>
            </a:r>
            <a:r>
              <a:rPr kumimoji="0" lang="bg-BG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r>
              <a:rPr kumimoji="0" lang="bg-BG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войник (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 Twin</a:t>
            </a:r>
            <a:r>
              <a:rPr kumimoji="0" lang="bg-BG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70419" y="974041"/>
            <a:ext cx="8743768" cy="5035642"/>
            <a:chOff x="1999815" y="1209129"/>
            <a:chExt cx="8743768" cy="5035642"/>
          </a:xfrm>
        </p:grpSpPr>
        <p:sp>
          <p:nvSpPr>
            <p:cNvPr id="17" name="Freeform: Shape 5">
              <a:extLst>
                <a:ext uri="{FF2B5EF4-FFF2-40B4-BE49-F238E27FC236}">
                  <a16:creationId xmlns:a16="http://schemas.microsoft.com/office/drawing/2014/main" id="{127EDF5F-449B-49E1-88C3-C6F639CF09A9}"/>
                </a:ext>
              </a:extLst>
            </p:cNvPr>
            <p:cNvSpPr/>
            <p:nvPr/>
          </p:nvSpPr>
          <p:spPr>
            <a:xfrm>
              <a:off x="2007010" y="1209129"/>
              <a:ext cx="2361135" cy="1074072"/>
            </a:xfrm>
            <a:custGeom>
              <a:avLst/>
              <a:gdLst>
                <a:gd name="connsiteX0" fmla="*/ 0 w 1208378"/>
                <a:gd name="connsiteY0" fmla="*/ 0 h 845865"/>
                <a:gd name="connsiteX1" fmla="*/ 785446 w 1208378"/>
                <a:gd name="connsiteY1" fmla="*/ 0 h 845865"/>
                <a:gd name="connsiteX2" fmla="*/ 1208378 w 1208378"/>
                <a:gd name="connsiteY2" fmla="*/ 422933 h 845865"/>
                <a:gd name="connsiteX3" fmla="*/ 785446 w 1208378"/>
                <a:gd name="connsiteY3" fmla="*/ 845865 h 845865"/>
                <a:gd name="connsiteX4" fmla="*/ 0 w 1208378"/>
                <a:gd name="connsiteY4" fmla="*/ 845865 h 845865"/>
                <a:gd name="connsiteX5" fmla="*/ 422933 w 1208378"/>
                <a:gd name="connsiteY5" fmla="*/ 422933 h 845865"/>
                <a:gd name="connsiteX6" fmla="*/ 0 w 1208378"/>
                <a:gd name="connsiteY6" fmla="*/ 0 h 845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8378" h="845865">
                  <a:moveTo>
                    <a:pt x="1208377" y="0"/>
                  </a:moveTo>
                  <a:lnTo>
                    <a:pt x="1208377" y="549812"/>
                  </a:lnTo>
                  <a:lnTo>
                    <a:pt x="604188" y="845865"/>
                  </a:lnTo>
                  <a:lnTo>
                    <a:pt x="1" y="549812"/>
                  </a:lnTo>
                  <a:lnTo>
                    <a:pt x="1" y="0"/>
                  </a:lnTo>
                  <a:lnTo>
                    <a:pt x="604188" y="296053"/>
                  </a:lnTo>
                  <a:lnTo>
                    <a:pt x="120837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429919" rIns="6985" bIns="429917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Данни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999815" y="1262573"/>
              <a:ext cx="8743768" cy="4982198"/>
              <a:chOff x="1837348" y="1401510"/>
              <a:chExt cx="8743768" cy="4982198"/>
            </a:xfrm>
          </p:grpSpPr>
          <p:sp>
            <p:nvSpPr>
              <p:cNvPr id="18" name="Freeform: Shape 6">
                <a:extLst>
                  <a:ext uri="{FF2B5EF4-FFF2-40B4-BE49-F238E27FC236}">
                    <a16:creationId xmlns:a16="http://schemas.microsoft.com/office/drawing/2014/main" id="{B05D05D8-8C3C-442A-ABB3-6BE47A593AC3}"/>
                  </a:ext>
                </a:extLst>
              </p:cNvPr>
              <p:cNvSpPr/>
              <p:nvPr/>
            </p:nvSpPr>
            <p:spPr>
              <a:xfrm>
                <a:off x="4686006" y="1401510"/>
                <a:ext cx="5887991" cy="698147"/>
              </a:xfrm>
              <a:custGeom>
                <a:avLst/>
                <a:gdLst>
                  <a:gd name="connsiteX0" fmla="*/ 130910 w 785446"/>
                  <a:gd name="connsiteY0" fmla="*/ 0 h 8539551"/>
                  <a:gd name="connsiteX1" fmla="*/ 654536 w 785446"/>
                  <a:gd name="connsiteY1" fmla="*/ 0 h 8539551"/>
                  <a:gd name="connsiteX2" fmla="*/ 785446 w 785446"/>
                  <a:gd name="connsiteY2" fmla="*/ 130910 h 8539551"/>
                  <a:gd name="connsiteX3" fmla="*/ 785446 w 785446"/>
                  <a:gd name="connsiteY3" fmla="*/ 8539551 h 8539551"/>
                  <a:gd name="connsiteX4" fmla="*/ 785446 w 785446"/>
                  <a:gd name="connsiteY4" fmla="*/ 8539551 h 8539551"/>
                  <a:gd name="connsiteX5" fmla="*/ 0 w 785446"/>
                  <a:gd name="connsiteY5" fmla="*/ 8539551 h 8539551"/>
                  <a:gd name="connsiteX6" fmla="*/ 0 w 785446"/>
                  <a:gd name="connsiteY6" fmla="*/ 8539551 h 8539551"/>
                  <a:gd name="connsiteX7" fmla="*/ 0 w 785446"/>
                  <a:gd name="connsiteY7" fmla="*/ 130910 h 8539551"/>
                  <a:gd name="connsiteX8" fmla="*/ 130910 w 785446"/>
                  <a:gd name="connsiteY8" fmla="*/ 0 h 853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5446" h="8539551">
                    <a:moveTo>
                      <a:pt x="785446" y="1423287"/>
                    </a:moveTo>
                    <a:lnTo>
                      <a:pt x="785446" y="7116264"/>
                    </a:lnTo>
                    <a:cubicBezTo>
                      <a:pt x="785446" y="7902325"/>
                      <a:pt x="780055" y="8539546"/>
                      <a:pt x="773405" y="8539546"/>
                    </a:cubicBezTo>
                    <a:lnTo>
                      <a:pt x="0" y="8539546"/>
                    </a:lnTo>
                    <a:lnTo>
                      <a:pt x="0" y="853954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73405" y="5"/>
                    </a:lnTo>
                    <a:cubicBezTo>
                      <a:pt x="780055" y="5"/>
                      <a:pt x="785446" y="637226"/>
                      <a:pt x="785446" y="1423287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3" tIns="45327" rIns="45327" bIns="45328" numCol="1" spcCol="1270" anchor="ctr" anchorCtr="0">
                <a:noAutofit/>
              </a:bodyPr>
              <a:lstStyle/>
              <a:p>
                <a:pPr marL="57150" marR="0" lvl="1" indent="-57150" algn="l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bg-BG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Сензори (Датчици)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7">
                <a:extLst>
                  <a:ext uri="{FF2B5EF4-FFF2-40B4-BE49-F238E27FC236}">
                    <a16:creationId xmlns:a16="http://schemas.microsoft.com/office/drawing/2014/main" id="{EA878891-3FDF-47A2-85A5-BA368FCB9641}"/>
                  </a:ext>
                </a:extLst>
              </p:cNvPr>
              <p:cNvSpPr/>
              <p:nvPr/>
            </p:nvSpPr>
            <p:spPr>
              <a:xfrm>
                <a:off x="1837348" y="2372472"/>
                <a:ext cx="2361134" cy="1074072"/>
              </a:xfrm>
              <a:custGeom>
                <a:avLst/>
                <a:gdLst>
                  <a:gd name="connsiteX0" fmla="*/ 0 w 1208378"/>
                  <a:gd name="connsiteY0" fmla="*/ 0 h 845865"/>
                  <a:gd name="connsiteX1" fmla="*/ 785446 w 1208378"/>
                  <a:gd name="connsiteY1" fmla="*/ 0 h 845865"/>
                  <a:gd name="connsiteX2" fmla="*/ 1208378 w 1208378"/>
                  <a:gd name="connsiteY2" fmla="*/ 422933 h 845865"/>
                  <a:gd name="connsiteX3" fmla="*/ 785446 w 1208378"/>
                  <a:gd name="connsiteY3" fmla="*/ 845865 h 845865"/>
                  <a:gd name="connsiteX4" fmla="*/ 0 w 1208378"/>
                  <a:gd name="connsiteY4" fmla="*/ 845865 h 845865"/>
                  <a:gd name="connsiteX5" fmla="*/ 422933 w 1208378"/>
                  <a:gd name="connsiteY5" fmla="*/ 422933 h 845865"/>
                  <a:gd name="connsiteX6" fmla="*/ 0 w 1208378"/>
                  <a:gd name="connsiteY6" fmla="*/ 0 h 84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378" h="845865">
                    <a:moveTo>
                      <a:pt x="1208377" y="0"/>
                    </a:moveTo>
                    <a:lnTo>
                      <a:pt x="1208377" y="549812"/>
                    </a:lnTo>
                    <a:lnTo>
                      <a:pt x="604188" y="845865"/>
                    </a:lnTo>
                    <a:lnTo>
                      <a:pt x="1" y="549812"/>
                    </a:lnTo>
                    <a:lnTo>
                      <a:pt x="1" y="0"/>
                    </a:lnTo>
                    <a:lnTo>
                      <a:pt x="604188" y="296053"/>
                    </a:lnTo>
                    <a:lnTo>
                      <a:pt x="1208377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6" tIns="429919" rIns="6985" bIns="429917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Съхранение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9">
                <a:extLst>
                  <a:ext uri="{FF2B5EF4-FFF2-40B4-BE49-F238E27FC236}">
                    <a16:creationId xmlns:a16="http://schemas.microsoft.com/office/drawing/2014/main" id="{D21A0ADC-2386-4E36-A8E4-6408D7DB759F}"/>
                  </a:ext>
                </a:extLst>
              </p:cNvPr>
              <p:cNvSpPr/>
              <p:nvPr/>
            </p:nvSpPr>
            <p:spPr>
              <a:xfrm>
                <a:off x="1837349" y="3343435"/>
                <a:ext cx="2361133" cy="1074072"/>
              </a:xfrm>
              <a:custGeom>
                <a:avLst/>
                <a:gdLst>
                  <a:gd name="connsiteX0" fmla="*/ 0 w 1208378"/>
                  <a:gd name="connsiteY0" fmla="*/ 0 h 845865"/>
                  <a:gd name="connsiteX1" fmla="*/ 785446 w 1208378"/>
                  <a:gd name="connsiteY1" fmla="*/ 0 h 845865"/>
                  <a:gd name="connsiteX2" fmla="*/ 1208378 w 1208378"/>
                  <a:gd name="connsiteY2" fmla="*/ 422933 h 845865"/>
                  <a:gd name="connsiteX3" fmla="*/ 785446 w 1208378"/>
                  <a:gd name="connsiteY3" fmla="*/ 845865 h 845865"/>
                  <a:gd name="connsiteX4" fmla="*/ 0 w 1208378"/>
                  <a:gd name="connsiteY4" fmla="*/ 845865 h 845865"/>
                  <a:gd name="connsiteX5" fmla="*/ 422933 w 1208378"/>
                  <a:gd name="connsiteY5" fmla="*/ 422933 h 845865"/>
                  <a:gd name="connsiteX6" fmla="*/ 0 w 1208378"/>
                  <a:gd name="connsiteY6" fmla="*/ 0 h 84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378" h="845865">
                    <a:moveTo>
                      <a:pt x="1208377" y="0"/>
                    </a:moveTo>
                    <a:lnTo>
                      <a:pt x="1208377" y="549812"/>
                    </a:lnTo>
                    <a:lnTo>
                      <a:pt x="604188" y="845865"/>
                    </a:lnTo>
                    <a:lnTo>
                      <a:pt x="1" y="549812"/>
                    </a:lnTo>
                    <a:lnTo>
                      <a:pt x="1" y="0"/>
                    </a:lnTo>
                    <a:lnTo>
                      <a:pt x="604188" y="296053"/>
                    </a:lnTo>
                    <a:lnTo>
                      <a:pt x="1208377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6" tIns="429919" rIns="6985" bIns="429917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Модел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10">
                <a:extLst>
                  <a:ext uri="{FF2B5EF4-FFF2-40B4-BE49-F238E27FC236}">
                    <a16:creationId xmlns:a16="http://schemas.microsoft.com/office/drawing/2014/main" id="{7D3053D2-1B9F-46CA-BAA2-046A95E70F35}"/>
                  </a:ext>
                </a:extLst>
              </p:cNvPr>
              <p:cNvSpPr/>
              <p:nvPr/>
            </p:nvSpPr>
            <p:spPr>
              <a:xfrm>
                <a:off x="4686004" y="3343435"/>
                <a:ext cx="5887993" cy="698147"/>
              </a:xfrm>
              <a:custGeom>
                <a:avLst/>
                <a:gdLst>
                  <a:gd name="connsiteX0" fmla="*/ 130910 w 785446"/>
                  <a:gd name="connsiteY0" fmla="*/ 0 h 8539551"/>
                  <a:gd name="connsiteX1" fmla="*/ 654536 w 785446"/>
                  <a:gd name="connsiteY1" fmla="*/ 0 h 8539551"/>
                  <a:gd name="connsiteX2" fmla="*/ 785446 w 785446"/>
                  <a:gd name="connsiteY2" fmla="*/ 130910 h 8539551"/>
                  <a:gd name="connsiteX3" fmla="*/ 785446 w 785446"/>
                  <a:gd name="connsiteY3" fmla="*/ 8539551 h 8539551"/>
                  <a:gd name="connsiteX4" fmla="*/ 785446 w 785446"/>
                  <a:gd name="connsiteY4" fmla="*/ 8539551 h 8539551"/>
                  <a:gd name="connsiteX5" fmla="*/ 0 w 785446"/>
                  <a:gd name="connsiteY5" fmla="*/ 8539551 h 8539551"/>
                  <a:gd name="connsiteX6" fmla="*/ 0 w 785446"/>
                  <a:gd name="connsiteY6" fmla="*/ 8539551 h 8539551"/>
                  <a:gd name="connsiteX7" fmla="*/ 0 w 785446"/>
                  <a:gd name="connsiteY7" fmla="*/ 130910 h 8539551"/>
                  <a:gd name="connsiteX8" fmla="*/ 130910 w 785446"/>
                  <a:gd name="connsiteY8" fmla="*/ 0 h 853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5446" h="8539551">
                    <a:moveTo>
                      <a:pt x="785446" y="1423287"/>
                    </a:moveTo>
                    <a:lnTo>
                      <a:pt x="785446" y="7116264"/>
                    </a:lnTo>
                    <a:cubicBezTo>
                      <a:pt x="785446" y="7902325"/>
                      <a:pt x="780055" y="8539546"/>
                      <a:pt x="773405" y="8539546"/>
                    </a:cubicBezTo>
                    <a:lnTo>
                      <a:pt x="0" y="8539546"/>
                    </a:lnTo>
                    <a:lnTo>
                      <a:pt x="0" y="853954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73405" y="5"/>
                    </a:lnTo>
                    <a:cubicBezTo>
                      <a:pt x="780055" y="5"/>
                      <a:pt x="785446" y="637226"/>
                      <a:pt x="785446" y="1423287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3" tIns="45327" rIns="45327" bIns="45328" numCol="1" spcCol="1270" anchor="ctr" anchorCtr="0">
                <a:noAutofit/>
              </a:bodyPr>
              <a:lstStyle/>
              <a:p>
                <a:pPr marL="88900" marR="0" lvl="1" indent="-88900" algn="l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Създаване на дигитален двойник на реален обект       </a:t>
                </a:r>
                <a:b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или процес</a:t>
                </a:r>
              </a:p>
            </p:txBody>
          </p:sp>
          <p:sp>
            <p:nvSpPr>
              <p:cNvPr id="23" name="Freeform: Shape 11">
                <a:extLst>
                  <a:ext uri="{FF2B5EF4-FFF2-40B4-BE49-F238E27FC236}">
                    <a16:creationId xmlns:a16="http://schemas.microsoft.com/office/drawing/2014/main" id="{1F96E17B-2D27-4A0E-8807-B57B99D58D32}"/>
                  </a:ext>
                </a:extLst>
              </p:cNvPr>
              <p:cNvSpPr/>
              <p:nvPr/>
            </p:nvSpPr>
            <p:spPr>
              <a:xfrm>
                <a:off x="1837348" y="4314397"/>
                <a:ext cx="2361132" cy="1074072"/>
              </a:xfrm>
              <a:custGeom>
                <a:avLst/>
                <a:gdLst>
                  <a:gd name="connsiteX0" fmla="*/ 0 w 1208378"/>
                  <a:gd name="connsiteY0" fmla="*/ 0 h 845865"/>
                  <a:gd name="connsiteX1" fmla="*/ 785446 w 1208378"/>
                  <a:gd name="connsiteY1" fmla="*/ 0 h 845865"/>
                  <a:gd name="connsiteX2" fmla="*/ 1208378 w 1208378"/>
                  <a:gd name="connsiteY2" fmla="*/ 422933 h 845865"/>
                  <a:gd name="connsiteX3" fmla="*/ 785446 w 1208378"/>
                  <a:gd name="connsiteY3" fmla="*/ 845865 h 845865"/>
                  <a:gd name="connsiteX4" fmla="*/ 0 w 1208378"/>
                  <a:gd name="connsiteY4" fmla="*/ 845865 h 845865"/>
                  <a:gd name="connsiteX5" fmla="*/ 422933 w 1208378"/>
                  <a:gd name="connsiteY5" fmla="*/ 422933 h 845865"/>
                  <a:gd name="connsiteX6" fmla="*/ 0 w 1208378"/>
                  <a:gd name="connsiteY6" fmla="*/ 0 h 84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378" h="845865">
                    <a:moveTo>
                      <a:pt x="1208377" y="0"/>
                    </a:moveTo>
                    <a:lnTo>
                      <a:pt x="1208377" y="549812"/>
                    </a:lnTo>
                    <a:lnTo>
                      <a:pt x="604188" y="845865"/>
                    </a:lnTo>
                    <a:lnTo>
                      <a:pt x="1" y="549812"/>
                    </a:lnTo>
                    <a:lnTo>
                      <a:pt x="1" y="0"/>
                    </a:lnTo>
                    <a:lnTo>
                      <a:pt x="604188" y="296053"/>
                    </a:lnTo>
                    <a:lnTo>
                      <a:pt x="1208377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6" tIns="429919" rIns="6985" bIns="429917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Визуализация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12">
                <a:extLst>
                  <a:ext uri="{FF2B5EF4-FFF2-40B4-BE49-F238E27FC236}">
                    <a16:creationId xmlns:a16="http://schemas.microsoft.com/office/drawing/2014/main" id="{D4789BCF-83EF-43E8-BA92-57E1A80ADA65}"/>
                  </a:ext>
                </a:extLst>
              </p:cNvPr>
              <p:cNvSpPr/>
              <p:nvPr/>
            </p:nvSpPr>
            <p:spPr>
              <a:xfrm>
                <a:off x="4686004" y="4314397"/>
                <a:ext cx="5887994" cy="698147"/>
              </a:xfrm>
              <a:custGeom>
                <a:avLst/>
                <a:gdLst>
                  <a:gd name="connsiteX0" fmla="*/ 130910 w 785446"/>
                  <a:gd name="connsiteY0" fmla="*/ 0 h 8539551"/>
                  <a:gd name="connsiteX1" fmla="*/ 654536 w 785446"/>
                  <a:gd name="connsiteY1" fmla="*/ 0 h 8539551"/>
                  <a:gd name="connsiteX2" fmla="*/ 785446 w 785446"/>
                  <a:gd name="connsiteY2" fmla="*/ 130910 h 8539551"/>
                  <a:gd name="connsiteX3" fmla="*/ 785446 w 785446"/>
                  <a:gd name="connsiteY3" fmla="*/ 8539551 h 8539551"/>
                  <a:gd name="connsiteX4" fmla="*/ 785446 w 785446"/>
                  <a:gd name="connsiteY4" fmla="*/ 8539551 h 8539551"/>
                  <a:gd name="connsiteX5" fmla="*/ 0 w 785446"/>
                  <a:gd name="connsiteY5" fmla="*/ 8539551 h 8539551"/>
                  <a:gd name="connsiteX6" fmla="*/ 0 w 785446"/>
                  <a:gd name="connsiteY6" fmla="*/ 8539551 h 8539551"/>
                  <a:gd name="connsiteX7" fmla="*/ 0 w 785446"/>
                  <a:gd name="connsiteY7" fmla="*/ 130910 h 8539551"/>
                  <a:gd name="connsiteX8" fmla="*/ 130910 w 785446"/>
                  <a:gd name="connsiteY8" fmla="*/ 0 h 853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5446" h="8539551">
                    <a:moveTo>
                      <a:pt x="785446" y="1423287"/>
                    </a:moveTo>
                    <a:lnTo>
                      <a:pt x="785446" y="7116264"/>
                    </a:lnTo>
                    <a:cubicBezTo>
                      <a:pt x="785446" y="7902325"/>
                      <a:pt x="780055" y="8539546"/>
                      <a:pt x="773405" y="8539546"/>
                    </a:cubicBezTo>
                    <a:lnTo>
                      <a:pt x="0" y="8539546"/>
                    </a:lnTo>
                    <a:lnTo>
                      <a:pt x="0" y="853954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73405" y="5"/>
                    </a:lnTo>
                    <a:cubicBezTo>
                      <a:pt x="780055" y="5"/>
                      <a:pt x="785446" y="637226"/>
                      <a:pt x="785446" y="1423287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3" tIns="45327" rIns="45327" bIns="45328" numCol="1" spcCol="1270" anchor="ctr" anchorCtr="0">
                <a:noAutofit/>
              </a:bodyPr>
              <a:lstStyle/>
              <a:p>
                <a:pPr marL="57150" marR="0" lvl="1" indent="-57150" algn="l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Изобразяване на данните в ясен графичен вид</a:t>
                </a:r>
              </a:p>
            </p:txBody>
          </p:sp>
          <p:sp>
            <p:nvSpPr>
              <p:cNvPr id="25" name="Freeform: Shape 13">
                <a:extLst>
                  <a:ext uri="{FF2B5EF4-FFF2-40B4-BE49-F238E27FC236}">
                    <a16:creationId xmlns:a16="http://schemas.microsoft.com/office/drawing/2014/main" id="{5ACB08ED-E2BB-49B9-B2BC-ED18A6BF551B}"/>
                  </a:ext>
                </a:extLst>
              </p:cNvPr>
              <p:cNvSpPr/>
              <p:nvPr/>
            </p:nvSpPr>
            <p:spPr>
              <a:xfrm>
                <a:off x="1837349" y="5285359"/>
                <a:ext cx="2361131" cy="1098349"/>
              </a:xfrm>
              <a:custGeom>
                <a:avLst/>
                <a:gdLst>
                  <a:gd name="connsiteX0" fmla="*/ 0 w 1208378"/>
                  <a:gd name="connsiteY0" fmla="*/ 0 h 845865"/>
                  <a:gd name="connsiteX1" fmla="*/ 785446 w 1208378"/>
                  <a:gd name="connsiteY1" fmla="*/ 0 h 845865"/>
                  <a:gd name="connsiteX2" fmla="*/ 1208378 w 1208378"/>
                  <a:gd name="connsiteY2" fmla="*/ 422933 h 845865"/>
                  <a:gd name="connsiteX3" fmla="*/ 785446 w 1208378"/>
                  <a:gd name="connsiteY3" fmla="*/ 845865 h 845865"/>
                  <a:gd name="connsiteX4" fmla="*/ 0 w 1208378"/>
                  <a:gd name="connsiteY4" fmla="*/ 845865 h 845865"/>
                  <a:gd name="connsiteX5" fmla="*/ 422933 w 1208378"/>
                  <a:gd name="connsiteY5" fmla="*/ 422933 h 845865"/>
                  <a:gd name="connsiteX6" fmla="*/ 0 w 1208378"/>
                  <a:gd name="connsiteY6" fmla="*/ 0 h 84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378" h="845865">
                    <a:moveTo>
                      <a:pt x="1208377" y="0"/>
                    </a:moveTo>
                    <a:lnTo>
                      <a:pt x="1208377" y="549812"/>
                    </a:lnTo>
                    <a:lnTo>
                      <a:pt x="604188" y="845865"/>
                    </a:lnTo>
                    <a:lnTo>
                      <a:pt x="1" y="549812"/>
                    </a:lnTo>
                    <a:lnTo>
                      <a:pt x="1" y="0"/>
                    </a:lnTo>
                    <a:lnTo>
                      <a:pt x="604188" y="296053"/>
                    </a:lnTo>
                    <a:lnTo>
                      <a:pt x="1208377" y="0"/>
                    </a:ln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6" tIns="429919" rIns="6985" bIns="429917" numCol="1" spcCol="1270" anchor="ctr" anchorCtr="0">
                <a:noAutofit/>
              </a:bodyPr>
              <a:lstStyle/>
              <a:p>
                <a:pPr marL="0" marR="0" lvl="0" indent="0" algn="ctr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Оптимизация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6">
                <a:extLst>
                  <a:ext uri="{FF2B5EF4-FFF2-40B4-BE49-F238E27FC236}">
                    <a16:creationId xmlns:a16="http://schemas.microsoft.com/office/drawing/2014/main" id="{B05D05D8-8C3C-442A-ABB3-6BE47A593AC3}"/>
                  </a:ext>
                </a:extLst>
              </p:cNvPr>
              <p:cNvSpPr/>
              <p:nvPr/>
            </p:nvSpPr>
            <p:spPr>
              <a:xfrm>
                <a:off x="4684578" y="2374306"/>
                <a:ext cx="5887991" cy="698147"/>
              </a:xfrm>
              <a:custGeom>
                <a:avLst/>
                <a:gdLst>
                  <a:gd name="connsiteX0" fmla="*/ 130910 w 785446"/>
                  <a:gd name="connsiteY0" fmla="*/ 0 h 8539551"/>
                  <a:gd name="connsiteX1" fmla="*/ 654536 w 785446"/>
                  <a:gd name="connsiteY1" fmla="*/ 0 h 8539551"/>
                  <a:gd name="connsiteX2" fmla="*/ 785446 w 785446"/>
                  <a:gd name="connsiteY2" fmla="*/ 130910 h 8539551"/>
                  <a:gd name="connsiteX3" fmla="*/ 785446 w 785446"/>
                  <a:gd name="connsiteY3" fmla="*/ 8539551 h 8539551"/>
                  <a:gd name="connsiteX4" fmla="*/ 785446 w 785446"/>
                  <a:gd name="connsiteY4" fmla="*/ 8539551 h 8539551"/>
                  <a:gd name="connsiteX5" fmla="*/ 0 w 785446"/>
                  <a:gd name="connsiteY5" fmla="*/ 8539551 h 8539551"/>
                  <a:gd name="connsiteX6" fmla="*/ 0 w 785446"/>
                  <a:gd name="connsiteY6" fmla="*/ 8539551 h 8539551"/>
                  <a:gd name="connsiteX7" fmla="*/ 0 w 785446"/>
                  <a:gd name="connsiteY7" fmla="*/ 130910 h 8539551"/>
                  <a:gd name="connsiteX8" fmla="*/ 130910 w 785446"/>
                  <a:gd name="connsiteY8" fmla="*/ 0 h 853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5446" h="8539551">
                    <a:moveTo>
                      <a:pt x="785446" y="1423287"/>
                    </a:moveTo>
                    <a:lnTo>
                      <a:pt x="785446" y="7116264"/>
                    </a:lnTo>
                    <a:cubicBezTo>
                      <a:pt x="785446" y="7902325"/>
                      <a:pt x="780055" y="8539546"/>
                      <a:pt x="773405" y="8539546"/>
                    </a:cubicBezTo>
                    <a:lnTo>
                      <a:pt x="0" y="8539546"/>
                    </a:lnTo>
                    <a:lnTo>
                      <a:pt x="0" y="853954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73405" y="5"/>
                    </a:lnTo>
                    <a:cubicBezTo>
                      <a:pt x="780055" y="5"/>
                      <a:pt x="785446" y="637226"/>
                      <a:pt x="785446" y="1423287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3" tIns="45327" rIns="45327" bIns="45328" numCol="1" spcCol="1270" anchor="ctr" anchorCtr="0">
                <a:noAutofit/>
              </a:bodyPr>
              <a:lstStyle/>
              <a:p>
                <a:pPr marL="57150" marR="0" lvl="1" indent="-57150" algn="l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bg-BG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База данни</a:t>
                </a:r>
              </a:p>
              <a:p>
                <a:pPr marL="57150" marR="0" lvl="1" indent="-57150" algn="l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bg-BG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Облачен клъстер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12">
                <a:extLst>
                  <a:ext uri="{FF2B5EF4-FFF2-40B4-BE49-F238E27FC236}">
                    <a16:creationId xmlns:a16="http://schemas.microsoft.com/office/drawing/2014/main" id="{D4789BCF-83EF-43E8-BA92-57E1A80ADA65}"/>
                  </a:ext>
                </a:extLst>
              </p:cNvPr>
              <p:cNvSpPr/>
              <p:nvPr/>
            </p:nvSpPr>
            <p:spPr>
              <a:xfrm>
                <a:off x="4693122" y="5261556"/>
                <a:ext cx="5887994" cy="1062331"/>
              </a:xfrm>
              <a:custGeom>
                <a:avLst/>
                <a:gdLst>
                  <a:gd name="connsiteX0" fmla="*/ 130910 w 785446"/>
                  <a:gd name="connsiteY0" fmla="*/ 0 h 8539551"/>
                  <a:gd name="connsiteX1" fmla="*/ 654536 w 785446"/>
                  <a:gd name="connsiteY1" fmla="*/ 0 h 8539551"/>
                  <a:gd name="connsiteX2" fmla="*/ 785446 w 785446"/>
                  <a:gd name="connsiteY2" fmla="*/ 130910 h 8539551"/>
                  <a:gd name="connsiteX3" fmla="*/ 785446 w 785446"/>
                  <a:gd name="connsiteY3" fmla="*/ 8539551 h 8539551"/>
                  <a:gd name="connsiteX4" fmla="*/ 785446 w 785446"/>
                  <a:gd name="connsiteY4" fmla="*/ 8539551 h 8539551"/>
                  <a:gd name="connsiteX5" fmla="*/ 0 w 785446"/>
                  <a:gd name="connsiteY5" fmla="*/ 8539551 h 8539551"/>
                  <a:gd name="connsiteX6" fmla="*/ 0 w 785446"/>
                  <a:gd name="connsiteY6" fmla="*/ 8539551 h 8539551"/>
                  <a:gd name="connsiteX7" fmla="*/ 0 w 785446"/>
                  <a:gd name="connsiteY7" fmla="*/ 130910 h 8539551"/>
                  <a:gd name="connsiteX8" fmla="*/ 130910 w 785446"/>
                  <a:gd name="connsiteY8" fmla="*/ 0 h 853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5446" h="8539551">
                    <a:moveTo>
                      <a:pt x="785446" y="1423287"/>
                    </a:moveTo>
                    <a:lnTo>
                      <a:pt x="785446" y="7116264"/>
                    </a:lnTo>
                    <a:cubicBezTo>
                      <a:pt x="785446" y="7902325"/>
                      <a:pt x="780055" y="8539546"/>
                      <a:pt x="773405" y="8539546"/>
                    </a:cubicBezTo>
                    <a:lnTo>
                      <a:pt x="0" y="8539546"/>
                    </a:lnTo>
                    <a:lnTo>
                      <a:pt x="0" y="853954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773405" y="5"/>
                    </a:lnTo>
                    <a:cubicBezTo>
                      <a:pt x="780055" y="5"/>
                      <a:pt x="785446" y="637226"/>
                      <a:pt x="785446" y="1423287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8233" tIns="45327" rIns="45327" bIns="45328" numCol="1" spcCol="1270" anchor="ctr" anchorCtr="0">
                <a:noAutofit/>
              </a:bodyPr>
              <a:lstStyle/>
              <a:p>
                <a:pPr marL="57150" marR="0" lvl="1" indent="-57150" algn="l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Подобряване на производителността</a:t>
                </a:r>
              </a:p>
              <a:p>
                <a:pPr marL="57150" marR="0" lvl="1" indent="-57150" algn="l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Предсказуема поддръжка</a:t>
                </a:r>
              </a:p>
              <a:p>
                <a:pPr marL="57150" marR="0" lvl="1" indent="-57150" algn="l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Оптимизация на ресурсите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0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2C47-5554-4501-BF15-65ECEDEF8E45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96933" y="4299824"/>
            <a:ext cx="8937568" cy="15421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altLang="bg-BG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13105436"/>
              </p:ext>
            </p:extLst>
          </p:nvPr>
        </p:nvGraphicFramePr>
        <p:xfrm>
          <a:off x="514015" y="1091597"/>
          <a:ext cx="9375252" cy="4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514015" y="1632085"/>
            <a:ext cx="9214110" cy="3213234"/>
          </a:xfrm>
          <a:prstGeom prst="roundRect">
            <a:avLst>
              <a:gd name="adj" fmla="val 3036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440" y="153085"/>
            <a:ext cx="6843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solidFill>
                  <a:srgbClr val="0070C0"/>
                </a:solidFill>
              </a:rPr>
              <a:t>Как да създадем дигитален двойник </a:t>
            </a:r>
            <a:r>
              <a:rPr lang="bg-BG" sz="3000" dirty="0" smtClean="0">
                <a:solidFill>
                  <a:srgbClr val="0070C0"/>
                </a:solidFill>
              </a:rPr>
              <a:t>?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1" y="2348506"/>
            <a:ext cx="2914650" cy="3015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14015" y="1530542"/>
            <a:ext cx="8829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g-BG" sz="2400" b="1" dirty="0" smtClean="0"/>
              <a:t>Четене и филтриране на данните на местно ниво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bg-BG" sz="24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g-BG" sz="2400" b="1" dirty="0" smtClean="0"/>
              <a:t>Криптиране и компресиране на данните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bg-BG" sz="24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g-BG" sz="2400" b="1" dirty="0" smtClean="0"/>
              <a:t>Предаване на данните в облака и анализ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bg-BG" sz="24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g-BG" sz="2400" b="1" dirty="0" smtClean="0"/>
              <a:t>Моделиране на процеса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bg-BG" sz="24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g-BG" sz="2400" b="1" dirty="0" smtClean="0"/>
              <a:t>Визуализация на информацията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16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732C47-5554-4501-BF15-65ECEDEF8E45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96933" y="4299824"/>
            <a:ext cx="8937568" cy="15421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altLang="bg-BG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7" r="34249"/>
          <a:stretch/>
        </p:blipFill>
        <p:spPr>
          <a:xfrm>
            <a:off x="4628481" y="2284996"/>
            <a:ext cx="2834640" cy="451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/>
          <p:cNvGraphicFramePr/>
          <p:nvPr>
            <p:extLst/>
          </p:nvPr>
        </p:nvGraphicFramePr>
        <p:xfrm>
          <a:off x="1296440" y="827646"/>
          <a:ext cx="9375252" cy="4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16" y="4169750"/>
            <a:ext cx="849602" cy="849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40" y="1763281"/>
            <a:ext cx="1635647" cy="521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96" y="2501632"/>
            <a:ext cx="1584713" cy="13311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17" y="1592717"/>
            <a:ext cx="1910350" cy="8628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1" y="3804217"/>
            <a:ext cx="1580667" cy="15806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52" y="4003352"/>
            <a:ext cx="1016000" cy="101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64" y="5315824"/>
            <a:ext cx="1319093" cy="7759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655" y="1730250"/>
            <a:ext cx="2789259" cy="5160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60" y="6091761"/>
            <a:ext cx="787328" cy="787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37" y="6142077"/>
            <a:ext cx="858370" cy="686696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5" idx="3"/>
            <a:endCxn id="6" idx="1"/>
          </p:cNvCxnSpPr>
          <p:nvPr/>
        </p:nvCxnSpPr>
        <p:spPr>
          <a:xfrm>
            <a:off x="7463121" y="4543908"/>
            <a:ext cx="975195" cy="50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3"/>
            <a:endCxn id="18" idx="1"/>
          </p:cNvCxnSpPr>
          <p:nvPr/>
        </p:nvCxnSpPr>
        <p:spPr>
          <a:xfrm>
            <a:off x="9287918" y="4594551"/>
            <a:ext cx="6221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9" idx="3"/>
            <a:endCxn id="5" idx="1"/>
          </p:cNvCxnSpPr>
          <p:nvPr/>
        </p:nvCxnSpPr>
        <p:spPr>
          <a:xfrm>
            <a:off x="2424952" y="4511352"/>
            <a:ext cx="2203529" cy="3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0" idx="3"/>
          </p:cNvCxnSpPr>
          <p:nvPr/>
        </p:nvCxnSpPr>
        <p:spPr>
          <a:xfrm flipV="1">
            <a:off x="3212657" y="5315824"/>
            <a:ext cx="1499468" cy="387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1" idx="3"/>
          </p:cNvCxnSpPr>
          <p:nvPr/>
        </p:nvCxnSpPr>
        <p:spPr>
          <a:xfrm>
            <a:off x="2709309" y="3167212"/>
            <a:ext cx="2002816" cy="1132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9" idx="3"/>
          </p:cNvCxnSpPr>
          <p:nvPr/>
        </p:nvCxnSpPr>
        <p:spPr>
          <a:xfrm>
            <a:off x="2932087" y="2024139"/>
            <a:ext cx="1780038" cy="1780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6" idx="2"/>
          </p:cNvCxnSpPr>
          <p:nvPr/>
        </p:nvCxnSpPr>
        <p:spPr>
          <a:xfrm>
            <a:off x="4283092" y="2455558"/>
            <a:ext cx="568167" cy="962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2" idx="0"/>
          </p:cNvCxnSpPr>
          <p:nvPr/>
        </p:nvCxnSpPr>
        <p:spPr>
          <a:xfrm flipH="1" flipV="1">
            <a:off x="3221960" y="5842000"/>
            <a:ext cx="393664" cy="249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2083522" y="5978599"/>
            <a:ext cx="229372" cy="293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6045801" y="2284996"/>
            <a:ext cx="1215611" cy="101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605656" y="5842000"/>
            <a:ext cx="429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Четене, филтриране, криптиране, компресиране на данните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6440" y="153085"/>
            <a:ext cx="6843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dirty="0" smtClean="0">
                <a:solidFill>
                  <a:srgbClr val="0070C0"/>
                </a:solidFill>
              </a:rPr>
              <a:t>Как да създадем дигитален двойник </a:t>
            </a:r>
            <a:r>
              <a:rPr lang="bg-BG" sz="3000" dirty="0" smtClean="0">
                <a:solidFill>
                  <a:srgbClr val="0070C0"/>
                </a:solidFill>
              </a:rPr>
              <a:t>?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