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3"/>
    <p:sldMasterId id="2147483666" r:id="rId4"/>
    <p:sldMasterId id="2147483667" r:id="rId5"/>
    <p:sldMasterId id="214748366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6858000" cx="12192000"/>
  <p:notesSz cx="6858000" cy="9144000"/>
  <p:embeddedFontLst>
    <p:embeddedFont>
      <p:font typeface="Questrial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5" Type="http://schemas.openxmlformats.org/officeDocument/2006/relationships/font" Target="fonts/Questrial-regular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100" u="none" cap="none" strike="noStrike"/>
            </a:lvl1pPr>
            <a:lvl2pPr indent="0" lvl="1" marL="0" marR="0" rtl="0" algn="l">
              <a:spcBef>
                <a:spcPts val="0"/>
              </a:spcBef>
              <a:buChar char="○"/>
              <a:defRPr b="0" i="0" sz="1100" u="none" cap="none" strike="noStrike"/>
            </a:lvl2pPr>
            <a:lvl3pPr indent="0" lvl="2" marL="0" marR="0" rtl="0" algn="l">
              <a:spcBef>
                <a:spcPts val="0"/>
              </a:spcBef>
              <a:buChar char="■"/>
              <a:defRPr b="0" i="0" sz="1100" u="none" cap="none" strike="noStrike"/>
            </a:lvl3pPr>
            <a:lvl4pPr indent="0" lvl="3" marL="0" marR="0" rtl="0" algn="l">
              <a:spcBef>
                <a:spcPts val="0"/>
              </a:spcBef>
              <a:buChar char="●"/>
              <a:defRPr b="0" i="0" sz="1100" u="none" cap="none" strike="noStrike"/>
            </a:lvl4pPr>
            <a:lvl5pPr indent="0" lvl="4" marL="0" marR="0" rtl="0" algn="l">
              <a:spcBef>
                <a:spcPts val="0"/>
              </a:spcBef>
              <a:buChar char="○"/>
              <a:defRPr b="0" i="0" sz="1100" u="none" cap="none" strike="noStrike"/>
            </a:lvl5pPr>
            <a:lvl6pPr indent="0" lvl="5" marL="0" marR="0" rtl="0" algn="l">
              <a:spcBef>
                <a:spcPts val="0"/>
              </a:spcBef>
              <a:buChar char="■"/>
              <a:defRPr b="0" i="0" sz="1100" u="none" cap="none" strike="noStrike"/>
            </a:lvl6pPr>
            <a:lvl7pPr indent="0" lvl="6" marL="0" marR="0" rtl="0" algn="l">
              <a:spcBef>
                <a:spcPts val="0"/>
              </a:spcBef>
              <a:buChar char="●"/>
              <a:defRPr b="0" i="0" sz="1100" u="none" cap="none" strike="noStrike"/>
            </a:lvl7pPr>
            <a:lvl8pPr indent="0" lvl="7" marL="0" marR="0" rtl="0" algn="l">
              <a:spcBef>
                <a:spcPts val="0"/>
              </a:spcBef>
              <a:buChar char="○"/>
              <a:defRPr b="0" i="0" sz="1100" u="none" cap="none" strike="noStrike"/>
            </a:lvl8pPr>
            <a:lvl9pPr indent="0" lvl="8" marL="0" marR="0" rtl="0" algn="l">
              <a:spcBef>
                <a:spcPts val="0"/>
              </a:spcBef>
              <a:buChar char="■"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80" name="Shape 2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87" name="Shape 2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95" name="Shape 2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ctrTitle"/>
          </p:nvPr>
        </p:nvSpPr>
        <p:spPr>
          <a:xfrm>
            <a:off x="1154954" y="1447800"/>
            <a:ext cx="8825657" cy="33295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b="0" i="0" sz="7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subTitle"/>
          </p:nvPr>
        </p:nvSpPr>
        <p:spPr>
          <a:xfrm>
            <a:off x="1154954" y="4777380"/>
            <a:ext cx="8825657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 rot="5400000">
            <a:off x="10155236" y="1790699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b="0" i="0" sz="11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 rot="5400000">
            <a:off x="8951118" y="3225006"/>
            <a:ext cx="3859212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10352086" y="295275"/>
            <a:ext cx="8381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0" type="dt"/>
          </p:nvPr>
        </p:nvSpPr>
        <p:spPr>
          <a:xfrm rot="5400000">
            <a:off x="10155236" y="1790699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b="0" i="0" sz="11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 rot="5400000">
            <a:off x="8951118" y="3225006"/>
            <a:ext cx="3859212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10352086" y="295275"/>
            <a:ext cx="8381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646112" y="452437"/>
            <a:ext cx="9404349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 rot="5400000">
            <a:off x="10155236" y="1790699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b="0" i="0" sz="11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 rot="5400000">
            <a:off x="8951118" y="3225006"/>
            <a:ext cx="3859212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10352086" y="295275"/>
            <a:ext cx="8381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646112" y="452437"/>
            <a:ext cx="9404349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1103312" y="1905000"/>
            <a:ext cx="439633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2561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28269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93980" lvl="2" marL="1143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16839" lvl="3" marL="1600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16839" lvl="4" marL="2057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6839" lvl="5" marL="2514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971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6840" lvl="7" marL="342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6840" lvl="8" marL="3886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3" type="body"/>
          </p:nvPr>
        </p:nvSpPr>
        <p:spPr>
          <a:xfrm>
            <a:off x="5654494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4" type="body"/>
          </p:nvPr>
        </p:nvSpPr>
        <p:spPr>
          <a:xfrm>
            <a:off x="5654494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2561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28269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93980" lvl="2" marL="1143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16839" lvl="3" marL="1600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16839" lvl="4" marL="2057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6839" lvl="5" marL="2514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971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6840" lvl="7" marL="342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6840" lvl="8" marL="3886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 rot="5400000">
            <a:off x="10155236" y="1790699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b="0" i="0" sz="11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 rot="5400000">
            <a:off x="8951118" y="3225006"/>
            <a:ext cx="3859212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10352086" y="295275"/>
            <a:ext cx="8381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646112" y="452437"/>
            <a:ext cx="9404349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2561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28269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93980" lvl="2" marL="1143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16839" lvl="3" marL="1600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16839" lvl="4" marL="2057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6839" lvl="5" marL="2514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971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6840" lvl="7" marL="342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6840" lvl="8" marL="3886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5654492" y="2056091"/>
            <a:ext cx="4396340" cy="42002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2561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28269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93980" lvl="2" marL="1143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16839" lvl="3" marL="1600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16839" lvl="4" marL="2057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6839" lvl="5" marL="2514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971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6840" lvl="7" marL="342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6840" lvl="8" marL="3886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 rot="5400000">
            <a:off x="10155236" y="1790699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b="0" i="0" sz="11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 rot="5400000">
            <a:off x="8951118" y="3225006"/>
            <a:ext cx="3859212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10352086" y="295275"/>
            <a:ext cx="8381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1154955" y="2861733"/>
            <a:ext cx="8825657" cy="19156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b="0" i="0" sz="4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1154954" y="4777380"/>
            <a:ext cx="8825657" cy="86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0" type="dt"/>
          </p:nvPr>
        </p:nvSpPr>
        <p:spPr>
          <a:xfrm rot="5400000">
            <a:off x="10155236" y="1790699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b="0" i="0" sz="11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 rot="5400000">
            <a:off x="8951118" y="3225006"/>
            <a:ext cx="3859212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10352086" y="295275"/>
            <a:ext cx="8381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 with Caption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1574800" y="1447800"/>
            <a:ext cx="7999315" cy="23233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b="0" i="0" sz="48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1930400" y="3771173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small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2" type="body"/>
          </p:nvPr>
        </p:nvSpPr>
        <p:spPr>
          <a:xfrm>
            <a:off x="1154954" y="4350657"/>
            <a:ext cx="8825659" cy="1676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0" type="dt"/>
          </p:nvPr>
        </p:nvSpPr>
        <p:spPr>
          <a:xfrm rot="5400000">
            <a:off x="10155236" y="1790699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b="0" i="0" sz="11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1" type="ftr"/>
          </p:nvPr>
        </p:nvSpPr>
        <p:spPr>
          <a:xfrm rot="5400000">
            <a:off x="8951118" y="3225006"/>
            <a:ext cx="3859212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10352086" y="295275"/>
            <a:ext cx="8381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3 Column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646112" y="452437"/>
            <a:ext cx="9404349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32947" y="1981200"/>
            <a:ext cx="294686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2" type="body"/>
          </p:nvPr>
        </p:nvSpPr>
        <p:spPr>
          <a:xfrm>
            <a:off x="652462" y="2667000"/>
            <a:ext cx="2927350" cy="3589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3" type="body"/>
          </p:nvPr>
        </p:nvSpPr>
        <p:spPr>
          <a:xfrm>
            <a:off x="3883658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4" type="body"/>
          </p:nvPr>
        </p:nvSpPr>
        <p:spPr>
          <a:xfrm>
            <a:off x="3873105" y="2667000"/>
            <a:ext cx="2946793" cy="3589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5" type="body"/>
          </p:nvPr>
        </p:nvSpPr>
        <p:spPr>
          <a:xfrm>
            <a:off x="7124700" y="1981200"/>
            <a:ext cx="29321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6" type="body"/>
          </p:nvPr>
        </p:nvSpPr>
        <p:spPr>
          <a:xfrm>
            <a:off x="7124700" y="2667000"/>
            <a:ext cx="2932112" cy="3589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0" type="dt"/>
          </p:nvPr>
        </p:nvSpPr>
        <p:spPr>
          <a:xfrm rot="5400000">
            <a:off x="10155236" y="1790699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b="0" i="0" sz="11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1" type="ftr"/>
          </p:nvPr>
        </p:nvSpPr>
        <p:spPr>
          <a:xfrm rot="5400000">
            <a:off x="8951118" y="3225006"/>
            <a:ext cx="3859212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10352086" y="295275"/>
            <a:ext cx="8381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3 Picture Column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646112" y="452437"/>
            <a:ext cx="9404349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52462" y="4250948"/>
            <a:ext cx="294004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6" name="Shape 176"/>
          <p:cNvSpPr/>
          <p:nvPr>
            <p:ph idx="2" type="pic"/>
          </p:nvPr>
        </p:nvSpPr>
        <p:spPr>
          <a:xfrm>
            <a:off x="652462" y="2209800"/>
            <a:ext cx="2940049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3" type="body"/>
          </p:nvPr>
        </p:nvSpPr>
        <p:spPr>
          <a:xfrm>
            <a:off x="652462" y="4827210"/>
            <a:ext cx="2940049" cy="6591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4" type="body"/>
          </p:nvPr>
        </p:nvSpPr>
        <p:spPr>
          <a:xfrm>
            <a:off x="3889375" y="4250948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9" name="Shape 179"/>
          <p:cNvSpPr/>
          <p:nvPr>
            <p:ph idx="5" type="pic"/>
          </p:nvPr>
        </p:nvSpPr>
        <p:spPr>
          <a:xfrm>
            <a:off x="3889373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6" type="body"/>
          </p:nvPr>
        </p:nvSpPr>
        <p:spPr>
          <a:xfrm>
            <a:off x="3888021" y="4827210"/>
            <a:ext cx="2934406" cy="6591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7" type="body"/>
          </p:nvPr>
        </p:nvSpPr>
        <p:spPr>
          <a:xfrm>
            <a:off x="7124700" y="4250948"/>
            <a:ext cx="29321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2" name="Shape 182"/>
          <p:cNvSpPr/>
          <p:nvPr>
            <p:ph idx="8" type="pic"/>
          </p:nvPr>
        </p:nvSpPr>
        <p:spPr>
          <a:xfrm>
            <a:off x="7124699" y="2209800"/>
            <a:ext cx="2932112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3" name="Shape 183"/>
          <p:cNvSpPr txBox="1"/>
          <p:nvPr>
            <p:ph idx="9" type="body"/>
          </p:nvPr>
        </p:nvSpPr>
        <p:spPr>
          <a:xfrm>
            <a:off x="7124575" y="4827207"/>
            <a:ext cx="2935996" cy="6591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10" type="dt"/>
          </p:nvPr>
        </p:nvSpPr>
        <p:spPr>
          <a:xfrm rot="5400000">
            <a:off x="10155236" y="1790699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b="0" i="0" sz="11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1" type="ftr"/>
          </p:nvPr>
        </p:nvSpPr>
        <p:spPr>
          <a:xfrm rot="5400000">
            <a:off x="8951118" y="3225006"/>
            <a:ext cx="3859212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x="10352086" y="295275"/>
            <a:ext cx="8381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646112" y="452437"/>
            <a:ext cx="9404349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1103312" y="2052636"/>
            <a:ext cx="8947149" cy="419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05411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71119" lvl="2" marL="1143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93980" lvl="3" marL="1600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93979" lvl="4" marL="2057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93979" lvl="5" marL="2514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93979" lvl="6" marL="2971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93979" lvl="7" marL="342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93979" lvl="8" marL="3886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 rot="5400000">
            <a:off x="10155236" y="1790699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b="0" i="0" sz="11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 rot="5400000">
            <a:off x="8951118" y="3225006"/>
            <a:ext cx="3859212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10352086" y="295275"/>
            <a:ext cx="8381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1153907" y="1854191"/>
            <a:ext cx="5092905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b="0" i="0" sz="36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3" name="Shape 33"/>
          <p:cNvSpPr/>
          <p:nvPr>
            <p:ph idx="2" type="pic"/>
          </p:nvPr>
        </p:nvSpPr>
        <p:spPr>
          <a:xfrm>
            <a:off x="6949546" y="1143000"/>
            <a:ext cx="3200399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1154954" y="3657600"/>
            <a:ext cx="508497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 rot="5400000">
            <a:off x="10155236" y="1790699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b="0" i="0" sz="11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 rot="5400000">
            <a:off x="8951118" y="3225006"/>
            <a:ext cx="3859212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10352086" y="295275"/>
            <a:ext cx="8381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 rot="5400000">
            <a:off x="6267450" y="2466974"/>
            <a:ext cx="5826124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 rot="5400000">
            <a:off x="1679573" y="-139698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05411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71119" lvl="2" marL="1143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93980" lvl="3" marL="1600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93979" lvl="4" marL="2057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93979" lvl="5" marL="2514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93979" lvl="6" marL="2971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93979" lvl="7" marL="342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93979" lvl="8" marL="3886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 rot="5400000">
            <a:off x="10155236" y="1790699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b="0" i="0" sz="11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 rot="5400000">
            <a:off x="8951118" y="3225006"/>
            <a:ext cx="3859212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10352086" y="295275"/>
            <a:ext cx="8381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646112" y="452437"/>
            <a:ext cx="9404349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 rot="5400000">
            <a:off x="3479005" y="-323056"/>
            <a:ext cx="4195762" cy="8947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05411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71119" lvl="2" marL="1143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93980" lvl="3" marL="1600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93979" lvl="4" marL="2057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93979" lvl="5" marL="2514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93979" lvl="6" marL="2971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93979" lvl="7" marL="342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93979" lvl="8" marL="3886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 rot="5400000">
            <a:off x="10155236" y="1790699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b="0" i="0" sz="11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 rot="5400000">
            <a:off x="8951118" y="3225006"/>
            <a:ext cx="3859212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10352086" y="295275"/>
            <a:ext cx="8381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Name Card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1154954" y="3124200"/>
            <a:ext cx="8825659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b="0" i="0" sz="4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1154954" y="4777380"/>
            <a:ext cx="8825659" cy="86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 rot="5400000">
            <a:off x="10155236" y="1790699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b="0" i="0" sz="11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 rot="5400000">
            <a:off x="8951118" y="3225006"/>
            <a:ext cx="3859212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10352086" y="295275"/>
            <a:ext cx="8381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Ca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1154954" y="1447800"/>
            <a:ext cx="8825659" cy="198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b="0" i="0" sz="48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 rot="5400000">
            <a:off x="10155236" y="1790699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b="0" i="0" sz="11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 rot="5400000">
            <a:off x="8951118" y="3225006"/>
            <a:ext cx="3859212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10352086" y="295275"/>
            <a:ext cx="8381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noramic Picture with Ca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1154955" y="4800587"/>
            <a:ext cx="8825657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b="0" i="0" sz="2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4" name="Shape 64"/>
          <p:cNvSpPr/>
          <p:nvPr>
            <p:ph idx="2" type="pic"/>
          </p:nvPr>
        </p:nvSpPr>
        <p:spPr>
          <a:xfrm>
            <a:off x="1154954" y="685800"/>
            <a:ext cx="8825657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1154955" y="5367325"/>
            <a:ext cx="8825655" cy="493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 rot="5400000">
            <a:off x="10155236" y="1790699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b="0" i="0" sz="11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 rot="5400000">
            <a:off x="8951118" y="3225006"/>
            <a:ext cx="3859212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10352086" y="295275"/>
            <a:ext cx="8381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1154954" y="1447800"/>
            <a:ext cx="3401063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b="0" i="0" sz="2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1397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05411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71119" lvl="2" marL="1143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93980" lvl="3" marL="1600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93979" lvl="4" marL="2057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93979" lvl="5" marL="2514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93979" lvl="6" marL="2971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93979" lvl="7" marL="342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93979" lvl="8" marL="3886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x="1154954" y="3129280"/>
            <a:ext cx="3401062" cy="28955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 rot="5400000">
            <a:off x="10155236" y="1790699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b="0" i="0" sz="11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 rot="5400000">
            <a:off x="8951118" y="3225006"/>
            <a:ext cx="3859212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10352086" y="295275"/>
            <a:ext cx="8381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5.xml"/><Relationship Id="rId10" Type="http://schemas.openxmlformats.org/officeDocument/2006/relationships/slideLayout" Target="../slideLayouts/slideLayout4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7.xml"/><Relationship Id="rId12" Type="http://schemas.openxmlformats.org/officeDocument/2006/relationships/slideLayout" Target="../slideLayouts/slideLayout6.xml"/><Relationship Id="rId1" Type="http://schemas.openxmlformats.org/officeDocument/2006/relationships/image" Target="../media/image6.jp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slideLayout" Target="../slideLayouts/slideLayout3.xml"/><Relationship Id="rId15" Type="http://schemas.openxmlformats.org/officeDocument/2006/relationships/slideLayout" Target="../slideLayouts/slideLayout9.xml"/><Relationship Id="rId14" Type="http://schemas.openxmlformats.org/officeDocument/2006/relationships/slideLayout" Target="../slideLayouts/slideLayout8.xml"/><Relationship Id="rId17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19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slideLayout" Target="../slideLayouts/slideLayout15.xml"/><Relationship Id="rId8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slideLayout" Target="../slideLayouts/slideLayout16.xml"/><Relationship Id="rId8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slideLayout" Target="../slideLayouts/slideLayout17.xml"/><Relationship Id="rId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70175"/>
            <a:ext cx="4037012" cy="418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"/>
          <p:cNvPicPr preferRelativeResize="0"/>
          <p:nvPr/>
        </p:nvPicPr>
        <p:blipFill rotWithShape="1">
          <a:blip r:embed="rId3">
            <a:alphaModFix/>
          </a:blip>
          <a:srcRect b="0" l="35639" r="0" t="0"/>
          <a:stretch/>
        </p:blipFill>
        <p:spPr>
          <a:xfrm>
            <a:off x="0" y="2892425"/>
            <a:ext cx="1522412" cy="2365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Shape 8"/>
          <p:cNvGrpSpPr/>
          <p:nvPr/>
        </p:nvGrpSpPr>
        <p:grpSpPr>
          <a:xfrm>
            <a:off x="8607425" y="1676400"/>
            <a:ext cx="2822574" cy="2822574"/>
            <a:chOff x="8607425" y="1676400"/>
            <a:chExt cx="2822574" cy="2822574"/>
          </a:xfrm>
        </p:grpSpPr>
        <p:pic>
          <p:nvPicPr>
            <p:cNvPr id="9" name="Shape 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607425" y="1676400"/>
              <a:ext cx="2822574" cy="2822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Shape 10"/>
            <p:cNvSpPr/>
            <p:nvPr/>
          </p:nvSpPr>
          <p:spPr>
            <a:xfrm>
              <a:off x="9021761" y="2089150"/>
              <a:ext cx="1993900" cy="199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pic>
        <p:nvPicPr>
          <p:cNvPr id="11" name="Shape 11"/>
          <p:cNvPicPr preferRelativeResize="0"/>
          <p:nvPr/>
        </p:nvPicPr>
        <p:blipFill rotWithShape="1">
          <a:blip r:embed="rId5">
            <a:alphaModFix/>
          </a:blip>
          <a:srcRect b="0" l="0" r="0" t="28812"/>
          <a:stretch/>
        </p:blipFill>
        <p:spPr>
          <a:xfrm>
            <a:off x="7999411" y="0"/>
            <a:ext cx="1603375" cy="1141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6">
            <a:alphaModFix/>
          </a:blip>
          <a:srcRect b="23320" l="0" r="0" t="0"/>
          <a:stretch/>
        </p:blipFill>
        <p:spPr>
          <a:xfrm>
            <a:off x="8609011" y="6096000"/>
            <a:ext cx="99377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Shape 14"/>
          <p:cNvSpPr txBox="1"/>
          <p:nvPr>
            <p:ph type="title"/>
          </p:nvPr>
        </p:nvSpPr>
        <p:spPr>
          <a:xfrm>
            <a:off x="646112" y="452437"/>
            <a:ext cx="9404349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1103312" y="2052636"/>
            <a:ext cx="8947149" cy="419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05411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71119" lvl="2" marL="1143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93980" lvl="3" marL="1600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93979" lvl="4" marL="2057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93979" lvl="5" marL="2514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93979" lvl="6" marL="2971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93979" lvl="7" marL="342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93979" lvl="8" marL="3886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 rot="5400000">
            <a:off x="10155236" y="1790699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b="0" i="0" sz="11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 rot="5400000">
            <a:off x="8951118" y="3225006"/>
            <a:ext cx="3859212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10352086" y="295275"/>
            <a:ext cx="8381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7"/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61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70175"/>
            <a:ext cx="4037012" cy="418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b="0" l="35639" r="0" t="0"/>
          <a:stretch/>
        </p:blipFill>
        <p:spPr>
          <a:xfrm>
            <a:off x="0" y="2892425"/>
            <a:ext cx="1522412" cy="2365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Shape 110"/>
          <p:cNvGrpSpPr/>
          <p:nvPr/>
        </p:nvGrpSpPr>
        <p:grpSpPr>
          <a:xfrm>
            <a:off x="8607425" y="1676400"/>
            <a:ext cx="2822574" cy="2822574"/>
            <a:chOff x="8607425" y="1676400"/>
            <a:chExt cx="2822574" cy="2822574"/>
          </a:xfrm>
        </p:grpSpPr>
        <p:pic>
          <p:nvPicPr>
            <p:cNvPr id="111" name="Shape 1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607425" y="1676400"/>
              <a:ext cx="2822574" cy="2822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Shape 112"/>
            <p:cNvSpPr/>
            <p:nvPr/>
          </p:nvSpPr>
          <p:spPr>
            <a:xfrm>
              <a:off x="9021761" y="2089150"/>
              <a:ext cx="1993900" cy="199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pic>
        <p:nvPicPr>
          <p:cNvPr id="113" name="Shape 113"/>
          <p:cNvPicPr preferRelativeResize="0"/>
          <p:nvPr/>
        </p:nvPicPr>
        <p:blipFill rotWithShape="1">
          <a:blip r:embed="rId5">
            <a:alphaModFix/>
          </a:blip>
          <a:srcRect b="0" l="0" r="0" t="28812"/>
          <a:stretch/>
        </p:blipFill>
        <p:spPr>
          <a:xfrm>
            <a:off x="7999411" y="0"/>
            <a:ext cx="1603375" cy="1141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6">
            <a:alphaModFix/>
          </a:blip>
          <a:srcRect b="23320" l="0" r="0" t="0"/>
          <a:stretch/>
        </p:blipFill>
        <p:spPr>
          <a:xfrm>
            <a:off x="8609011" y="6096000"/>
            <a:ext cx="99377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898525" y="971550"/>
            <a:ext cx="801686" cy="197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-US" sz="1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9329736" y="2613025"/>
            <a:ext cx="803275" cy="197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-US" sz="1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118" name="Shape 118"/>
          <p:cNvSpPr txBox="1"/>
          <p:nvPr>
            <p:ph type="title"/>
          </p:nvPr>
        </p:nvSpPr>
        <p:spPr>
          <a:xfrm>
            <a:off x="646112" y="452437"/>
            <a:ext cx="9404349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1103312" y="2052636"/>
            <a:ext cx="8947149" cy="419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05411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71119" lvl="2" marL="1143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93980" lvl="3" marL="1600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93979" lvl="4" marL="2057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93979" lvl="5" marL="2514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93979" lvl="6" marL="2971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93979" lvl="7" marL="342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93979" lvl="8" marL="3886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0" type="dt"/>
          </p:nvPr>
        </p:nvSpPr>
        <p:spPr>
          <a:xfrm rot="5400000">
            <a:off x="10155236" y="1790699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b="0" i="0" sz="11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1" type="ftr"/>
          </p:nvPr>
        </p:nvSpPr>
        <p:spPr>
          <a:xfrm rot="5400000">
            <a:off x="8951118" y="3225006"/>
            <a:ext cx="3859212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10352086" y="295275"/>
            <a:ext cx="8381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70175"/>
            <a:ext cx="4037012" cy="418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b="0" l="35639" r="0" t="0"/>
          <a:stretch/>
        </p:blipFill>
        <p:spPr>
          <a:xfrm>
            <a:off x="0" y="2892425"/>
            <a:ext cx="1522412" cy="2365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" name="Shape 133"/>
          <p:cNvGrpSpPr/>
          <p:nvPr/>
        </p:nvGrpSpPr>
        <p:grpSpPr>
          <a:xfrm>
            <a:off x="8607425" y="1676400"/>
            <a:ext cx="2822574" cy="2822574"/>
            <a:chOff x="8607425" y="1676400"/>
            <a:chExt cx="2822574" cy="2822574"/>
          </a:xfrm>
        </p:grpSpPr>
        <p:pic>
          <p:nvPicPr>
            <p:cNvPr id="134" name="Shape 1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607425" y="1676400"/>
              <a:ext cx="2822574" cy="2822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Shape 135"/>
            <p:cNvSpPr/>
            <p:nvPr/>
          </p:nvSpPr>
          <p:spPr>
            <a:xfrm>
              <a:off x="9021761" y="2089150"/>
              <a:ext cx="1993900" cy="199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pic>
        <p:nvPicPr>
          <p:cNvPr id="136" name="Shape 136"/>
          <p:cNvPicPr preferRelativeResize="0"/>
          <p:nvPr/>
        </p:nvPicPr>
        <p:blipFill rotWithShape="1">
          <a:blip r:embed="rId5">
            <a:alphaModFix/>
          </a:blip>
          <a:srcRect b="0" l="0" r="0" t="28812"/>
          <a:stretch/>
        </p:blipFill>
        <p:spPr>
          <a:xfrm>
            <a:off x="7999411" y="0"/>
            <a:ext cx="1603375" cy="1141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6">
            <a:alphaModFix/>
          </a:blip>
          <a:srcRect b="23320" l="0" r="0" t="0"/>
          <a:stretch/>
        </p:blipFill>
        <p:spPr>
          <a:xfrm>
            <a:off x="8609011" y="6096000"/>
            <a:ext cx="99377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139" name="Shape 139"/>
          <p:cNvCxnSpPr/>
          <p:nvPr/>
        </p:nvCxnSpPr>
        <p:spPr>
          <a:xfrm>
            <a:off x="3725862" y="2133600"/>
            <a:ext cx="0" cy="3962399"/>
          </a:xfrm>
          <a:prstGeom prst="straightConnector1">
            <a:avLst/>
          </a:prstGeom>
          <a:noFill/>
          <a:ln cap="rnd" cmpd="sng" w="12700">
            <a:solidFill>
              <a:schemeClr val="accent1">
                <a:alpha val="39215"/>
              </a:schemeClr>
            </a:solidFill>
            <a:prstDash val="solid"/>
            <a:miter lim="8000"/>
            <a:headEnd len="med" w="med" type="none"/>
            <a:tailEnd len="med" w="med" type="none"/>
          </a:ln>
        </p:spPr>
      </p:cxnSp>
      <p:cxnSp>
        <p:nvCxnSpPr>
          <p:cNvPr id="140" name="Shape 140"/>
          <p:cNvCxnSpPr/>
          <p:nvPr/>
        </p:nvCxnSpPr>
        <p:spPr>
          <a:xfrm>
            <a:off x="6962775" y="2133600"/>
            <a:ext cx="0" cy="3967162"/>
          </a:xfrm>
          <a:prstGeom prst="straightConnector1">
            <a:avLst/>
          </a:prstGeom>
          <a:noFill/>
          <a:ln cap="rnd" cmpd="sng" w="12700">
            <a:solidFill>
              <a:schemeClr val="accent1">
                <a:alpha val="39215"/>
              </a:schemeClr>
            </a:solidFill>
            <a:prstDash val="solid"/>
            <a:miter lim="8000"/>
            <a:headEnd len="med" w="med" type="none"/>
            <a:tailEnd len="med" w="med" type="none"/>
          </a:ln>
        </p:spPr>
      </p:cxnSp>
      <p:sp>
        <p:nvSpPr>
          <p:cNvPr id="141" name="Shape 141"/>
          <p:cNvSpPr txBox="1"/>
          <p:nvPr>
            <p:ph type="title"/>
          </p:nvPr>
        </p:nvSpPr>
        <p:spPr>
          <a:xfrm>
            <a:off x="646112" y="452437"/>
            <a:ext cx="9404349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1103312" y="2052636"/>
            <a:ext cx="8947149" cy="419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05411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71119" lvl="2" marL="1143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93980" lvl="3" marL="1600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93979" lvl="4" marL="2057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93979" lvl="5" marL="2514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93979" lvl="6" marL="2971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93979" lvl="7" marL="342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93979" lvl="8" marL="3886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0" type="dt"/>
          </p:nvPr>
        </p:nvSpPr>
        <p:spPr>
          <a:xfrm rot="5400000">
            <a:off x="10155236" y="1790699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b="0" i="0" sz="11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1" type="ftr"/>
          </p:nvPr>
        </p:nvSpPr>
        <p:spPr>
          <a:xfrm rot="5400000">
            <a:off x="8951118" y="3225006"/>
            <a:ext cx="3859212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10352086" y="295275"/>
            <a:ext cx="8381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70175"/>
            <a:ext cx="4037012" cy="418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35639" r="0" t="0"/>
          <a:stretch/>
        </p:blipFill>
        <p:spPr>
          <a:xfrm>
            <a:off x="0" y="2892425"/>
            <a:ext cx="1522412" cy="2365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Shape 160"/>
          <p:cNvGrpSpPr/>
          <p:nvPr/>
        </p:nvGrpSpPr>
        <p:grpSpPr>
          <a:xfrm>
            <a:off x="8607425" y="1676400"/>
            <a:ext cx="2822574" cy="2822574"/>
            <a:chOff x="8607425" y="1676400"/>
            <a:chExt cx="2822574" cy="2822574"/>
          </a:xfrm>
        </p:grpSpPr>
        <p:pic>
          <p:nvPicPr>
            <p:cNvPr id="161" name="Shape 16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607425" y="1676400"/>
              <a:ext cx="2822574" cy="2822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Shape 162"/>
            <p:cNvSpPr/>
            <p:nvPr/>
          </p:nvSpPr>
          <p:spPr>
            <a:xfrm>
              <a:off x="9021761" y="2089150"/>
              <a:ext cx="1993900" cy="199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pic>
        <p:nvPicPr>
          <p:cNvPr id="163" name="Shape 163"/>
          <p:cNvPicPr preferRelativeResize="0"/>
          <p:nvPr/>
        </p:nvPicPr>
        <p:blipFill rotWithShape="1">
          <a:blip r:embed="rId5">
            <a:alphaModFix/>
          </a:blip>
          <a:srcRect b="0" l="0" r="0" t="28812"/>
          <a:stretch/>
        </p:blipFill>
        <p:spPr>
          <a:xfrm>
            <a:off x="7999411" y="0"/>
            <a:ext cx="1603375" cy="1141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6">
            <a:alphaModFix/>
          </a:blip>
          <a:srcRect b="23320" l="0" r="0" t="0"/>
          <a:stretch/>
        </p:blipFill>
        <p:spPr>
          <a:xfrm>
            <a:off x="8609011" y="6096000"/>
            <a:ext cx="99377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166" name="Shape 166"/>
          <p:cNvCxnSpPr/>
          <p:nvPr/>
        </p:nvCxnSpPr>
        <p:spPr>
          <a:xfrm>
            <a:off x="3725862" y="2133600"/>
            <a:ext cx="0" cy="3962399"/>
          </a:xfrm>
          <a:prstGeom prst="straightConnector1">
            <a:avLst/>
          </a:prstGeom>
          <a:noFill/>
          <a:ln cap="rnd" cmpd="sng" w="12700">
            <a:solidFill>
              <a:schemeClr val="accent1">
                <a:alpha val="39215"/>
              </a:schemeClr>
            </a:solidFill>
            <a:prstDash val="solid"/>
            <a:miter lim="8000"/>
            <a:headEnd len="med" w="med" type="none"/>
            <a:tailEnd len="med" w="med" type="none"/>
          </a:ln>
        </p:spPr>
      </p:cxnSp>
      <p:cxnSp>
        <p:nvCxnSpPr>
          <p:cNvPr id="167" name="Shape 167"/>
          <p:cNvCxnSpPr/>
          <p:nvPr/>
        </p:nvCxnSpPr>
        <p:spPr>
          <a:xfrm>
            <a:off x="6962775" y="2133600"/>
            <a:ext cx="0" cy="3967162"/>
          </a:xfrm>
          <a:prstGeom prst="straightConnector1">
            <a:avLst/>
          </a:prstGeom>
          <a:noFill/>
          <a:ln cap="rnd" cmpd="sng" w="12700">
            <a:solidFill>
              <a:schemeClr val="accent1">
                <a:alpha val="39215"/>
              </a:schemeClr>
            </a:solidFill>
            <a:prstDash val="solid"/>
            <a:miter lim="8000"/>
            <a:headEnd len="med" w="med" type="none"/>
            <a:tailEnd len="med" w="med" type="none"/>
          </a:ln>
        </p:spPr>
      </p:cxnSp>
      <p:sp>
        <p:nvSpPr>
          <p:cNvPr id="168" name="Shape 168"/>
          <p:cNvSpPr txBox="1"/>
          <p:nvPr>
            <p:ph type="title"/>
          </p:nvPr>
        </p:nvSpPr>
        <p:spPr>
          <a:xfrm>
            <a:off x="646112" y="452437"/>
            <a:ext cx="9404349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1103312" y="2052636"/>
            <a:ext cx="8947149" cy="419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05411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71119" lvl="2" marL="1143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93980" lvl="3" marL="1600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93979" lvl="4" marL="2057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93979" lvl="5" marL="2514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93979" lvl="6" marL="2971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93979" lvl="7" marL="3429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93979" lvl="8" marL="3886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0" type="dt"/>
          </p:nvPr>
        </p:nvSpPr>
        <p:spPr>
          <a:xfrm rot="5400000">
            <a:off x="10155236" y="1790699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b="0" i="0" sz="11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1" type="ftr"/>
          </p:nvPr>
        </p:nvSpPr>
        <p:spPr>
          <a:xfrm rot="5400000">
            <a:off x="8951118" y="3225006"/>
            <a:ext cx="3859212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10352086" y="295275"/>
            <a:ext cx="8381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g"/><Relationship Id="rId4" Type="http://schemas.openxmlformats.org/officeDocument/2006/relationships/image" Target="../media/image23.jpg"/><Relationship Id="rId5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ctrTitle"/>
          </p:nvPr>
        </p:nvSpPr>
        <p:spPr>
          <a:xfrm>
            <a:off x="773112" y="463550"/>
            <a:ext cx="7920036" cy="17129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Georgia"/>
              <a:buNone/>
            </a:pPr>
            <a:r>
              <a:rPr b="1" i="1" lang="en-US" sz="72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Интерфейси</a:t>
            </a:r>
          </a:p>
        </p:txBody>
      </p:sp>
      <p:sp>
        <p:nvSpPr>
          <p:cNvPr id="192" name="Shape 192"/>
          <p:cNvSpPr txBox="1"/>
          <p:nvPr>
            <p:ph idx="1" type="subTitle"/>
          </p:nvPr>
        </p:nvSpPr>
        <p:spPr>
          <a:xfrm>
            <a:off x="9655175" y="6310312"/>
            <a:ext cx="2309812" cy="412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ХРИСТО ГАЦИНСКИ 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646112" y="452437"/>
            <a:ext cx="9404349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b="0" i="0" lang="en-US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RS-232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2859086" y="1704975"/>
            <a:ext cx="9332912" cy="3794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RS-232 е сериен интерфейс, представен за пръв път през 1962 година.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По замисъл е трябвало да служи за връзка между терминали и комуникацонни устройства (модеми), но в последствие бива използван за всякакви периферни устройства, включително и измервателни уреди.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Цифровият сигнал при RS-232 се подава посредством положителни и отрицателни нива на напрежение с размер ±3V или ±15V, където положителното ниво се интерпретира като 0, а отрицателното – за 1-ца.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02037"/>
            <a:ext cx="2743199" cy="2462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574675" y="558800"/>
            <a:ext cx="9496424" cy="1436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Използват се два основни типа конектори – DB25 и DB9, съответно с 25 и 9 извода. За свързване между компютър и измервателен уред обаче обикновено са необходими само три.</a:t>
            </a: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675" y="1825625"/>
            <a:ext cx="5314949" cy="142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2536" y="1550987"/>
            <a:ext cx="2352674" cy="207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59086" y="4133850"/>
            <a:ext cx="6554786" cy="249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646112" y="452437"/>
            <a:ext cx="9404349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b="0" i="0" lang="en-US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Основни предимства и недостатъци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412750" y="1852611"/>
            <a:ext cx="11320461" cy="472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RS-232 е по-евтин от използвания досега GPIB.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В продължение на десетилетия е основен стандарт за периферен вход/изход на персоналните компютри, което го прави често срещан.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Скоростта на пренос е сравнително ниска.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Поради натрупване на капацитет стандартът не позволява пренос на разстояние по-голямо от 15 метра. Все пак, използвайки специални кабели може да се достигне до 300 метра.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Необходимостта от положително и отрицателно ниво на напрежението води до повишаване на консумацията на енергия.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Не е налична опция за захранване. Макар да е възможно да се извлече слабо електричество, то е достатъчно само за малки устройства (напр. мишка).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idx="1" type="body"/>
          </p:nvPr>
        </p:nvSpPr>
        <p:spPr>
          <a:xfrm>
            <a:off x="874712" y="1582737"/>
            <a:ext cx="8947149" cy="2608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Осцилоскопи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Волтметри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Електронни термометри и климатични системи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GPS навигация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Медицински уреди</a:t>
            </a:r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7625" y="4371975"/>
            <a:ext cx="6191250" cy="248602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>
            <p:ph type="title"/>
          </p:nvPr>
        </p:nvSpPr>
        <p:spPr>
          <a:xfrm>
            <a:off x="646112" y="150811"/>
            <a:ext cx="9404349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b="1" i="0" lang="en-US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Някои приложения </a:t>
            </a:r>
            <a:br>
              <a:rPr b="1" i="0" lang="en-US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1" i="0" lang="en-US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на RS-232 интерфейса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646112" y="452437"/>
            <a:ext cx="9404349" cy="950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b="1" i="0" lang="en-US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USB - Universal Serial Bus</a:t>
            </a:r>
          </a:p>
        </p:txBody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115886" y="1879600"/>
            <a:ext cx="8796336" cy="3625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1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USB е най-разпространеният и използван в днешно време сериен интерфейс за пренос на данни.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1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Разполага с четири пина (два за данни, захранване и земя).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1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Първото му приложение в измервателната техника е за свързването на осцилоскоп, но в последствие започва да се използва с всевъзможни устройства.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0" y="1135062"/>
            <a:ext cx="3809999" cy="374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646112" y="452437"/>
            <a:ext cx="9404349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b="0" i="0" lang="en-US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Основни предимства и недостатъци</a:t>
            </a:r>
          </a:p>
        </p:txBody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355600" y="1704975"/>
            <a:ext cx="9458325" cy="3446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Широко разпространине. Почти невъзможно е да се намери съвременно устройство, което да не поддържа USB стандарта.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Изкючително висока скорост (от 12Mbit/s за 1.1 до 10Gbit/s за 3.1).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Устройствата се откриват автоматично при свързване (Plug&amp;Play).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Компактен размер, наличен в различни форми.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Възможност за захранване на устройства (5V).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Съвместимост между различните версии на стандарта.</a:t>
            </a:r>
          </a:p>
        </p:txBody>
      </p:sp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5325" y="3429000"/>
            <a:ext cx="3181349" cy="334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6103937" y="533400"/>
            <a:ext cx="5143499" cy="909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Осцилоскоп PicoScope</a:t>
            </a:r>
            <a:r>
              <a:rPr b="0" baseline="30000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®</a:t>
            </a:r>
            <a:r>
              <a:rPr b="0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 3000, свързан с компютър чрез USB</a:t>
            </a:r>
          </a:p>
        </p:txBody>
      </p:sp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3937" y="1801811"/>
            <a:ext cx="5757861" cy="469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900" y="1801811"/>
            <a:ext cx="5714999" cy="469741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374650" y="649287"/>
            <a:ext cx="5143499" cy="909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Ватметър NISSEl RS-50</a:t>
            </a:r>
            <a:r>
              <a:rPr b="0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с USB порт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Shape 2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20000">
            <a:off x="330200" y="3567111"/>
            <a:ext cx="4972050" cy="303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60000">
            <a:off x="7327900" y="1895474"/>
            <a:ext cx="4670425" cy="395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80000">
            <a:off x="4191000" y="1395411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646112" y="452437"/>
            <a:ext cx="9404349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b="1" i="0" lang="en-US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Що е то интерфейс?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909637" y="2155825"/>
            <a:ext cx="1022985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Най-общо казано интерфейсът е устройство, апарат, програмен метод или съвкупност от трите, чрез който се извършва пренос на данни и комуникация между два или повече обекта (машина, програма или човек).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646112" y="452437"/>
            <a:ext cx="9404349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b="1" i="0" lang="en-US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Паралелен и сериен интерфейс.</a:t>
            </a:r>
            <a:br>
              <a:rPr b="1" i="0" lang="en-US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1" i="0" lang="en-US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Къде е разликата?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774700" y="2078036"/>
            <a:ext cx="9605961" cy="419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Паралелен интерфейс е такъв метод за пренос на данни, при който информацията се движи успоредно по различни канали.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Съответно, сериен интерфейс е този, при който всичките сигнали се движат последователно в един общ поток.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На пръв поглед паралелния интерфейс би следвало да е по-бърз, но всъщност това далеч не е така. При него информацията, макар и подадена едновременно на входа, не винаги пристига на изхода по едно и също време. Това води до необходимостта от изчакване на закъснелите потоци и съответно до забавяне на общата скорост.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309562" y="452437"/>
            <a:ext cx="9740899" cy="93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b="1" i="0" lang="en-US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GPIB (General Purpose Interface Bus)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0" y="1635125"/>
            <a:ext cx="8905875" cy="4740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Известен още като IEEE-488, GPIB e 8 битов паралелен интерфейс, създаден от Hewlett-Packard в края на 60-те години на миналия век.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Първоначално е използван за свързване на автоматизирано оборудване за тестване на електронни компоненти, дигитални мултимери и устройства за анализ на схеми. През 70-те за кратко се превръща и в универсален интерфейс с общо предназначение, от където идва и името му, но с времето губи тази си роля и основното му приложение се запазва при измервателната апаратура.</a:t>
            </a: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05875" y="1390650"/>
            <a:ext cx="3111500" cy="36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304800" y="455612"/>
            <a:ext cx="8947149" cy="3355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GPIB позволява връзка на две или повече устройства на близко разстояние, като едно от тях поема ролята на „говорещ“ (talker), а останалите на „слушатели“ (listeners). Ролите може да се сменят по време на работа, но не може да има повече от един говорещ в даден момент.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Стандартният конектор е с 24 пина. Интересното при GPIB е, че обикновено кабелите са с двуглав дизайн – мъжки от единия край и женски от другия.</a:t>
            </a: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913187"/>
            <a:ext cx="5262562" cy="280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15125" y="3375025"/>
            <a:ext cx="4827587" cy="1512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646112" y="452437"/>
            <a:ext cx="9404349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b="1" i="0" lang="en-US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Някои приложения </a:t>
            </a:r>
            <a:br>
              <a:rPr b="1" i="0" lang="en-US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1" i="0" lang="en-US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на GPIB интерфейса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476250" y="2227261"/>
            <a:ext cx="5087936" cy="3413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Ватметри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Осцилоскопи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Функционални генератори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Цифрови волтметри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Уреди за спектрален анализ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Честотен брояч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3200" y="3619500"/>
            <a:ext cx="5638800" cy="323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2597150" y="5949950"/>
            <a:ext cx="7396162" cy="669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Цифров осцилоскоп Tektronix TDS 210 с GPIB</a:t>
            </a: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4511" y="320675"/>
            <a:ext cx="7640637" cy="5100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646112" y="452437"/>
            <a:ext cx="9404349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b="0" i="0" lang="en-US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Основни предимства и недостатъци</a:t>
            </a: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871537" y="2039936"/>
            <a:ext cx="9509124" cy="419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Физически GPIB интерфейса се свързва с винтове за основния корпус, което води до здравина и стабилност и може да се разглежда като предимство в промишлени и лабораторни постановки, но също така е и голям недостатък при персоналните компютри, където се търси компактност.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Екранираните кабели, използвани за паралелен интерфейс, са значително по-скъпи от тези за сериен.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Скоростта за пренос е по-ниска, в сравнение със серийните интерфейси.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7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1_Ion">
  <a:themeElements>
    <a:clrScheme name="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Ion">
  <a:themeElements>
    <a:clrScheme name="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Ion">
  <a:themeElements>
    <a:clrScheme name="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