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</p:sldIdLst>
  <p:sldSz cy="6858000" cx="9144000"/>
  <p:notesSz cx="6858000" cy="9144000"/>
  <p:embeddedFontLst>
    <p:embeddedFont>
      <p:font typeface="Arial Black"/>
      <p:regular r:id="rId24"/>
    </p:embeddedFont>
    <p:embeddedFont>
      <p:font typeface="Rambla"/>
      <p:regular r:id="rId25"/>
      <p:bold r:id="rId26"/>
      <p:italic r:id="rId27"/>
      <p:boldItalic r:id="rId2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6.xml"/><Relationship Id="rId22" Type="http://schemas.openxmlformats.org/officeDocument/2006/relationships/slide" Target="slides/slide18.xml"/><Relationship Id="rId21" Type="http://schemas.openxmlformats.org/officeDocument/2006/relationships/slide" Target="slides/slide17.xml"/><Relationship Id="rId24" Type="http://schemas.openxmlformats.org/officeDocument/2006/relationships/font" Target="fonts/ArialBlack-regular.fntdata"/><Relationship Id="rId23" Type="http://schemas.openxmlformats.org/officeDocument/2006/relationships/slide" Target="slides/slide19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26" Type="http://schemas.openxmlformats.org/officeDocument/2006/relationships/font" Target="fonts/Rambla-bold.fntdata"/><Relationship Id="rId25" Type="http://schemas.openxmlformats.org/officeDocument/2006/relationships/font" Target="fonts/Rambla-regular.fntdata"/><Relationship Id="rId28" Type="http://schemas.openxmlformats.org/officeDocument/2006/relationships/font" Target="fonts/Rambla-boldItalic.fntdata"/><Relationship Id="rId27" Type="http://schemas.openxmlformats.org/officeDocument/2006/relationships/font" Target="fonts/Rambla-italic.fnt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9" Type="http://schemas.openxmlformats.org/officeDocument/2006/relationships/slide" Target="slides/slide15.xml"/><Relationship Id="rId18" Type="http://schemas.openxmlformats.org/officeDocument/2006/relationships/slide" Target="slides/slide1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spcBef>
                <a:spcPts val="0"/>
              </a:spcBef>
              <a:buChar char="●"/>
              <a:defRPr b="0" i="0" sz="1100" u="none" cap="none" strike="noStrike"/>
            </a:lvl1pPr>
            <a:lvl2pPr indent="0" lvl="1" marL="0" marR="0" rtl="0" algn="l">
              <a:spcBef>
                <a:spcPts val="0"/>
              </a:spcBef>
              <a:buChar char="○"/>
              <a:defRPr b="0" i="0" sz="1100" u="none" cap="none" strike="noStrike"/>
            </a:lvl2pPr>
            <a:lvl3pPr indent="0" lvl="2" marL="0" marR="0" rtl="0" algn="l">
              <a:spcBef>
                <a:spcPts val="0"/>
              </a:spcBef>
              <a:buChar char="■"/>
              <a:defRPr b="0" i="0" sz="1100" u="none" cap="none" strike="noStrike"/>
            </a:lvl3pPr>
            <a:lvl4pPr indent="0" lvl="3" marL="0" marR="0" rtl="0" algn="l">
              <a:spcBef>
                <a:spcPts val="0"/>
              </a:spcBef>
              <a:buChar char="●"/>
              <a:defRPr b="0" i="0" sz="1100" u="none" cap="none" strike="noStrike"/>
            </a:lvl4pPr>
            <a:lvl5pPr indent="0" lvl="4" marL="0" marR="0" rtl="0" algn="l">
              <a:spcBef>
                <a:spcPts val="0"/>
              </a:spcBef>
              <a:buChar char="○"/>
              <a:defRPr b="0" i="0" sz="1100" u="none" cap="none" strike="noStrike"/>
            </a:lvl5pPr>
            <a:lvl6pPr indent="0" lvl="5" marL="0" marR="0" rtl="0" algn="l">
              <a:spcBef>
                <a:spcPts val="0"/>
              </a:spcBef>
              <a:buChar char="■"/>
              <a:defRPr b="0" i="0" sz="1100" u="none" cap="none" strike="noStrike"/>
            </a:lvl6pPr>
            <a:lvl7pPr indent="0" lvl="6" marL="0" marR="0" rtl="0" algn="l">
              <a:spcBef>
                <a:spcPts val="0"/>
              </a:spcBef>
              <a:buChar char="●"/>
              <a:defRPr b="0" i="0" sz="1100" u="none" cap="none" strike="noStrike"/>
            </a:lvl7pPr>
            <a:lvl8pPr indent="0" lvl="7" marL="0" marR="0" rtl="0" algn="l">
              <a:spcBef>
                <a:spcPts val="0"/>
              </a:spcBef>
              <a:buChar char="○"/>
              <a:defRPr b="0" i="0" sz="1100" u="none" cap="none" strike="noStrike"/>
            </a:lvl8pPr>
            <a:lvl9pPr indent="0" lvl="8" marL="0" marR="0" rtl="0" algn="l">
              <a:spcBef>
                <a:spcPts val="0"/>
              </a:spcBef>
              <a:buChar char="■"/>
              <a:defRPr b="0" i="0" sz="1100" u="none" cap="none" strike="noStrike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100" name="Shape 100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Shape 15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156" name="Shape 156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Shape 16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163" name="Shape 163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Shape 169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170" name="Shape 170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Shape 17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176" name="Shape 176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Shape 18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182" name="Shape 182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Shape 18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188" name="Shape 188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Shape 19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194" name="Shape 194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9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Shape 200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201" name="Shape 201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06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Shape 20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208" name="Shape 208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12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Shape 21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214" name="Shape 214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106" name="Shape 106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112" name="Shape 112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118" name="Shape 118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124" name="Shape 124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hape 129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130" name="Shape 130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hape 13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137" name="Shape 137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hape 14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143" name="Shape 143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149" name="Shape 149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itle">
  <p:cSld name="Заглавен слайд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/>
          <p:nvPr/>
        </p:nvSpPr>
        <p:spPr>
          <a:xfrm>
            <a:off x="-1" y="4664146"/>
            <a:ext cx="9151089" cy="0"/>
          </a:xfrm>
          <a:prstGeom prst="rtTriangle">
            <a:avLst/>
          </a:prstGeom>
          <a:gradFill>
            <a:gsLst>
              <a:gs pos="0">
                <a:srgbClr val="007795"/>
              </a:gs>
              <a:gs pos="55000">
                <a:srgbClr val="47BBE0"/>
              </a:gs>
              <a:gs pos="100000">
                <a:srgbClr val="007795"/>
              </a:gs>
            </a:gsLst>
            <a:lin ang="3000000" scaled="0"/>
          </a:gradFill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Rambla"/>
              <a:ea typeface="Rambla"/>
              <a:cs typeface="Rambla"/>
              <a:sym typeface="Rambla"/>
            </a:endParaRPr>
          </a:p>
        </p:txBody>
      </p:sp>
      <p:sp>
        <p:nvSpPr>
          <p:cNvPr id="17" name="Shape 17"/>
          <p:cNvSpPr txBox="1"/>
          <p:nvPr>
            <p:ph type="ctrTitle"/>
          </p:nvPr>
        </p:nvSpPr>
        <p:spPr>
          <a:xfrm>
            <a:off x="685800" y="1752600"/>
            <a:ext cx="7772400" cy="182976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Rambla"/>
              <a:buNone/>
              <a:defRPr b="1" i="0" sz="4800" u="none" cap="none" strike="noStrike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1pPr>
            <a:lvl2pPr indent="0" lvl="1">
              <a:spcBef>
                <a:spcPts val="0"/>
              </a:spcBef>
              <a:buFont typeface="Arial"/>
              <a:buNone/>
              <a:defRPr sz="1800"/>
            </a:lvl2pPr>
            <a:lvl3pPr indent="0" lvl="2">
              <a:spcBef>
                <a:spcPts val="0"/>
              </a:spcBef>
              <a:buFont typeface="Arial"/>
              <a:buNone/>
              <a:defRPr sz="1800"/>
            </a:lvl3pPr>
            <a:lvl4pPr indent="0" lvl="3">
              <a:spcBef>
                <a:spcPts val="0"/>
              </a:spcBef>
              <a:buFont typeface="Arial"/>
              <a:buNone/>
              <a:defRPr sz="1800"/>
            </a:lvl4pPr>
            <a:lvl5pPr indent="0" lvl="4">
              <a:spcBef>
                <a:spcPts val="0"/>
              </a:spcBef>
              <a:buFont typeface="Arial"/>
              <a:buNone/>
              <a:defRPr sz="1800"/>
            </a:lvl5pPr>
            <a:lvl6pPr indent="0" lvl="5">
              <a:spcBef>
                <a:spcPts val="0"/>
              </a:spcBef>
              <a:buFont typeface="Arial"/>
              <a:buNone/>
              <a:defRPr sz="1800"/>
            </a:lvl6pPr>
            <a:lvl7pPr indent="0" lvl="6">
              <a:spcBef>
                <a:spcPts val="0"/>
              </a:spcBef>
              <a:buFont typeface="Arial"/>
              <a:buNone/>
              <a:defRPr sz="1800"/>
            </a:lvl7pPr>
            <a:lvl8pPr indent="0" lvl="7">
              <a:spcBef>
                <a:spcPts val="0"/>
              </a:spcBef>
              <a:buFont typeface="Arial"/>
              <a:buNone/>
              <a:defRPr sz="1800"/>
            </a:lvl8pPr>
            <a:lvl9pPr indent="0" lvl="8">
              <a:spcBef>
                <a:spcPts val="0"/>
              </a:spcBef>
              <a:buFont typeface="Arial"/>
              <a:buNone/>
              <a:defRPr sz="1800"/>
            </a:lvl9pPr>
          </a:lstStyle>
          <a:p/>
        </p:txBody>
      </p:sp>
      <p:sp>
        <p:nvSpPr>
          <p:cNvPr id="18" name="Shape 18"/>
          <p:cNvSpPr txBox="1"/>
          <p:nvPr>
            <p:ph idx="1" type="subTitle"/>
          </p:nvPr>
        </p:nvSpPr>
        <p:spPr>
          <a:xfrm>
            <a:off x="685800" y="3611607"/>
            <a:ext cx="7772400" cy="119970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64008" rtl="0" algn="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b="0" i="0" sz="2700" u="none" cap="none" strike="noStrike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1pPr>
            <a:lvl2pPr indent="0" lvl="1" marL="457200" marR="0" rtl="0" algn="ctr">
              <a:lnSpc>
                <a:spcPct val="100000"/>
              </a:lnSpc>
              <a:spcBef>
                <a:spcPts val="324"/>
              </a:spcBef>
              <a:spcAft>
                <a:spcPts val="0"/>
              </a:spcAft>
              <a:buClr>
                <a:schemeClr val="accent1"/>
              </a:buClr>
              <a:buFont typeface="Verdana"/>
              <a:buNone/>
              <a:defRPr b="0" i="0" sz="23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2pPr>
            <a:lvl3pPr indent="0" lvl="2" marL="914400" marR="0" rtl="0" algn="ctr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Font typeface="Noto Sans Symbols"/>
              <a:buNone/>
              <a:defRPr b="0" i="0" sz="21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3pPr>
            <a:lvl4pPr indent="0" lvl="3" marL="1371600" marR="0" rtl="0" algn="ctr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Font typeface="Noto Sans Symbols"/>
              <a:buNone/>
              <a:defRPr b="0" i="0" sz="19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4pPr>
            <a:lvl5pPr indent="0" lvl="4" marL="1828800" marR="0" rtl="0" algn="ctr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Font typeface="Noto Sans Symbols"/>
              <a:buNone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5pPr>
            <a:lvl6pPr indent="0" lvl="5" marL="2286000" marR="0" rtl="0" algn="ctr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Font typeface="Noto Sans Symbols"/>
              <a:buNone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6pPr>
            <a:lvl7pPr indent="0" lvl="6" marL="2743200" marR="0" rtl="0" algn="ctr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Font typeface="Noto Sans Symbols"/>
              <a:buNone/>
              <a:defRPr b="0" i="0" sz="16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7pPr>
            <a:lvl8pPr indent="0" lvl="7" marL="3200400" marR="0" rtl="0" algn="ctr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Font typeface="Noto Sans Symbols"/>
              <a:buNone/>
              <a:defRPr b="0" i="0" sz="16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8pPr>
            <a:lvl9pPr indent="0" lvl="8" marL="3657600" marR="0" rtl="0" algn="ctr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Font typeface="Noto Sans Symbols"/>
              <a:buNone/>
              <a:defRPr b="0" i="0" sz="16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9pPr>
          </a:lstStyle>
          <a:p/>
        </p:txBody>
      </p:sp>
      <p:grpSp>
        <p:nvGrpSpPr>
          <p:cNvPr id="19" name="Shape 19"/>
          <p:cNvGrpSpPr/>
          <p:nvPr/>
        </p:nvGrpSpPr>
        <p:grpSpPr>
          <a:xfrm>
            <a:off x="-3765" y="4953000"/>
            <a:ext cx="9147765" cy="1912086"/>
            <a:chOff x="-3765" y="4832896"/>
            <a:chExt cx="9147765" cy="2032190"/>
          </a:xfrm>
        </p:grpSpPr>
        <p:sp>
          <p:nvSpPr>
            <p:cNvPr id="20" name="Shape 20"/>
            <p:cNvSpPr/>
            <p:nvPr/>
          </p:nvSpPr>
          <p:spPr>
            <a:xfrm>
              <a:off x="1687513" y="4832896"/>
              <a:ext cx="7456486" cy="518815"/>
            </a:xfrm>
            <a:custGeom>
              <a:pathLst>
                <a:path extrusionOk="0" h="120000" w="120000">
                  <a:moveTo>
                    <a:pt x="120000" y="0"/>
                  </a:moveTo>
                  <a:lnTo>
                    <a:pt x="120000" y="120000"/>
                  </a:lnTo>
                  <a:lnTo>
                    <a:pt x="0" y="71280"/>
                  </a:lnTo>
                  <a:lnTo>
                    <a:pt x="120000" y="0"/>
                  </a:lnTo>
                  <a:close/>
                </a:path>
              </a:pathLst>
            </a:custGeom>
            <a:solidFill>
              <a:srgbClr val="9CCADC">
                <a:alpha val="40000"/>
              </a:srgbClr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endParaRPr>
            </a:p>
          </p:txBody>
        </p:sp>
        <p:sp>
          <p:nvSpPr>
            <p:cNvPr id="21" name="Shape 21"/>
            <p:cNvSpPr/>
            <p:nvPr/>
          </p:nvSpPr>
          <p:spPr>
            <a:xfrm>
              <a:off x="35442" y="5135526"/>
              <a:ext cx="9108557" cy="838199"/>
            </a:xfrm>
            <a:custGeom>
              <a:pathLst>
                <a:path extrusionOk="0" h="120000" w="120000">
                  <a:moveTo>
                    <a:pt x="0" y="0"/>
                  </a:moveTo>
                  <a:lnTo>
                    <a:pt x="120000" y="0"/>
                  </a:lnTo>
                  <a:lnTo>
                    <a:pt x="120000" y="120000"/>
                  </a:lnTo>
                  <a:lnTo>
                    <a:pt x="1000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endParaRPr>
            </a:p>
          </p:txBody>
        </p:sp>
        <p:sp>
          <p:nvSpPr>
            <p:cNvPr id="22" name="Shape 22"/>
            <p:cNvSpPr/>
            <p:nvPr/>
          </p:nvSpPr>
          <p:spPr>
            <a:xfrm>
              <a:off x="0" y="4883887"/>
              <a:ext cx="9144000" cy="1981199"/>
            </a:xfrm>
            <a:custGeom>
              <a:pathLst>
                <a:path extrusionOk="0" h="120000" w="120000">
                  <a:moveTo>
                    <a:pt x="0" y="0"/>
                  </a:moveTo>
                  <a:lnTo>
                    <a:pt x="0" y="120000"/>
                  </a:lnTo>
                  <a:lnTo>
                    <a:pt x="120000" y="120000"/>
                  </a:lnTo>
                  <a:lnTo>
                    <a:pt x="120000" y="50769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2">
                <a:alphaModFix amt="50000"/>
              </a:blip>
              <a:tile algn="t" flip="none" tx="0" sx="50000" ty="0" sy="50000"/>
            </a:blipFill>
            <a:ln>
              <a:noFill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endParaRPr>
            </a:p>
          </p:txBody>
        </p:sp>
        <p:cxnSp>
          <p:nvCxnSpPr>
            <p:cNvPr id="23" name="Shape 23"/>
            <p:cNvCxnSpPr/>
            <p:nvPr/>
          </p:nvCxnSpPr>
          <p:spPr>
            <a:xfrm>
              <a:off x="-3765" y="4880373"/>
              <a:ext cx="9147764" cy="839942"/>
            </a:xfrm>
            <a:prstGeom prst="straightConnector1">
              <a:avLst/>
            </a:prstGeom>
            <a:noFill/>
            <a:ln cap="flat" cmpd="sng" w="12050">
              <a:solidFill>
                <a:srgbClr val="93C5D8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</p:grpSp>
      <p:sp>
        <p:nvSpPr>
          <p:cNvPr id="24" name="Shape 24"/>
          <p:cNvSpPr txBox="1"/>
          <p:nvPr>
            <p:ph idx="10" type="dt"/>
          </p:nvPr>
        </p:nvSpPr>
        <p:spPr>
          <a:xfrm>
            <a:off x="6727032" y="6407944"/>
            <a:ext cx="1920239" cy="36575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Rambla"/>
              <a:buNone/>
              <a:defRPr b="0" i="0" sz="1000" u="none" cap="none" strike="noStrike">
                <a:solidFill>
                  <a:srgbClr val="FFFFFF"/>
                </a:solidFill>
                <a:latin typeface="Rambla"/>
                <a:ea typeface="Rambla"/>
                <a:cs typeface="Rambla"/>
                <a:sym typeface="Rambla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9pPr>
          </a:lstStyle>
          <a:p/>
        </p:txBody>
      </p:sp>
      <p:sp>
        <p:nvSpPr>
          <p:cNvPr id="25" name="Shape 25"/>
          <p:cNvSpPr txBox="1"/>
          <p:nvPr>
            <p:ph idx="11" type="ftr"/>
          </p:nvPr>
        </p:nvSpPr>
        <p:spPr>
          <a:xfrm>
            <a:off x="4380071" y="6407944"/>
            <a:ext cx="2350681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7F0F4"/>
              </a:buClr>
              <a:buFont typeface="Rambla"/>
              <a:buNone/>
              <a:defRPr b="0" i="0" sz="1000" u="none" cap="none" strike="noStrike">
                <a:solidFill>
                  <a:srgbClr val="E7F0F4"/>
                </a:solidFill>
                <a:latin typeface="Rambla"/>
                <a:ea typeface="Rambla"/>
                <a:cs typeface="Rambla"/>
                <a:sym typeface="Rambla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9pPr>
          </a:lstStyle>
          <a:p/>
        </p:txBody>
      </p:sp>
      <p:sp>
        <p:nvSpPr>
          <p:cNvPr id="26" name="Shape 26"/>
          <p:cNvSpPr txBox="1"/>
          <p:nvPr>
            <p:ph idx="12" type="sldNum"/>
          </p:nvPr>
        </p:nvSpPr>
        <p:spPr>
          <a:xfrm>
            <a:off x="8647271" y="6407944"/>
            <a:ext cx="365759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Rambla"/>
              <a:buNone/>
            </a:pPr>
            <a:fld id="{00000000-1234-1234-1234-123412341234}" type="slidenum">
              <a:rPr b="0" i="0" lang="bg-BG" sz="1000" u="none" cap="none" strike="noStrike">
                <a:solidFill>
                  <a:srgbClr val="FFFFFF"/>
                </a:solidFill>
                <a:latin typeface="Rambla"/>
                <a:ea typeface="Rambla"/>
                <a:cs typeface="Rambla"/>
                <a:sym typeface="Rambla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vertTx">
  <p:cSld name="Заглавие и вертикален текст"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Rambla"/>
              <a:buNone/>
              <a:defRPr b="1" i="0" sz="4100" u="none" cap="none" strike="noStrike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1pPr>
            <a:lvl2pPr indent="0" lvl="1">
              <a:spcBef>
                <a:spcPts val="0"/>
              </a:spcBef>
              <a:buFont typeface="Arial"/>
              <a:buNone/>
              <a:defRPr sz="1800"/>
            </a:lvl2pPr>
            <a:lvl3pPr indent="0" lvl="2">
              <a:spcBef>
                <a:spcPts val="0"/>
              </a:spcBef>
              <a:buFont typeface="Arial"/>
              <a:buNone/>
              <a:defRPr sz="1800"/>
            </a:lvl3pPr>
            <a:lvl4pPr indent="0" lvl="3">
              <a:spcBef>
                <a:spcPts val="0"/>
              </a:spcBef>
              <a:buFont typeface="Arial"/>
              <a:buNone/>
              <a:defRPr sz="1800"/>
            </a:lvl4pPr>
            <a:lvl5pPr indent="0" lvl="4">
              <a:spcBef>
                <a:spcPts val="0"/>
              </a:spcBef>
              <a:buFont typeface="Arial"/>
              <a:buNone/>
              <a:defRPr sz="1800"/>
            </a:lvl5pPr>
            <a:lvl6pPr indent="0" lvl="5">
              <a:spcBef>
                <a:spcPts val="0"/>
              </a:spcBef>
              <a:buFont typeface="Arial"/>
              <a:buNone/>
              <a:defRPr sz="1800"/>
            </a:lvl6pPr>
            <a:lvl7pPr indent="0" lvl="6">
              <a:spcBef>
                <a:spcPts val="0"/>
              </a:spcBef>
              <a:buFont typeface="Arial"/>
              <a:buNone/>
              <a:defRPr sz="1800"/>
            </a:lvl7pPr>
            <a:lvl8pPr indent="0" lvl="7">
              <a:spcBef>
                <a:spcPts val="0"/>
              </a:spcBef>
              <a:buFont typeface="Arial"/>
              <a:buNone/>
              <a:defRPr sz="1800"/>
            </a:lvl8pPr>
            <a:lvl9pPr indent="0" lvl="8">
              <a:spcBef>
                <a:spcPts val="0"/>
              </a:spcBef>
              <a:buFont typeface="Arial"/>
              <a:buNone/>
              <a:defRPr sz="1800"/>
            </a:lvl9pPr>
          </a:lstStyle>
          <a:p/>
        </p:txBody>
      </p:sp>
      <p:sp>
        <p:nvSpPr>
          <p:cNvPr id="88" name="Shape 88"/>
          <p:cNvSpPr txBox="1"/>
          <p:nvPr>
            <p:ph idx="1" type="body"/>
          </p:nvPr>
        </p:nvSpPr>
        <p:spPr>
          <a:xfrm rot="5400000">
            <a:off x="2378964" y="-440435"/>
            <a:ext cx="4386070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-33273" lvl="0" marL="36576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Noto Sans Symbols"/>
              <a:buChar char="▶"/>
              <a:defRPr b="0" i="0" sz="27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1pPr>
            <a:lvl2pPr indent="44958" lvl="1" marL="621792" marR="0" rtl="0" algn="l">
              <a:lnSpc>
                <a:spcPct val="100000"/>
              </a:lnSpc>
              <a:spcBef>
                <a:spcPts val="324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Verdana"/>
              <a:buChar char="◦"/>
              <a:defRPr b="0" i="0" sz="23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2pPr>
            <a:lvl3pPr indent="23113" lvl="2" marL="859536" marR="0" rtl="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Noto Sans Symbols"/>
              <a:buChar char="⚫"/>
              <a:defRPr b="0" i="0" sz="21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3pPr>
            <a:lvl4pPr indent="6350" lvl="3" marL="1143000" marR="0" rtl="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Noto Sans Symbols"/>
              <a:buChar char="⚫"/>
              <a:defRPr b="0" i="0" sz="19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4pPr>
            <a:lvl5pPr indent="0" lvl="4" marL="1371600" marR="0" rtl="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Noto Sans Symbols"/>
              <a:buChar char="⚫"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5pPr>
            <a:lvl6pPr indent="0" lvl="5" marL="1600200" marR="0" rtl="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Noto Sans Symbols"/>
              <a:buChar char="◾"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6pPr>
            <a:lvl7pPr indent="-25400" lvl="6" marL="1828800" marR="0" rtl="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Noto Sans Symbols"/>
              <a:buChar char="◾"/>
              <a:defRPr b="0" i="0" sz="16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7pPr>
            <a:lvl8pPr indent="-25400" lvl="7" marL="2057400" marR="0" rtl="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Noto Sans Symbols"/>
              <a:buChar char="◾"/>
              <a:defRPr b="0" i="0" sz="16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8pPr>
            <a:lvl9pPr indent="-25400" lvl="8" marL="2286000" marR="0" rtl="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Noto Sans Symbols"/>
              <a:buChar char="◾"/>
              <a:defRPr b="0" i="0" sz="16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9pPr>
          </a:lstStyle>
          <a:p/>
        </p:txBody>
      </p:sp>
      <p:sp>
        <p:nvSpPr>
          <p:cNvPr id="89" name="Shape 89"/>
          <p:cNvSpPr txBox="1"/>
          <p:nvPr>
            <p:ph idx="10" type="dt"/>
          </p:nvPr>
        </p:nvSpPr>
        <p:spPr>
          <a:xfrm>
            <a:off x="6727032" y="6407944"/>
            <a:ext cx="1920239" cy="36575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  <a:defRPr b="0" i="0" sz="10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9pPr>
          </a:lstStyle>
          <a:p/>
        </p:txBody>
      </p:sp>
      <p:sp>
        <p:nvSpPr>
          <p:cNvPr id="90" name="Shape 90"/>
          <p:cNvSpPr txBox="1"/>
          <p:nvPr>
            <p:ph idx="11" type="ftr"/>
          </p:nvPr>
        </p:nvSpPr>
        <p:spPr>
          <a:xfrm>
            <a:off x="4380071" y="6407944"/>
            <a:ext cx="2350681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  <a:defRPr b="0" i="0" sz="10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9pPr>
          </a:lstStyle>
          <a:p/>
        </p:txBody>
      </p:sp>
      <p:sp>
        <p:nvSpPr>
          <p:cNvPr id="91" name="Shape 91"/>
          <p:cNvSpPr txBox="1"/>
          <p:nvPr>
            <p:ph idx="12" type="sldNum"/>
          </p:nvPr>
        </p:nvSpPr>
        <p:spPr>
          <a:xfrm>
            <a:off x="8647271" y="6407944"/>
            <a:ext cx="365759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Rambla"/>
              <a:buNone/>
            </a:pPr>
            <a:fld id="{00000000-1234-1234-1234-123412341234}" type="slidenum">
              <a:rPr b="0" i="0" lang="bg-BG" sz="10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vertTitleAndTx">
  <p:cSld name="Вертикално заглавие и текст"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 txBox="1"/>
          <p:nvPr>
            <p:ph type="title"/>
          </p:nvPr>
        </p:nvSpPr>
        <p:spPr>
          <a:xfrm rot="5400000">
            <a:off x="4936367" y="2182285"/>
            <a:ext cx="5592760" cy="177747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Rambla"/>
              <a:buNone/>
              <a:defRPr b="1" i="0" sz="4100" u="none" cap="none" strike="noStrike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1pPr>
            <a:lvl2pPr indent="0" lvl="1">
              <a:spcBef>
                <a:spcPts val="0"/>
              </a:spcBef>
              <a:buFont typeface="Arial"/>
              <a:buNone/>
              <a:defRPr sz="1800"/>
            </a:lvl2pPr>
            <a:lvl3pPr indent="0" lvl="2">
              <a:spcBef>
                <a:spcPts val="0"/>
              </a:spcBef>
              <a:buFont typeface="Arial"/>
              <a:buNone/>
              <a:defRPr sz="1800"/>
            </a:lvl3pPr>
            <a:lvl4pPr indent="0" lvl="3">
              <a:spcBef>
                <a:spcPts val="0"/>
              </a:spcBef>
              <a:buFont typeface="Arial"/>
              <a:buNone/>
              <a:defRPr sz="1800"/>
            </a:lvl4pPr>
            <a:lvl5pPr indent="0" lvl="4">
              <a:spcBef>
                <a:spcPts val="0"/>
              </a:spcBef>
              <a:buFont typeface="Arial"/>
              <a:buNone/>
              <a:defRPr sz="1800"/>
            </a:lvl5pPr>
            <a:lvl6pPr indent="0" lvl="5">
              <a:spcBef>
                <a:spcPts val="0"/>
              </a:spcBef>
              <a:buFont typeface="Arial"/>
              <a:buNone/>
              <a:defRPr sz="1800"/>
            </a:lvl6pPr>
            <a:lvl7pPr indent="0" lvl="6">
              <a:spcBef>
                <a:spcPts val="0"/>
              </a:spcBef>
              <a:buFont typeface="Arial"/>
              <a:buNone/>
              <a:defRPr sz="1800"/>
            </a:lvl7pPr>
            <a:lvl8pPr indent="0" lvl="7">
              <a:spcBef>
                <a:spcPts val="0"/>
              </a:spcBef>
              <a:buFont typeface="Arial"/>
              <a:buNone/>
              <a:defRPr sz="1800"/>
            </a:lvl8pPr>
            <a:lvl9pPr indent="0" lvl="8">
              <a:spcBef>
                <a:spcPts val="0"/>
              </a:spcBef>
              <a:buFont typeface="Arial"/>
              <a:buNone/>
              <a:defRPr sz="1800"/>
            </a:lvl9pPr>
          </a:lstStyle>
          <a:p/>
        </p:txBody>
      </p:sp>
      <p:sp>
        <p:nvSpPr>
          <p:cNvPr id="94" name="Shape 94"/>
          <p:cNvSpPr txBox="1"/>
          <p:nvPr>
            <p:ph idx="1" type="body"/>
          </p:nvPr>
        </p:nvSpPr>
        <p:spPr>
          <a:xfrm rot="5400000">
            <a:off x="823119" y="-91279"/>
            <a:ext cx="5592759" cy="6324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-33273" lvl="0" marL="36576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Noto Sans Symbols"/>
              <a:buChar char="▶"/>
              <a:defRPr b="0" i="0" sz="27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1pPr>
            <a:lvl2pPr indent="44958" lvl="1" marL="621792" marR="0" rtl="0" algn="l">
              <a:lnSpc>
                <a:spcPct val="100000"/>
              </a:lnSpc>
              <a:spcBef>
                <a:spcPts val="324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Verdana"/>
              <a:buChar char="◦"/>
              <a:defRPr b="0" i="0" sz="23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2pPr>
            <a:lvl3pPr indent="23113" lvl="2" marL="859536" marR="0" rtl="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Noto Sans Symbols"/>
              <a:buChar char="⚫"/>
              <a:defRPr b="0" i="0" sz="21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3pPr>
            <a:lvl4pPr indent="6350" lvl="3" marL="1143000" marR="0" rtl="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Noto Sans Symbols"/>
              <a:buChar char="⚫"/>
              <a:defRPr b="0" i="0" sz="19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4pPr>
            <a:lvl5pPr indent="0" lvl="4" marL="1371600" marR="0" rtl="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Noto Sans Symbols"/>
              <a:buChar char="⚫"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5pPr>
            <a:lvl6pPr indent="0" lvl="5" marL="1600200" marR="0" rtl="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Noto Sans Symbols"/>
              <a:buChar char="◾"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6pPr>
            <a:lvl7pPr indent="-25400" lvl="6" marL="1828800" marR="0" rtl="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Noto Sans Symbols"/>
              <a:buChar char="◾"/>
              <a:defRPr b="0" i="0" sz="16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7pPr>
            <a:lvl8pPr indent="-25400" lvl="7" marL="2057400" marR="0" rtl="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Noto Sans Symbols"/>
              <a:buChar char="◾"/>
              <a:defRPr b="0" i="0" sz="16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8pPr>
            <a:lvl9pPr indent="-25400" lvl="8" marL="2286000" marR="0" rtl="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Noto Sans Symbols"/>
              <a:buChar char="◾"/>
              <a:defRPr b="0" i="0" sz="16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9pPr>
          </a:lstStyle>
          <a:p/>
        </p:txBody>
      </p:sp>
      <p:sp>
        <p:nvSpPr>
          <p:cNvPr id="95" name="Shape 95"/>
          <p:cNvSpPr txBox="1"/>
          <p:nvPr>
            <p:ph idx="10" type="dt"/>
          </p:nvPr>
        </p:nvSpPr>
        <p:spPr>
          <a:xfrm>
            <a:off x="6727032" y="6407944"/>
            <a:ext cx="1920239" cy="36575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  <a:defRPr b="0" i="0" sz="10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9pPr>
          </a:lstStyle>
          <a:p/>
        </p:txBody>
      </p:sp>
      <p:sp>
        <p:nvSpPr>
          <p:cNvPr id="96" name="Shape 96"/>
          <p:cNvSpPr txBox="1"/>
          <p:nvPr>
            <p:ph idx="11" type="ftr"/>
          </p:nvPr>
        </p:nvSpPr>
        <p:spPr>
          <a:xfrm>
            <a:off x="4380071" y="6407944"/>
            <a:ext cx="2350681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  <a:defRPr b="0" i="0" sz="10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9pPr>
          </a:lstStyle>
          <a:p/>
        </p:txBody>
      </p:sp>
      <p:sp>
        <p:nvSpPr>
          <p:cNvPr id="97" name="Shape 97"/>
          <p:cNvSpPr txBox="1"/>
          <p:nvPr>
            <p:ph idx="12" type="sldNum"/>
          </p:nvPr>
        </p:nvSpPr>
        <p:spPr>
          <a:xfrm>
            <a:off x="8647271" y="6407944"/>
            <a:ext cx="365759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Rambla"/>
              <a:buNone/>
            </a:pPr>
            <a:fld id="{00000000-1234-1234-1234-123412341234}" type="slidenum">
              <a:rPr b="0" i="0" lang="bg-BG" sz="10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obj">
  <p:cSld name="Заглавие и съдържание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 txBox="1"/>
          <p:nvPr>
            <p:ph idx="1" type="body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-33273" lvl="0" marL="36576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Noto Sans Symbols"/>
              <a:buChar char="▶"/>
              <a:defRPr b="0" i="0" sz="27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1pPr>
            <a:lvl2pPr indent="44958" lvl="1" marL="621792" marR="0" rtl="0" algn="l">
              <a:lnSpc>
                <a:spcPct val="100000"/>
              </a:lnSpc>
              <a:spcBef>
                <a:spcPts val="324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Verdana"/>
              <a:buChar char="◦"/>
              <a:defRPr b="0" i="0" sz="23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2pPr>
            <a:lvl3pPr indent="23113" lvl="2" marL="859536" marR="0" rtl="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Noto Sans Symbols"/>
              <a:buChar char="⚫"/>
              <a:defRPr b="0" i="0" sz="21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3pPr>
            <a:lvl4pPr indent="6350" lvl="3" marL="1143000" marR="0" rtl="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Noto Sans Symbols"/>
              <a:buChar char="⚫"/>
              <a:defRPr b="0" i="0" sz="19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4pPr>
            <a:lvl5pPr indent="0" lvl="4" marL="1371600" marR="0" rtl="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Noto Sans Symbols"/>
              <a:buChar char="⚫"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5pPr>
            <a:lvl6pPr indent="0" lvl="5" marL="1600200" marR="0" rtl="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Noto Sans Symbols"/>
              <a:buChar char="◾"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6pPr>
            <a:lvl7pPr indent="-25400" lvl="6" marL="1828800" marR="0" rtl="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Noto Sans Symbols"/>
              <a:buChar char="◾"/>
              <a:defRPr b="0" i="0" sz="16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7pPr>
            <a:lvl8pPr indent="-25400" lvl="7" marL="2057400" marR="0" rtl="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Noto Sans Symbols"/>
              <a:buChar char="◾"/>
              <a:defRPr b="0" i="0" sz="16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8pPr>
            <a:lvl9pPr indent="-25400" lvl="8" marL="2286000" marR="0" rtl="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Noto Sans Symbols"/>
              <a:buChar char="◾"/>
              <a:defRPr b="0" i="0" sz="16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9pPr>
          </a:lstStyle>
          <a:p/>
        </p:txBody>
      </p:sp>
      <p:sp>
        <p:nvSpPr>
          <p:cNvPr id="29" name="Shape 29"/>
          <p:cNvSpPr txBox="1"/>
          <p:nvPr>
            <p:ph idx="10" type="dt"/>
          </p:nvPr>
        </p:nvSpPr>
        <p:spPr>
          <a:xfrm>
            <a:off x="6727032" y="6407944"/>
            <a:ext cx="1920239" cy="36575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  <a:defRPr b="0" i="0" sz="10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9pPr>
          </a:lstStyle>
          <a:p/>
        </p:txBody>
      </p:sp>
      <p:sp>
        <p:nvSpPr>
          <p:cNvPr id="30" name="Shape 30"/>
          <p:cNvSpPr txBox="1"/>
          <p:nvPr>
            <p:ph idx="11" type="ftr"/>
          </p:nvPr>
        </p:nvSpPr>
        <p:spPr>
          <a:xfrm>
            <a:off x="4380071" y="6407944"/>
            <a:ext cx="2350681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  <a:defRPr b="0" i="0" sz="10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9pPr>
          </a:lstStyle>
          <a:p/>
        </p:txBody>
      </p:sp>
      <p:sp>
        <p:nvSpPr>
          <p:cNvPr id="31" name="Shape 31"/>
          <p:cNvSpPr txBox="1"/>
          <p:nvPr>
            <p:ph idx="12" type="sldNum"/>
          </p:nvPr>
        </p:nvSpPr>
        <p:spPr>
          <a:xfrm>
            <a:off x="8647271" y="6407944"/>
            <a:ext cx="365759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Rambla"/>
              <a:buNone/>
            </a:pPr>
            <a:fld id="{00000000-1234-1234-1234-123412341234}" type="slidenum">
              <a:rPr b="0" i="0" lang="bg-BG" sz="10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‹#›</a:t>
            </a:fld>
          </a:p>
        </p:txBody>
      </p:sp>
      <p:sp>
        <p:nvSpPr>
          <p:cNvPr id="32" name="Shape 32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Rambla"/>
              <a:buNone/>
              <a:defRPr b="1" i="0" sz="4100" u="none" cap="none" strike="noStrike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1pPr>
            <a:lvl2pPr indent="0" lvl="1">
              <a:spcBef>
                <a:spcPts val="0"/>
              </a:spcBef>
              <a:buFont typeface="Arial"/>
              <a:buNone/>
              <a:defRPr sz="1800"/>
            </a:lvl2pPr>
            <a:lvl3pPr indent="0" lvl="2">
              <a:spcBef>
                <a:spcPts val="0"/>
              </a:spcBef>
              <a:buFont typeface="Arial"/>
              <a:buNone/>
              <a:defRPr sz="1800"/>
            </a:lvl3pPr>
            <a:lvl4pPr indent="0" lvl="3">
              <a:spcBef>
                <a:spcPts val="0"/>
              </a:spcBef>
              <a:buFont typeface="Arial"/>
              <a:buNone/>
              <a:defRPr sz="1800"/>
            </a:lvl4pPr>
            <a:lvl5pPr indent="0" lvl="4">
              <a:spcBef>
                <a:spcPts val="0"/>
              </a:spcBef>
              <a:buFont typeface="Arial"/>
              <a:buNone/>
              <a:defRPr sz="1800"/>
            </a:lvl5pPr>
            <a:lvl6pPr indent="0" lvl="5">
              <a:spcBef>
                <a:spcPts val="0"/>
              </a:spcBef>
              <a:buFont typeface="Arial"/>
              <a:buNone/>
              <a:defRPr sz="1800"/>
            </a:lvl6pPr>
            <a:lvl7pPr indent="0" lvl="6">
              <a:spcBef>
                <a:spcPts val="0"/>
              </a:spcBef>
              <a:buFont typeface="Arial"/>
              <a:buNone/>
              <a:defRPr sz="1800"/>
            </a:lvl7pPr>
            <a:lvl8pPr indent="0" lvl="7">
              <a:spcBef>
                <a:spcPts val="0"/>
              </a:spcBef>
              <a:buFont typeface="Arial"/>
              <a:buNone/>
              <a:defRPr sz="1800"/>
            </a:lvl8pPr>
            <a:lvl9pPr indent="0" lvl="8">
              <a:spcBef>
                <a:spcPts val="0"/>
              </a:spcBef>
              <a:buFont typeface="Arial"/>
              <a:buNone/>
              <a:defRPr sz="1800"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secHead">
  <p:cSld name="Заглавка на секция">
    <p:bg>
      <p:bgPr>
        <a:gradFill>
          <a:gsLst>
            <a:gs pos="0">
              <a:srgbClr val="B1B1B1"/>
            </a:gs>
            <a:gs pos="40000">
              <a:srgbClr val="9E9E9E"/>
            </a:gs>
            <a:gs pos="100000">
              <a:schemeClr val="dk1"/>
            </a:gs>
          </a:gsLst>
          <a:path path="circle">
            <a:fillToRect b="100%" l="100%"/>
          </a:path>
          <a:tileRect r="-100%" t="-100%"/>
        </a:gradFill>
      </p:bgPr>
    </p:bg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 txBox="1"/>
          <p:nvPr>
            <p:ph type="title"/>
          </p:nvPr>
        </p:nvSpPr>
        <p:spPr>
          <a:xfrm>
            <a:off x="722375" y="1059712"/>
            <a:ext cx="777240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Font typeface="Rambla"/>
              <a:buNone/>
              <a:defRPr b="1" i="0" sz="4800" u="none" cap="none" strike="noStrike">
                <a:solidFill>
                  <a:schemeClr val="lt2"/>
                </a:solidFill>
                <a:latin typeface="Rambla"/>
                <a:ea typeface="Rambla"/>
                <a:cs typeface="Rambla"/>
                <a:sym typeface="Rambla"/>
              </a:defRPr>
            </a:lvl1pPr>
            <a:lvl2pPr indent="0" lvl="1">
              <a:spcBef>
                <a:spcPts val="0"/>
              </a:spcBef>
              <a:buFont typeface="Arial"/>
              <a:buNone/>
              <a:defRPr sz="1800"/>
            </a:lvl2pPr>
            <a:lvl3pPr indent="0" lvl="2">
              <a:spcBef>
                <a:spcPts val="0"/>
              </a:spcBef>
              <a:buFont typeface="Arial"/>
              <a:buNone/>
              <a:defRPr sz="1800"/>
            </a:lvl3pPr>
            <a:lvl4pPr indent="0" lvl="3">
              <a:spcBef>
                <a:spcPts val="0"/>
              </a:spcBef>
              <a:buFont typeface="Arial"/>
              <a:buNone/>
              <a:defRPr sz="1800"/>
            </a:lvl4pPr>
            <a:lvl5pPr indent="0" lvl="4">
              <a:spcBef>
                <a:spcPts val="0"/>
              </a:spcBef>
              <a:buFont typeface="Arial"/>
              <a:buNone/>
              <a:defRPr sz="1800"/>
            </a:lvl5pPr>
            <a:lvl6pPr indent="0" lvl="5">
              <a:spcBef>
                <a:spcPts val="0"/>
              </a:spcBef>
              <a:buFont typeface="Arial"/>
              <a:buNone/>
              <a:defRPr sz="1800"/>
            </a:lvl6pPr>
            <a:lvl7pPr indent="0" lvl="6">
              <a:spcBef>
                <a:spcPts val="0"/>
              </a:spcBef>
              <a:buFont typeface="Arial"/>
              <a:buNone/>
              <a:defRPr sz="1800"/>
            </a:lvl7pPr>
            <a:lvl8pPr indent="0" lvl="7">
              <a:spcBef>
                <a:spcPts val="0"/>
              </a:spcBef>
              <a:buFont typeface="Arial"/>
              <a:buNone/>
              <a:defRPr sz="1800"/>
            </a:lvl8pPr>
            <a:lvl9pPr indent="0" lvl="8">
              <a:spcBef>
                <a:spcPts val="0"/>
              </a:spcBef>
              <a:buFont typeface="Arial"/>
              <a:buNone/>
              <a:defRPr sz="1800"/>
            </a:lvl9pPr>
          </a:lstStyle>
          <a:p/>
        </p:txBody>
      </p:sp>
      <p:sp>
        <p:nvSpPr>
          <p:cNvPr id="35" name="Shape 35"/>
          <p:cNvSpPr txBox="1"/>
          <p:nvPr>
            <p:ph idx="1" type="body"/>
          </p:nvPr>
        </p:nvSpPr>
        <p:spPr>
          <a:xfrm>
            <a:off x="3922712" y="2931711"/>
            <a:ext cx="4572000" cy="145488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b="0" i="0" sz="23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1pPr>
            <a:lvl2pPr indent="-240791" lvl="1" marL="621792" marR="0" rtl="0" algn="l">
              <a:lnSpc>
                <a:spcPct val="100000"/>
              </a:lnSpc>
              <a:spcBef>
                <a:spcPts val="324"/>
              </a:spcBef>
              <a:spcAft>
                <a:spcPts val="0"/>
              </a:spcAft>
              <a:buClr>
                <a:schemeClr val="accent1"/>
              </a:buClr>
              <a:buFont typeface="Verdana"/>
              <a:buNone/>
              <a:defRPr b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2pPr>
            <a:lvl3pPr indent="-237236" lvl="2" marL="859536" marR="0" rtl="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Font typeface="Noto Sans Symbols"/>
              <a:buNone/>
              <a:defRPr b="0" i="0" sz="16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3pPr>
            <a:lvl4pPr indent="-228600" lvl="3" marL="1143000" marR="0" rtl="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Font typeface="Noto Sans Symbols"/>
              <a:buNone/>
              <a:defRPr b="0" i="0" sz="14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4pPr>
            <a:lvl5pPr indent="-228600" lvl="4" marL="1371600" marR="0" rtl="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Font typeface="Noto Sans Symbols"/>
              <a:buNone/>
              <a:defRPr b="0" i="0" sz="14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5pPr>
            <a:lvl6pPr indent="0" lvl="5" marL="1600200" marR="0" rtl="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Noto Sans Symbols"/>
              <a:buChar char="◾"/>
              <a:defRPr b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6pPr>
            <a:lvl7pPr indent="-25400" lvl="6" marL="1828800" marR="0" rtl="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Noto Sans Symbols"/>
              <a:buChar char="◾"/>
              <a:defRPr b="0" i="0" sz="16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7pPr>
            <a:lvl8pPr indent="-25400" lvl="7" marL="2057400" marR="0" rtl="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Noto Sans Symbols"/>
              <a:buChar char="◾"/>
              <a:defRPr b="0" i="0" sz="16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8pPr>
            <a:lvl9pPr indent="-25400" lvl="8" marL="2286000" marR="0" rtl="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Noto Sans Symbols"/>
              <a:buChar char="◾"/>
              <a:defRPr b="0" i="0" sz="16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9pPr>
          </a:lstStyle>
          <a:p/>
        </p:txBody>
      </p:sp>
      <p:sp>
        <p:nvSpPr>
          <p:cNvPr id="36" name="Shape 36"/>
          <p:cNvSpPr txBox="1"/>
          <p:nvPr>
            <p:ph idx="10" type="dt"/>
          </p:nvPr>
        </p:nvSpPr>
        <p:spPr>
          <a:xfrm>
            <a:off x="6727032" y="6407944"/>
            <a:ext cx="1920239" cy="36575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Rambla"/>
              <a:buNone/>
              <a:defRPr b="0" i="0" sz="10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Rambla"/>
              <a:buNone/>
              <a:defRPr b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Rambla"/>
              <a:buNone/>
              <a:defRPr b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Rambla"/>
              <a:buNone/>
              <a:defRPr b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Rambla"/>
              <a:buNone/>
              <a:defRPr b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Rambla"/>
              <a:buNone/>
              <a:defRPr b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Rambla"/>
              <a:buNone/>
              <a:defRPr b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Rambla"/>
              <a:buNone/>
              <a:defRPr b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Rambla"/>
              <a:buNone/>
              <a:defRPr b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9pPr>
          </a:lstStyle>
          <a:p/>
        </p:txBody>
      </p:sp>
      <p:sp>
        <p:nvSpPr>
          <p:cNvPr id="37" name="Shape 37"/>
          <p:cNvSpPr txBox="1"/>
          <p:nvPr>
            <p:ph idx="11" type="ftr"/>
          </p:nvPr>
        </p:nvSpPr>
        <p:spPr>
          <a:xfrm>
            <a:off x="4380071" y="6407944"/>
            <a:ext cx="2350681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Rambla"/>
              <a:buNone/>
              <a:defRPr b="0" i="0" sz="10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Rambla"/>
              <a:buNone/>
              <a:defRPr b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Rambla"/>
              <a:buNone/>
              <a:defRPr b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Rambla"/>
              <a:buNone/>
              <a:defRPr b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Rambla"/>
              <a:buNone/>
              <a:defRPr b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Rambla"/>
              <a:buNone/>
              <a:defRPr b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Rambla"/>
              <a:buNone/>
              <a:defRPr b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Rambla"/>
              <a:buNone/>
              <a:defRPr b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Rambla"/>
              <a:buNone/>
              <a:defRPr b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9pPr>
          </a:lstStyle>
          <a:p/>
        </p:txBody>
      </p:sp>
      <p:sp>
        <p:nvSpPr>
          <p:cNvPr id="38" name="Shape 38"/>
          <p:cNvSpPr txBox="1"/>
          <p:nvPr>
            <p:ph idx="12" type="sldNum"/>
          </p:nvPr>
        </p:nvSpPr>
        <p:spPr>
          <a:xfrm>
            <a:off x="8647271" y="6407944"/>
            <a:ext cx="365759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Rambla"/>
              <a:buNone/>
            </a:pPr>
            <a:fld id="{00000000-1234-1234-1234-123412341234}" type="slidenum">
              <a:rPr b="0" i="0" lang="bg-BG" sz="10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rPr>
              <a:t>‹#›</a:t>
            </a:fld>
          </a:p>
        </p:txBody>
      </p:sp>
      <p:sp>
        <p:nvSpPr>
          <p:cNvPr id="39" name="Shape 39"/>
          <p:cNvSpPr/>
          <p:nvPr/>
        </p:nvSpPr>
        <p:spPr>
          <a:xfrm>
            <a:off x="3636680" y="3005472"/>
            <a:ext cx="182879" cy="228600"/>
          </a:xfrm>
          <a:prstGeom prst="chevron">
            <a:avLst>
              <a:gd fmla="val 50000" name="adj"/>
            </a:avLst>
          </a:prstGeom>
          <a:gradFill>
            <a:gsLst>
              <a:gs pos="0">
                <a:srgbClr val="1488A5"/>
              </a:gs>
              <a:gs pos="72000">
                <a:srgbClr val="4DB7DA"/>
              </a:gs>
              <a:gs pos="100000">
                <a:srgbClr val="7CC2DD"/>
              </a:gs>
            </a:gsLst>
            <a:lin ang="16200000" scaled="0"/>
          </a:gradFill>
          <a:ln cap="rnd" cmpd="sng" w="9525">
            <a:solidFill>
              <a:srgbClr val="20768B"/>
            </a:solidFill>
            <a:prstDash val="solid"/>
            <a:round/>
            <a:headEnd len="med" w="med" type="none"/>
            <a:tailEnd len="med" w="med" type="none"/>
          </a:ln>
          <a:effectLst>
            <a:outerShdw blurRad="50799" dir="5400000" dist="25400">
              <a:srgbClr val="000000">
                <a:alpha val="45490"/>
              </a:srgbClr>
            </a:outerShdw>
          </a:effectLst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Rambla"/>
              <a:ea typeface="Rambla"/>
              <a:cs typeface="Rambla"/>
              <a:sym typeface="Rambla"/>
            </a:endParaRPr>
          </a:p>
        </p:txBody>
      </p:sp>
      <p:sp>
        <p:nvSpPr>
          <p:cNvPr id="40" name="Shape 40"/>
          <p:cNvSpPr/>
          <p:nvPr/>
        </p:nvSpPr>
        <p:spPr>
          <a:xfrm>
            <a:off x="3450264" y="3005472"/>
            <a:ext cx="182879" cy="228600"/>
          </a:xfrm>
          <a:prstGeom prst="chevron">
            <a:avLst>
              <a:gd fmla="val 50000" name="adj"/>
            </a:avLst>
          </a:prstGeom>
          <a:gradFill>
            <a:gsLst>
              <a:gs pos="0">
                <a:srgbClr val="1488A5"/>
              </a:gs>
              <a:gs pos="72000">
                <a:srgbClr val="4DB7DA"/>
              </a:gs>
              <a:gs pos="100000">
                <a:srgbClr val="7CC2DD"/>
              </a:gs>
            </a:gsLst>
            <a:lin ang="16200000" scaled="0"/>
          </a:gradFill>
          <a:ln cap="rnd" cmpd="sng" w="9525">
            <a:solidFill>
              <a:srgbClr val="20768B"/>
            </a:solidFill>
            <a:prstDash val="solid"/>
            <a:round/>
            <a:headEnd len="med" w="med" type="none"/>
            <a:tailEnd len="med" w="med" type="none"/>
          </a:ln>
          <a:effectLst>
            <a:outerShdw blurRad="50799" dir="5400000" dist="25400">
              <a:srgbClr val="000000">
                <a:alpha val="45490"/>
              </a:srgbClr>
            </a:outerShdw>
          </a:effectLst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Rambla"/>
              <a:ea typeface="Rambla"/>
              <a:cs typeface="Rambla"/>
              <a:sym typeface="Rambla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woObj">
  <p:cSld name="Две съдържания">
    <p:bg>
      <p:bgPr>
        <a:gradFill>
          <a:gsLst>
            <a:gs pos="0">
              <a:srgbClr val="B1B1B1"/>
            </a:gs>
            <a:gs pos="40000">
              <a:srgbClr val="9E9E9E"/>
            </a:gs>
            <a:gs pos="100000">
              <a:schemeClr val="dk1"/>
            </a:gs>
          </a:gsLst>
          <a:path path="circle">
            <a:fillToRect b="100%" l="100%"/>
          </a:path>
          <a:tileRect r="-100%" t="-100%"/>
        </a:gradFill>
      </p:bgPr>
    </p:bg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/>
          <p:nvPr>
            <p:ph idx="1" type="body"/>
          </p:nvPr>
        </p:nvSpPr>
        <p:spPr>
          <a:xfrm>
            <a:off x="457200" y="1481328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-28955" lvl="0" marL="36576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Noto Sans Symbols"/>
              <a:buChar char="▶"/>
              <a:defRPr b="0" i="0" sz="2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1pPr>
            <a:lvl2pPr indent="64008" lvl="1" marL="621792" marR="0" rtl="0" algn="l">
              <a:lnSpc>
                <a:spcPct val="100000"/>
              </a:lnSpc>
              <a:spcBef>
                <a:spcPts val="324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Verdana"/>
              <a:buChar char="◦"/>
              <a:defRPr b="0" i="0" sz="24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2pPr>
            <a:lvl3pPr indent="16763" lvl="2" marL="859536" marR="0" rtl="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Noto Sans Symbols"/>
              <a:buChar char="⚫"/>
              <a:defRPr b="0" i="0" sz="20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3pPr>
            <a:lvl4pPr indent="0" lvl="3" marL="1143000" marR="0" rtl="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Noto Sans Symbols"/>
              <a:buChar char="⚫"/>
              <a:defRPr b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4pPr>
            <a:lvl5pPr indent="0" lvl="4" marL="1371600" marR="0" rtl="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Noto Sans Symbols"/>
              <a:buChar char="⚫"/>
              <a:defRPr b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5pPr>
            <a:lvl6pPr indent="0" lvl="5" marL="1600200" marR="0" rtl="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Noto Sans Symbols"/>
              <a:buChar char="◾"/>
              <a:defRPr b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6pPr>
            <a:lvl7pPr indent="-25400" lvl="6" marL="1828800" marR="0" rtl="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Noto Sans Symbols"/>
              <a:buChar char="◾"/>
              <a:defRPr b="0" i="0" sz="16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7pPr>
            <a:lvl8pPr indent="-25400" lvl="7" marL="2057400" marR="0" rtl="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Noto Sans Symbols"/>
              <a:buChar char="◾"/>
              <a:defRPr b="0" i="0" sz="16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8pPr>
            <a:lvl9pPr indent="-25400" lvl="8" marL="2286000" marR="0" rtl="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Noto Sans Symbols"/>
              <a:buChar char="◾"/>
              <a:defRPr b="0" i="0" sz="16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9pPr>
          </a:lstStyle>
          <a:p/>
        </p:txBody>
      </p:sp>
      <p:sp>
        <p:nvSpPr>
          <p:cNvPr id="43" name="Shape 43"/>
          <p:cNvSpPr txBox="1"/>
          <p:nvPr>
            <p:ph idx="2" type="body"/>
          </p:nvPr>
        </p:nvSpPr>
        <p:spPr>
          <a:xfrm>
            <a:off x="4648200" y="1481328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-28955" lvl="0" marL="36576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Noto Sans Symbols"/>
              <a:buChar char="▶"/>
              <a:defRPr b="0" i="0" sz="2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1pPr>
            <a:lvl2pPr indent="64008" lvl="1" marL="621792" marR="0" rtl="0" algn="l">
              <a:lnSpc>
                <a:spcPct val="100000"/>
              </a:lnSpc>
              <a:spcBef>
                <a:spcPts val="324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Verdana"/>
              <a:buChar char="◦"/>
              <a:defRPr b="0" i="0" sz="24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2pPr>
            <a:lvl3pPr indent="16763" lvl="2" marL="859536" marR="0" rtl="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Noto Sans Symbols"/>
              <a:buChar char="⚫"/>
              <a:defRPr b="0" i="0" sz="20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3pPr>
            <a:lvl4pPr indent="0" lvl="3" marL="1143000" marR="0" rtl="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Noto Sans Symbols"/>
              <a:buChar char="⚫"/>
              <a:defRPr b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4pPr>
            <a:lvl5pPr indent="0" lvl="4" marL="1371600" marR="0" rtl="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Noto Sans Symbols"/>
              <a:buChar char="⚫"/>
              <a:defRPr b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5pPr>
            <a:lvl6pPr indent="0" lvl="5" marL="1600200" marR="0" rtl="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Noto Sans Symbols"/>
              <a:buChar char="◾"/>
              <a:defRPr b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6pPr>
            <a:lvl7pPr indent="-25400" lvl="6" marL="1828800" marR="0" rtl="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Noto Sans Symbols"/>
              <a:buChar char="◾"/>
              <a:defRPr b="0" i="0" sz="16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7pPr>
            <a:lvl8pPr indent="-25400" lvl="7" marL="2057400" marR="0" rtl="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Noto Sans Symbols"/>
              <a:buChar char="◾"/>
              <a:defRPr b="0" i="0" sz="16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8pPr>
            <a:lvl9pPr indent="-25400" lvl="8" marL="2286000" marR="0" rtl="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Noto Sans Symbols"/>
              <a:buChar char="◾"/>
              <a:defRPr b="0" i="0" sz="16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9pPr>
          </a:lstStyle>
          <a:p/>
        </p:txBody>
      </p:sp>
      <p:sp>
        <p:nvSpPr>
          <p:cNvPr id="44" name="Shape 44"/>
          <p:cNvSpPr txBox="1"/>
          <p:nvPr>
            <p:ph idx="10" type="dt"/>
          </p:nvPr>
        </p:nvSpPr>
        <p:spPr>
          <a:xfrm>
            <a:off x="6727032" y="6407944"/>
            <a:ext cx="1920239" cy="36575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Rambla"/>
              <a:buNone/>
              <a:defRPr b="0" i="0" sz="10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Rambla"/>
              <a:buNone/>
              <a:defRPr b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Rambla"/>
              <a:buNone/>
              <a:defRPr b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Rambla"/>
              <a:buNone/>
              <a:defRPr b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Rambla"/>
              <a:buNone/>
              <a:defRPr b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Rambla"/>
              <a:buNone/>
              <a:defRPr b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Rambla"/>
              <a:buNone/>
              <a:defRPr b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Rambla"/>
              <a:buNone/>
              <a:defRPr b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Rambla"/>
              <a:buNone/>
              <a:defRPr b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9pPr>
          </a:lstStyle>
          <a:p/>
        </p:txBody>
      </p:sp>
      <p:sp>
        <p:nvSpPr>
          <p:cNvPr id="45" name="Shape 45"/>
          <p:cNvSpPr txBox="1"/>
          <p:nvPr>
            <p:ph idx="11" type="ftr"/>
          </p:nvPr>
        </p:nvSpPr>
        <p:spPr>
          <a:xfrm>
            <a:off x="4380071" y="6407944"/>
            <a:ext cx="2350681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Rambla"/>
              <a:buNone/>
              <a:defRPr b="0" i="0" sz="10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Rambla"/>
              <a:buNone/>
              <a:defRPr b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Rambla"/>
              <a:buNone/>
              <a:defRPr b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Rambla"/>
              <a:buNone/>
              <a:defRPr b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Rambla"/>
              <a:buNone/>
              <a:defRPr b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Rambla"/>
              <a:buNone/>
              <a:defRPr b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Rambla"/>
              <a:buNone/>
              <a:defRPr b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Rambla"/>
              <a:buNone/>
              <a:defRPr b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Rambla"/>
              <a:buNone/>
              <a:defRPr b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9pPr>
          </a:lstStyle>
          <a:p/>
        </p:txBody>
      </p:sp>
      <p:sp>
        <p:nvSpPr>
          <p:cNvPr id="46" name="Shape 46"/>
          <p:cNvSpPr txBox="1"/>
          <p:nvPr>
            <p:ph idx="12" type="sldNum"/>
          </p:nvPr>
        </p:nvSpPr>
        <p:spPr>
          <a:xfrm>
            <a:off x="8647271" y="6407944"/>
            <a:ext cx="365759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Rambla"/>
              <a:buNone/>
            </a:pPr>
            <a:fld id="{00000000-1234-1234-1234-123412341234}" type="slidenum">
              <a:rPr b="0" i="0" lang="bg-BG" sz="10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rPr>
              <a:t>‹#›</a:t>
            </a:fld>
          </a:p>
        </p:txBody>
      </p:sp>
      <p:sp>
        <p:nvSpPr>
          <p:cNvPr id="47" name="Shape 47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Font typeface="Rambla"/>
              <a:buNone/>
              <a:defRPr b="1" i="0" sz="4100" u="none" cap="none" strike="noStrike">
                <a:solidFill>
                  <a:schemeClr val="lt2"/>
                </a:solidFill>
                <a:latin typeface="Rambla"/>
                <a:ea typeface="Rambla"/>
                <a:cs typeface="Rambla"/>
                <a:sym typeface="Rambla"/>
              </a:defRPr>
            </a:lvl1pPr>
            <a:lvl2pPr indent="0" lvl="1">
              <a:spcBef>
                <a:spcPts val="0"/>
              </a:spcBef>
              <a:buFont typeface="Arial"/>
              <a:buNone/>
              <a:defRPr sz="1800"/>
            </a:lvl2pPr>
            <a:lvl3pPr indent="0" lvl="2">
              <a:spcBef>
                <a:spcPts val="0"/>
              </a:spcBef>
              <a:buFont typeface="Arial"/>
              <a:buNone/>
              <a:defRPr sz="1800"/>
            </a:lvl3pPr>
            <a:lvl4pPr indent="0" lvl="3">
              <a:spcBef>
                <a:spcPts val="0"/>
              </a:spcBef>
              <a:buFont typeface="Arial"/>
              <a:buNone/>
              <a:defRPr sz="1800"/>
            </a:lvl4pPr>
            <a:lvl5pPr indent="0" lvl="4">
              <a:spcBef>
                <a:spcPts val="0"/>
              </a:spcBef>
              <a:buFont typeface="Arial"/>
              <a:buNone/>
              <a:defRPr sz="1800"/>
            </a:lvl5pPr>
            <a:lvl6pPr indent="0" lvl="5">
              <a:spcBef>
                <a:spcPts val="0"/>
              </a:spcBef>
              <a:buFont typeface="Arial"/>
              <a:buNone/>
              <a:defRPr sz="1800"/>
            </a:lvl6pPr>
            <a:lvl7pPr indent="0" lvl="6">
              <a:spcBef>
                <a:spcPts val="0"/>
              </a:spcBef>
              <a:buFont typeface="Arial"/>
              <a:buNone/>
              <a:defRPr sz="1800"/>
            </a:lvl7pPr>
            <a:lvl8pPr indent="0" lvl="7">
              <a:spcBef>
                <a:spcPts val="0"/>
              </a:spcBef>
              <a:buFont typeface="Arial"/>
              <a:buNone/>
              <a:defRPr sz="1800"/>
            </a:lvl8pPr>
            <a:lvl9pPr indent="0" lvl="8">
              <a:spcBef>
                <a:spcPts val="0"/>
              </a:spcBef>
              <a:buFont typeface="Arial"/>
              <a:buNone/>
              <a:defRPr sz="1800"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woTxTwoObj">
  <p:cSld name="Сравнение">
    <p:bg>
      <p:bgPr>
        <a:blipFill rotWithShape="1">
          <a:blip r:embed="rId2">
            <a:alphaModFix/>
          </a:blip>
          <a:tile algn="tl" flip="none" tx="0" sx="50000" ty="0" sy="50000"/>
        </a:blipFill>
      </p:bgPr>
    </p:bg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/>
          <p:nvPr>
            <p:ph type="title"/>
          </p:nvPr>
        </p:nvSpPr>
        <p:spPr>
          <a:xfrm>
            <a:off x="457200" y="27305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Rambla"/>
              <a:buNone/>
              <a:defRPr b="1" i="0" sz="4100" u="none" cap="none" strike="noStrike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1pPr>
            <a:lvl2pPr indent="0" lvl="1">
              <a:spcBef>
                <a:spcPts val="0"/>
              </a:spcBef>
              <a:buFont typeface="Arial"/>
              <a:buNone/>
              <a:defRPr sz="1800"/>
            </a:lvl2pPr>
            <a:lvl3pPr indent="0" lvl="2">
              <a:spcBef>
                <a:spcPts val="0"/>
              </a:spcBef>
              <a:buFont typeface="Arial"/>
              <a:buNone/>
              <a:defRPr sz="1800"/>
            </a:lvl3pPr>
            <a:lvl4pPr indent="0" lvl="3">
              <a:spcBef>
                <a:spcPts val="0"/>
              </a:spcBef>
              <a:buFont typeface="Arial"/>
              <a:buNone/>
              <a:defRPr sz="1800"/>
            </a:lvl4pPr>
            <a:lvl5pPr indent="0" lvl="4">
              <a:spcBef>
                <a:spcPts val="0"/>
              </a:spcBef>
              <a:buFont typeface="Arial"/>
              <a:buNone/>
              <a:defRPr sz="1800"/>
            </a:lvl5pPr>
            <a:lvl6pPr indent="0" lvl="5">
              <a:spcBef>
                <a:spcPts val="0"/>
              </a:spcBef>
              <a:buFont typeface="Arial"/>
              <a:buNone/>
              <a:defRPr sz="1800"/>
            </a:lvl6pPr>
            <a:lvl7pPr indent="0" lvl="6">
              <a:spcBef>
                <a:spcPts val="0"/>
              </a:spcBef>
              <a:buFont typeface="Arial"/>
              <a:buNone/>
              <a:defRPr sz="1800"/>
            </a:lvl7pPr>
            <a:lvl8pPr indent="0" lvl="7">
              <a:spcBef>
                <a:spcPts val="0"/>
              </a:spcBef>
              <a:buFont typeface="Arial"/>
              <a:buNone/>
              <a:defRPr sz="1800"/>
            </a:lvl8pPr>
            <a:lvl9pPr indent="0" lvl="8">
              <a:spcBef>
                <a:spcPts val="0"/>
              </a:spcBef>
              <a:buFont typeface="Arial"/>
              <a:buNone/>
              <a:defRPr sz="1800"/>
            </a:lvl9pPr>
          </a:lstStyle>
          <a:p/>
        </p:txBody>
      </p:sp>
      <p:sp>
        <p:nvSpPr>
          <p:cNvPr id="50" name="Shape 50"/>
          <p:cNvSpPr txBox="1"/>
          <p:nvPr>
            <p:ph idx="1" type="body"/>
          </p:nvPr>
        </p:nvSpPr>
        <p:spPr>
          <a:xfrm>
            <a:off x="457200" y="5410200"/>
            <a:ext cx="4040187" cy="762000"/>
          </a:xfrm>
          <a:prstGeom prst="rect">
            <a:avLst/>
          </a:prstGeom>
          <a:solidFill>
            <a:schemeClr val="accent1"/>
          </a:solidFill>
          <a:ln cap="flat" cmpd="sng" w="9650">
            <a:solidFill>
              <a:schemeClr val="accent1"/>
            </a:solidFill>
            <a:prstDash val="solid"/>
            <a:miter lim="8000"/>
            <a:headEnd len="med" w="med" type="none"/>
            <a:tailEnd len="med" w="med" type="none"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b="0" i="0" sz="24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1pPr>
            <a:lvl2pPr indent="-240791" lvl="1" marL="621792" marR="0" rtl="0" algn="l">
              <a:lnSpc>
                <a:spcPct val="100000"/>
              </a:lnSpc>
              <a:spcBef>
                <a:spcPts val="324"/>
              </a:spcBef>
              <a:spcAft>
                <a:spcPts val="0"/>
              </a:spcAft>
              <a:buClr>
                <a:schemeClr val="accent1"/>
              </a:buClr>
              <a:buFont typeface="Verdana"/>
              <a:buNone/>
              <a:defRPr b="1" i="0" sz="20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2pPr>
            <a:lvl3pPr indent="-237236" lvl="2" marL="859536" marR="0" rtl="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Font typeface="Noto Sans Symbols"/>
              <a:buNone/>
              <a:defRPr b="1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3pPr>
            <a:lvl4pPr indent="-228600" lvl="3" marL="1143000" marR="0" rtl="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Font typeface="Noto Sans Symbols"/>
              <a:buNone/>
              <a:defRPr b="1" i="0" sz="16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4pPr>
            <a:lvl5pPr indent="-228600" lvl="4" marL="1371600" marR="0" rtl="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Font typeface="Noto Sans Symbols"/>
              <a:buNone/>
              <a:defRPr b="1" i="0" sz="16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5pPr>
            <a:lvl6pPr indent="0" lvl="5" marL="1600200" marR="0" rtl="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Noto Sans Symbols"/>
              <a:buChar char="◾"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6pPr>
            <a:lvl7pPr indent="-25400" lvl="6" marL="1828800" marR="0" rtl="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Noto Sans Symbols"/>
              <a:buChar char="◾"/>
              <a:defRPr b="0" i="0" sz="16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7pPr>
            <a:lvl8pPr indent="-25400" lvl="7" marL="2057400" marR="0" rtl="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Noto Sans Symbols"/>
              <a:buChar char="◾"/>
              <a:defRPr b="0" i="0" sz="16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8pPr>
            <a:lvl9pPr indent="-25400" lvl="8" marL="2286000" marR="0" rtl="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Noto Sans Symbols"/>
              <a:buChar char="◾"/>
              <a:defRPr b="0" i="0" sz="16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9pPr>
          </a:lstStyle>
          <a:p/>
        </p:txBody>
      </p:sp>
      <p:sp>
        <p:nvSpPr>
          <p:cNvPr id="51" name="Shape 51"/>
          <p:cNvSpPr txBox="1"/>
          <p:nvPr>
            <p:ph idx="2" type="body"/>
          </p:nvPr>
        </p:nvSpPr>
        <p:spPr>
          <a:xfrm>
            <a:off x="4645026" y="5410200"/>
            <a:ext cx="4041774" cy="762000"/>
          </a:xfrm>
          <a:prstGeom prst="rect">
            <a:avLst/>
          </a:prstGeom>
          <a:solidFill>
            <a:schemeClr val="accent1"/>
          </a:solidFill>
          <a:ln cap="flat" cmpd="sng" w="9650">
            <a:solidFill>
              <a:schemeClr val="accent1"/>
            </a:solidFill>
            <a:prstDash val="solid"/>
            <a:miter lim="8000"/>
            <a:headEnd len="med" w="med" type="none"/>
            <a:tailEnd len="med" w="med" type="none"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b="0" i="0" sz="24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1pPr>
            <a:lvl2pPr indent="-240791" lvl="1" marL="621792" marR="0" rtl="0" algn="l">
              <a:lnSpc>
                <a:spcPct val="100000"/>
              </a:lnSpc>
              <a:spcBef>
                <a:spcPts val="324"/>
              </a:spcBef>
              <a:spcAft>
                <a:spcPts val="0"/>
              </a:spcAft>
              <a:buClr>
                <a:schemeClr val="accent1"/>
              </a:buClr>
              <a:buFont typeface="Verdana"/>
              <a:buNone/>
              <a:defRPr b="1" i="0" sz="20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2pPr>
            <a:lvl3pPr indent="-237236" lvl="2" marL="859536" marR="0" rtl="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Font typeface="Noto Sans Symbols"/>
              <a:buNone/>
              <a:defRPr b="1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3pPr>
            <a:lvl4pPr indent="-228600" lvl="3" marL="1143000" marR="0" rtl="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Font typeface="Noto Sans Symbols"/>
              <a:buNone/>
              <a:defRPr b="1" i="0" sz="16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4pPr>
            <a:lvl5pPr indent="-228600" lvl="4" marL="1371600" marR="0" rtl="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Font typeface="Noto Sans Symbols"/>
              <a:buNone/>
              <a:defRPr b="1" i="0" sz="16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5pPr>
            <a:lvl6pPr indent="0" lvl="5" marL="1600200" marR="0" rtl="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Noto Sans Symbols"/>
              <a:buChar char="◾"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6pPr>
            <a:lvl7pPr indent="-25400" lvl="6" marL="1828800" marR="0" rtl="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Noto Sans Symbols"/>
              <a:buChar char="◾"/>
              <a:defRPr b="0" i="0" sz="16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7pPr>
            <a:lvl8pPr indent="-25400" lvl="7" marL="2057400" marR="0" rtl="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Noto Sans Symbols"/>
              <a:buChar char="◾"/>
              <a:defRPr b="0" i="0" sz="16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8pPr>
            <a:lvl9pPr indent="-25400" lvl="8" marL="2286000" marR="0" rtl="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Noto Sans Symbols"/>
              <a:buChar char="◾"/>
              <a:defRPr b="0" i="0" sz="16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9pPr>
          </a:lstStyle>
          <a:p/>
        </p:txBody>
      </p:sp>
      <p:sp>
        <p:nvSpPr>
          <p:cNvPr id="52" name="Shape 52"/>
          <p:cNvSpPr txBox="1"/>
          <p:nvPr>
            <p:ph idx="3" type="body"/>
          </p:nvPr>
        </p:nvSpPr>
        <p:spPr>
          <a:xfrm>
            <a:off x="457200" y="1444294"/>
            <a:ext cx="4040187" cy="394176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-58927" lvl="0" marL="36576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Noto Sans Symbols"/>
              <a:buChar char="▶"/>
              <a:defRPr b="0" i="0" sz="24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1pPr>
            <a:lvl2pPr indent="13208" lvl="1" marL="621792" marR="0" rtl="0" algn="l">
              <a:lnSpc>
                <a:spcPct val="100000"/>
              </a:lnSpc>
              <a:spcBef>
                <a:spcPts val="324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Verdana"/>
              <a:buChar char="◦"/>
              <a:defRPr b="0" i="0" sz="20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2pPr>
            <a:lvl3pPr indent="-8636" lvl="2" marL="859536" marR="0" rtl="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Noto Sans Symbols"/>
              <a:buChar char="⚫"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3pPr>
            <a:lvl4pPr indent="-25400" lvl="3" marL="1143000" marR="0" rtl="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Noto Sans Symbols"/>
              <a:buChar char="⚫"/>
              <a:defRPr b="0" i="0" sz="16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4pPr>
            <a:lvl5pPr indent="-25400" lvl="4" marL="1371600" marR="0" rtl="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Noto Sans Symbols"/>
              <a:buChar char="⚫"/>
              <a:defRPr b="0" i="0" sz="16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5pPr>
            <a:lvl6pPr indent="0" lvl="5" marL="1600200" marR="0" rtl="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Noto Sans Symbols"/>
              <a:buChar char="◾"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6pPr>
            <a:lvl7pPr indent="-25400" lvl="6" marL="1828800" marR="0" rtl="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Noto Sans Symbols"/>
              <a:buChar char="◾"/>
              <a:defRPr b="0" i="0" sz="16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7pPr>
            <a:lvl8pPr indent="-25400" lvl="7" marL="2057400" marR="0" rtl="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Noto Sans Symbols"/>
              <a:buChar char="◾"/>
              <a:defRPr b="0" i="0" sz="16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8pPr>
            <a:lvl9pPr indent="-25400" lvl="8" marL="2286000" marR="0" rtl="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Noto Sans Symbols"/>
              <a:buChar char="◾"/>
              <a:defRPr b="0" i="0" sz="16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9pPr>
          </a:lstStyle>
          <a:p/>
        </p:txBody>
      </p:sp>
      <p:sp>
        <p:nvSpPr>
          <p:cNvPr id="53" name="Shape 53"/>
          <p:cNvSpPr txBox="1"/>
          <p:nvPr>
            <p:ph idx="4" type="body"/>
          </p:nvPr>
        </p:nvSpPr>
        <p:spPr>
          <a:xfrm>
            <a:off x="4645025" y="1444294"/>
            <a:ext cx="4041774" cy="394176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-58927" lvl="0" marL="36576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Noto Sans Symbols"/>
              <a:buChar char="▶"/>
              <a:defRPr b="0" i="0" sz="24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1pPr>
            <a:lvl2pPr indent="13208" lvl="1" marL="621792" marR="0" rtl="0" algn="l">
              <a:lnSpc>
                <a:spcPct val="100000"/>
              </a:lnSpc>
              <a:spcBef>
                <a:spcPts val="324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Verdana"/>
              <a:buChar char="◦"/>
              <a:defRPr b="0" i="0" sz="20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2pPr>
            <a:lvl3pPr indent="-8636" lvl="2" marL="859536" marR="0" rtl="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Noto Sans Symbols"/>
              <a:buChar char="⚫"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3pPr>
            <a:lvl4pPr indent="-25400" lvl="3" marL="1143000" marR="0" rtl="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Noto Sans Symbols"/>
              <a:buChar char="⚫"/>
              <a:defRPr b="0" i="0" sz="16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4pPr>
            <a:lvl5pPr indent="-25400" lvl="4" marL="1371600" marR="0" rtl="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Noto Sans Symbols"/>
              <a:buChar char="⚫"/>
              <a:defRPr b="0" i="0" sz="16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5pPr>
            <a:lvl6pPr indent="0" lvl="5" marL="1600200" marR="0" rtl="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Noto Sans Symbols"/>
              <a:buChar char="◾"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6pPr>
            <a:lvl7pPr indent="-25400" lvl="6" marL="1828800" marR="0" rtl="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Noto Sans Symbols"/>
              <a:buChar char="◾"/>
              <a:defRPr b="0" i="0" sz="16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7pPr>
            <a:lvl8pPr indent="-25400" lvl="7" marL="2057400" marR="0" rtl="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Noto Sans Symbols"/>
              <a:buChar char="◾"/>
              <a:defRPr b="0" i="0" sz="16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8pPr>
            <a:lvl9pPr indent="-25400" lvl="8" marL="2286000" marR="0" rtl="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Noto Sans Symbols"/>
              <a:buChar char="◾"/>
              <a:defRPr b="0" i="0" sz="16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9pPr>
          </a:lstStyle>
          <a:p/>
        </p:txBody>
      </p:sp>
      <p:sp>
        <p:nvSpPr>
          <p:cNvPr id="54" name="Shape 54"/>
          <p:cNvSpPr txBox="1"/>
          <p:nvPr>
            <p:ph idx="10" type="dt"/>
          </p:nvPr>
        </p:nvSpPr>
        <p:spPr>
          <a:xfrm>
            <a:off x="6727032" y="6407944"/>
            <a:ext cx="1920239" cy="36575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  <a:defRPr b="0" i="0" sz="10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9pPr>
          </a:lstStyle>
          <a:p/>
        </p:txBody>
      </p:sp>
      <p:sp>
        <p:nvSpPr>
          <p:cNvPr id="55" name="Shape 55"/>
          <p:cNvSpPr txBox="1"/>
          <p:nvPr>
            <p:ph idx="11" type="ftr"/>
          </p:nvPr>
        </p:nvSpPr>
        <p:spPr>
          <a:xfrm>
            <a:off x="4380071" y="6407944"/>
            <a:ext cx="2350681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  <a:defRPr b="0" i="0" sz="10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9pPr>
          </a:lstStyle>
          <a:p/>
        </p:txBody>
      </p:sp>
      <p:sp>
        <p:nvSpPr>
          <p:cNvPr id="56" name="Shape 56"/>
          <p:cNvSpPr txBox="1"/>
          <p:nvPr>
            <p:ph idx="12" type="sldNum"/>
          </p:nvPr>
        </p:nvSpPr>
        <p:spPr>
          <a:xfrm>
            <a:off x="8647271" y="6407944"/>
            <a:ext cx="365759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Rambla"/>
              <a:buNone/>
            </a:pPr>
            <a:fld id="{00000000-1234-1234-1234-123412341234}" type="slidenum">
              <a:rPr b="0" i="0" lang="bg-BG" sz="10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itleOnly">
  <p:cSld name="Само заглавие">
    <p:bg>
      <p:bgPr>
        <a:gradFill>
          <a:gsLst>
            <a:gs pos="0">
              <a:srgbClr val="B1B1B1"/>
            </a:gs>
            <a:gs pos="40000">
              <a:srgbClr val="9E9E9E"/>
            </a:gs>
            <a:gs pos="100000">
              <a:schemeClr val="dk1"/>
            </a:gs>
          </a:gsLst>
          <a:path path="circle">
            <a:fillToRect b="100%" l="100%"/>
          </a:path>
          <a:tileRect r="-100%" t="-100%"/>
        </a:gradFill>
      </p:bgPr>
    </p:bg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/>
          <p:nvPr>
            <p:ph idx="10" type="dt"/>
          </p:nvPr>
        </p:nvSpPr>
        <p:spPr>
          <a:xfrm>
            <a:off x="6727032" y="6407944"/>
            <a:ext cx="1920239" cy="36575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Rambla"/>
              <a:buNone/>
              <a:defRPr b="0" i="0" sz="10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Rambla"/>
              <a:buNone/>
              <a:defRPr b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Rambla"/>
              <a:buNone/>
              <a:defRPr b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Rambla"/>
              <a:buNone/>
              <a:defRPr b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Rambla"/>
              <a:buNone/>
              <a:defRPr b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Rambla"/>
              <a:buNone/>
              <a:defRPr b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Rambla"/>
              <a:buNone/>
              <a:defRPr b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Rambla"/>
              <a:buNone/>
              <a:defRPr b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Rambla"/>
              <a:buNone/>
              <a:defRPr b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9pPr>
          </a:lstStyle>
          <a:p/>
        </p:txBody>
      </p:sp>
      <p:sp>
        <p:nvSpPr>
          <p:cNvPr id="59" name="Shape 59"/>
          <p:cNvSpPr txBox="1"/>
          <p:nvPr>
            <p:ph idx="11" type="ftr"/>
          </p:nvPr>
        </p:nvSpPr>
        <p:spPr>
          <a:xfrm>
            <a:off x="4380071" y="6407944"/>
            <a:ext cx="2350681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Rambla"/>
              <a:buNone/>
              <a:defRPr b="0" i="0" sz="10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Rambla"/>
              <a:buNone/>
              <a:defRPr b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Rambla"/>
              <a:buNone/>
              <a:defRPr b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Rambla"/>
              <a:buNone/>
              <a:defRPr b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Rambla"/>
              <a:buNone/>
              <a:defRPr b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Rambla"/>
              <a:buNone/>
              <a:defRPr b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Rambla"/>
              <a:buNone/>
              <a:defRPr b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Rambla"/>
              <a:buNone/>
              <a:defRPr b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Rambla"/>
              <a:buNone/>
              <a:defRPr b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9pPr>
          </a:lstStyle>
          <a:p/>
        </p:txBody>
      </p:sp>
      <p:sp>
        <p:nvSpPr>
          <p:cNvPr id="60" name="Shape 60"/>
          <p:cNvSpPr txBox="1"/>
          <p:nvPr>
            <p:ph idx="12" type="sldNum"/>
          </p:nvPr>
        </p:nvSpPr>
        <p:spPr>
          <a:xfrm>
            <a:off x="8647271" y="6407944"/>
            <a:ext cx="365759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Rambla"/>
              <a:buNone/>
            </a:pPr>
            <a:fld id="{00000000-1234-1234-1234-123412341234}" type="slidenum">
              <a:rPr b="0" i="0" lang="bg-BG" sz="10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rPr>
              <a:t>‹#›</a:t>
            </a:fld>
          </a:p>
        </p:txBody>
      </p:sp>
      <p:sp>
        <p:nvSpPr>
          <p:cNvPr id="61" name="Shape 61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Font typeface="Rambla"/>
              <a:buNone/>
              <a:defRPr b="1" i="0" sz="4100" u="none" cap="none" strike="noStrike">
                <a:solidFill>
                  <a:schemeClr val="lt2"/>
                </a:solidFill>
                <a:latin typeface="Rambla"/>
                <a:ea typeface="Rambla"/>
                <a:cs typeface="Rambla"/>
                <a:sym typeface="Rambla"/>
              </a:defRPr>
            </a:lvl1pPr>
            <a:lvl2pPr indent="0" lvl="1">
              <a:spcBef>
                <a:spcPts val="0"/>
              </a:spcBef>
              <a:buFont typeface="Arial"/>
              <a:buNone/>
              <a:defRPr sz="1800"/>
            </a:lvl2pPr>
            <a:lvl3pPr indent="0" lvl="2">
              <a:spcBef>
                <a:spcPts val="0"/>
              </a:spcBef>
              <a:buFont typeface="Arial"/>
              <a:buNone/>
              <a:defRPr sz="1800"/>
            </a:lvl3pPr>
            <a:lvl4pPr indent="0" lvl="3">
              <a:spcBef>
                <a:spcPts val="0"/>
              </a:spcBef>
              <a:buFont typeface="Arial"/>
              <a:buNone/>
              <a:defRPr sz="1800"/>
            </a:lvl4pPr>
            <a:lvl5pPr indent="0" lvl="4">
              <a:spcBef>
                <a:spcPts val="0"/>
              </a:spcBef>
              <a:buFont typeface="Arial"/>
              <a:buNone/>
              <a:defRPr sz="1800"/>
            </a:lvl5pPr>
            <a:lvl6pPr indent="0" lvl="5">
              <a:spcBef>
                <a:spcPts val="0"/>
              </a:spcBef>
              <a:buFont typeface="Arial"/>
              <a:buNone/>
              <a:defRPr sz="1800"/>
            </a:lvl6pPr>
            <a:lvl7pPr indent="0" lvl="6">
              <a:spcBef>
                <a:spcPts val="0"/>
              </a:spcBef>
              <a:buFont typeface="Arial"/>
              <a:buNone/>
              <a:defRPr sz="1800"/>
            </a:lvl7pPr>
            <a:lvl8pPr indent="0" lvl="7">
              <a:spcBef>
                <a:spcPts val="0"/>
              </a:spcBef>
              <a:buFont typeface="Arial"/>
              <a:buNone/>
              <a:defRPr sz="1800"/>
            </a:lvl8pPr>
            <a:lvl9pPr indent="0" lvl="8">
              <a:spcBef>
                <a:spcPts val="0"/>
              </a:spcBef>
              <a:buFont typeface="Arial"/>
              <a:buNone/>
              <a:defRPr sz="1800"/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blank">
  <p:cSld name="Празен"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 txBox="1"/>
          <p:nvPr>
            <p:ph idx="10" type="dt"/>
          </p:nvPr>
        </p:nvSpPr>
        <p:spPr>
          <a:xfrm>
            <a:off x="6727032" y="6407944"/>
            <a:ext cx="1920239" cy="36575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  <a:defRPr b="0" i="0" sz="10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9pPr>
          </a:lstStyle>
          <a:p/>
        </p:txBody>
      </p:sp>
      <p:sp>
        <p:nvSpPr>
          <p:cNvPr id="64" name="Shape 64"/>
          <p:cNvSpPr txBox="1"/>
          <p:nvPr>
            <p:ph idx="11" type="ftr"/>
          </p:nvPr>
        </p:nvSpPr>
        <p:spPr>
          <a:xfrm>
            <a:off x="4380071" y="6407944"/>
            <a:ext cx="2350681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  <a:defRPr b="0" i="0" sz="10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9pPr>
          </a:lstStyle>
          <a:p/>
        </p:txBody>
      </p:sp>
      <p:sp>
        <p:nvSpPr>
          <p:cNvPr id="65" name="Shape 65"/>
          <p:cNvSpPr txBox="1"/>
          <p:nvPr>
            <p:ph idx="12" type="sldNum"/>
          </p:nvPr>
        </p:nvSpPr>
        <p:spPr>
          <a:xfrm>
            <a:off x="8647271" y="6407944"/>
            <a:ext cx="365759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Rambla"/>
              <a:buNone/>
            </a:pPr>
            <a:fld id="{00000000-1234-1234-1234-123412341234}" type="slidenum">
              <a:rPr b="0" i="0" lang="bg-BG" sz="10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objTx">
  <p:cSld name="Съдържание с надпис">
    <p:bg>
      <p:bgPr>
        <a:blipFill rotWithShape="1">
          <a:blip r:embed="rId2">
            <a:alphaModFix/>
          </a:blip>
          <a:tile algn="tl" flip="none" tx="0" sx="50000" ty="0" sy="50000"/>
        </a:blipFill>
      </p:bgPr>
    </p:bg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 txBox="1"/>
          <p:nvPr>
            <p:ph type="title"/>
          </p:nvPr>
        </p:nvSpPr>
        <p:spPr>
          <a:xfrm>
            <a:off x="914400" y="4876800"/>
            <a:ext cx="7481775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Rambla"/>
              <a:buNone/>
              <a:defRPr b="0" i="0" sz="2500" u="none" cap="none" strike="noStrike">
                <a:solidFill>
                  <a:schemeClr val="accent1"/>
                </a:solidFill>
                <a:latin typeface="Rambla"/>
                <a:ea typeface="Rambla"/>
                <a:cs typeface="Rambla"/>
                <a:sym typeface="Rambla"/>
              </a:defRPr>
            </a:lvl1pPr>
            <a:lvl2pPr indent="0" lvl="1">
              <a:spcBef>
                <a:spcPts val="0"/>
              </a:spcBef>
              <a:buFont typeface="Arial"/>
              <a:buNone/>
              <a:defRPr sz="1800"/>
            </a:lvl2pPr>
            <a:lvl3pPr indent="0" lvl="2">
              <a:spcBef>
                <a:spcPts val="0"/>
              </a:spcBef>
              <a:buFont typeface="Arial"/>
              <a:buNone/>
              <a:defRPr sz="1800"/>
            </a:lvl3pPr>
            <a:lvl4pPr indent="0" lvl="3">
              <a:spcBef>
                <a:spcPts val="0"/>
              </a:spcBef>
              <a:buFont typeface="Arial"/>
              <a:buNone/>
              <a:defRPr sz="1800"/>
            </a:lvl4pPr>
            <a:lvl5pPr indent="0" lvl="4">
              <a:spcBef>
                <a:spcPts val="0"/>
              </a:spcBef>
              <a:buFont typeface="Arial"/>
              <a:buNone/>
              <a:defRPr sz="1800"/>
            </a:lvl5pPr>
            <a:lvl6pPr indent="0" lvl="5">
              <a:spcBef>
                <a:spcPts val="0"/>
              </a:spcBef>
              <a:buFont typeface="Arial"/>
              <a:buNone/>
              <a:defRPr sz="1800"/>
            </a:lvl6pPr>
            <a:lvl7pPr indent="0" lvl="6">
              <a:spcBef>
                <a:spcPts val="0"/>
              </a:spcBef>
              <a:buFont typeface="Arial"/>
              <a:buNone/>
              <a:defRPr sz="1800"/>
            </a:lvl7pPr>
            <a:lvl8pPr indent="0" lvl="7">
              <a:spcBef>
                <a:spcPts val="0"/>
              </a:spcBef>
              <a:buFont typeface="Arial"/>
              <a:buNone/>
              <a:defRPr sz="1800"/>
            </a:lvl8pPr>
            <a:lvl9pPr indent="0" lvl="8">
              <a:spcBef>
                <a:spcPts val="0"/>
              </a:spcBef>
              <a:buFont typeface="Arial"/>
              <a:buNone/>
              <a:defRPr sz="1800"/>
            </a:lvl9pPr>
          </a:lstStyle>
          <a:p/>
        </p:txBody>
      </p:sp>
      <p:sp>
        <p:nvSpPr>
          <p:cNvPr id="68" name="Shape 68"/>
          <p:cNvSpPr txBox="1"/>
          <p:nvPr>
            <p:ph idx="1" type="body"/>
          </p:nvPr>
        </p:nvSpPr>
        <p:spPr>
          <a:xfrm>
            <a:off x="4419600" y="5355101"/>
            <a:ext cx="3974592" cy="914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b="0" i="0" sz="16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1pPr>
            <a:lvl2pPr indent="-240791" lvl="1" marL="621792" marR="0" rtl="0" algn="l">
              <a:lnSpc>
                <a:spcPct val="100000"/>
              </a:lnSpc>
              <a:spcBef>
                <a:spcPts val="324"/>
              </a:spcBef>
              <a:spcAft>
                <a:spcPts val="0"/>
              </a:spcAft>
              <a:buClr>
                <a:schemeClr val="accent1"/>
              </a:buClr>
              <a:buFont typeface="Verdana"/>
              <a:buNone/>
              <a:defRPr b="0" i="0" sz="12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2pPr>
            <a:lvl3pPr indent="-237236" lvl="2" marL="859536" marR="0" rtl="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Font typeface="Noto Sans Symbols"/>
              <a:buNone/>
              <a:defRPr b="0" i="0" sz="10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3pPr>
            <a:lvl4pPr indent="-228600" lvl="3" marL="1143000" marR="0" rtl="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Font typeface="Noto Sans Symbols"/>
              <a:buNone/>
              <a:defRPr b="0" i="0" sz="9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4pPr>
            <a:lvl5pPr indent="-228600" lvl="4" marL="1371600" marR="0" rtl="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Font typeface="Noto Sans Symbols"/>
              <a:buNone/>
              <a:defRPr b="0" i="0" sz="9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5pPr>
            <a:lvl6pPr indent="0" lvl="5" marL="1600200" marR="0" rtl="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Noto Sans Symbols"/>
              <a:buChar char="◾"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6pPr>
            <a:lvl7pPr indent="-25400" lvl="6" marL="1828800" marR="0" rtl="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Noto Sans Symbols"/>
              <a:buChar char="◾"/>
              <a:defRPr b="0" i="0" sz="16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7pPr>
            <a:lvl8pPr indent="-25400" lvl="7" marL="2057400" marR="0" rtl="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Noto Sans Symbols"/>
              <a:buChar char="◾"/>
              <a:defRPr b="0" i="0" sz="16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8pPr>
            <a:lvl9pPr indent="-25400" lvl="8" marL="2286000" marR="0" rtl="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Noto Sans Symbols"/>
              <a:buChar char="◾"/>
              <a:defRPr b="0" i="0" sz="16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9pPr>
          </a:lstStyle>
          <a:p/>
        </p:txBody>
      </p:sp>
      <p:sp>
        <p:nvSpPr>
          <p:cNvPr id="69" name="Shape 69"/>
          <p:cNvSpPr txBox="1"/>
          <p:nvPr>
            <p:ph idx="2" type="body"/>
          </p:nvPr>
        </p:nvSpPr>
        <p:spPr>
          <a:xfrm>
            <a:off x="914400" y="274319"/>
            <a:ext cx="7479791" cy="45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1016" lvl="0" marL="36576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Noto Sans Symbols"/>
              <a:buChar char="▶"/>
              <a:defRPr b="0" i="0" sz="32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1pPr>
            <a:lvl2pPr indent="114808" lvl="1" marL="621792" marR="0" rtl="0" algn="l">
              <a:lnSpc>
                <a:spcPct val="100000"/>
              </a:lnSpc>
              <a:spcBef>
                <a:spcPts val="324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Verdana"/>
              <a:buChar char="◦"/>
              <a:defRPr b="0" i="0" sz="2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2pPr>
            <a:lvl3pPr indent="67564" lvl="2" marL="859536" marR="0" rtl="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Noto Sans Symbols"/>
              <a:buChar char="⚫"/>
              <a:defRPr b="0" i="0" sz="24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3pPr>
            <a:lvl4pPr indent="25400" lvl="3" marL="1143000" marR="0" rtl="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4pPr>
            <a:lvl5pPr indent="25400" lvl="4" marL="1371600" marR="0" rtl="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5pPr>
            <a:lvl6pPr indent="0" lvl="5" marL="1600200" marR="0" rtl="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Noto Sans Symbols"/>
              <a:buChar char="◾"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6pPr>
            <a:lvl7pPr indent="-25400" lvl="6" marL="1828800" marR="0" rtl="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Noto Sans Symbols"/>
              <a:buChar char="◾"/>
              <a:defRPr b="0" i="0" sz="16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7pPr>
            <a:lvl8pPr indent="-25400" lvl="7" marL="2057400" marR="0" rtl="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Noto Sans Symbols"/>
              <a:buChar char="◾"/>
              <a:defRPr b="0" i="0" sz="16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8pPr>
            <a:lvl9pPr indent="-25400" lvl="8" marL="2286000" marR="0" rtl="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Noto Sans Symbols"/>
              <a:buChar char="◾"/>
              <a:defRPr b="0" i="0" sz="16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9pPr>
          </a:lstStyle>
          <a:p/>
        </p:txBody>
      </p:sp>
      <p:sp>
        <p:nvSpPr>
          <p:cNvPr id="70" name="Shape 70"/>
          <p:cNvSpPr txBox="1"/>
          <p:nvPr>
            <p:ph idx="10" type="dt"/>
          </p:nvPr>
        </p:nvSpPr>
        <p:spPr>
          <a:xfrm>
            <a:off x="6727032" y="6407944"/>
            <a:ext cx="1920239" cy="36575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  <a:defRPr b="0" i="0" sz="10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9pPr>
          </a:lstStyle>
          <a:p/>
        </p:txBody>
      </p:sp>
      <p:sp>
        <p:nvSpPr>
          <p:cNvPr id="71" name="Shape 71"/>
          <p:cNvSpPr txBox="1"/>
          <p:nvPr>
            <p:ph idx="11" type="ftr"/>
          </p:nvPr>
        </p:nvSpPr>
        <p:spPr>
          <a:xfrm>
            <a:off x="4380071" y="6407944"/>
            <a:ext cx="2350681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  <a:defRPr b="0" i="0" sz="10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9pPr>
          </a:lstStyle>
          <a:p/>
        </p:txBody>
      </p:sp>
      <p:sp>
        <p:nvSpPr>
          <p:cNvPr id="72" name="Shape 72"/>
          <p:cNvSpPr txBox="1"/>
          <p:nvPr>
            <p:ph idx="12" type="sldNum"/>
          </p:nvPr>
        </p:nvSpPr>
        <p:spPr>
          <a:xfrm>
            <a:off x="8647271" y="6407944"/>
            <a:ext cx="365759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Rambla"/>
              <a:buNone/>
            </a:pPr>
            <a:fld id="{00000000-1234-1234-1234-123412341234}" type="slidenum">
              <a:rPr b="0" i="0" lang="bg-BG" sz="10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picTx">
  <p:cSld name="Картина с надпис">
    <p:bg>
      <p:bgPr>
        <a:gradFill>
          <a:gsLst>
            <a:gs pos="0">
              <a:srgbClr val="B1B1B1"/>
            </a:gs>
            <a:gs pos="40000">
              <a:srgbClr val="9E9E9E"/>
            </a:gs>
            <a:gs pos="100000">
              <a:schemeClr val="dk1"/>
            </a:gs>
          </a:gsLst>
          <a:path path="circle">
            <a:fillToRect b="100%" l="100%"/>
          </a:path>
          <a:tileRect r="-100%" t="-100%"/>
        </a:gradFill>
      </p:bgPr>
    </p:bg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 txBox="1"/>
          <p:nvPr>
            <p:ph idx="1" type="body"/>
          </p:nvPr>
        </p:nvSpPr>
        <p:spPr>
          <a:xfrm>
            <a:off x="1141232" y="5443401"/>
            <a:ext cx="7162799" cy="64823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18288" rtl="0" algn="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b="0" i="0" sz="14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1pPr>
            <a:lvl2pPr indent="-88391" lvl="1" marL="621792" marR="0" rtl="0" algn="l">
              <a:lnSpc>
                <a:spcPct val="100000"/>
              </a:lnSpc>
              <a:spcBef>
                <a:spcPts val="324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Verdana"/>
              <a:buChar char="◦"/>
              <a:defRPr b="0" i="0" sz="12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2pPr>
            <a:lvl3pPr indent="-110236" lvl="2" marL="859536" marR="0" rtl="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Noto Sans Symbols"/>
              <a:buChar char="⚫"/>
              <a:defRPr b="0" i="0" sz="10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3pPr>
            <a:lvl4pPr indent="-120650" lvl="3" marL="1143000" marR="0" rtl="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Noto Sans Symbols"/>
              <a:buChar char="⚫"/>
              <a:defRPr b="0" i="0" sz="9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4pPr>
            <a:lvl5pPr indent="-120650" lvl="4" marL="1371600" marR="0" rtl="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Noto Sans Symbols"/>
              <a:buChar char="⚫"/>
              <a:defRPr b="0" i="0" sz="9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5pPr>
            <a:lvl6pPr indent="0" lvl="5" marL="1600200" marR="0" rtl="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Noto Sans Symbols"/>
              <a:buChar char="◾"/>
              <a:defRPr b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6pPr>
            <a:lvl7pPr indent="-25400" lvl="6" marL="1828800" marR="0" rtl="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Noto Sans Symbols"/>
              <a:buChar char="◾"/>
              <a:defRPr b="0" i="0" sz="16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7pPr>
            <a:lvl8pPr indent="-25400" lvl="7" marL="2057400" marR="0" rtl="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Noto Sans Symbols"/>
              <a:buChar char="◾"/>
              <a:defRPr b="0" i="0" sz="16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8pPr>
            <a:lvl9pPr indent="-25400" lvl="8" marL="2286000" marR="0" rtl="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Noto Sans Symbols"/>
              <a:buChar char="◾"/>
              <a:defRPr b="0" i="0" sz="16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9pPr>
          </a:lstStyle>
          <a:p/>
        </p:txBody>
      </p:sp>
      <p:sp>
        <p:nvSpPr>
          <p:cNvPr id="75" name="Shape 75"/>
          <p:cNvSpPr/>
          <p:nvPr>
            <p:ph idx="2" type="pic"/>
          </p:nvPr>
        </p:nvSpPr>
        <p:spPr>
          <a:xfrm>
            <a:off x="228600" y="189968"/>
            <a:ext cx="8686800" cy="4389119"/>
          </a:xfrm>
          <a:prstGeom prst="rect">
            <a:avLst/>
          </a:prstGeom>
          <a:solidFill>
            <a:schemeClr val="dk2"/>
          </a:solidFill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b="0" i="0" sz="32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1pPr>
            <a:lvl2pPr indent="44958" lvl="1" marL="621792" marR="0" rtl="0" algn="l">
              <a:lnSpc>
                <a:spcPct val="100000"/>
              </a:lnSpc>
              <a:spcBef>
                <a:spcPts val="324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Verdana"/>
              <a:buChar char="◦"/>
              <a:defRPr b="0" i="0" sz="23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2pPr>
            <a:lvl3pPr indent="23113" lvl="2" marL="859536" marR="0" rtl="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Noto Sans Symbols"/>
              <a:buChar char="⚫"/>
              <a:defRPr b="0" i="0" sz="21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3pPr>
            <a:lvl4pPr indent="6350" lvl="3" marL="1143000" marR="0" rtl="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Noto Sans Symbols"/>
              <a:buChar char="⚫"/>
              <a:defRPr b="0" i="0" sz="19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4pPr>
            <a:lvl5pPr indent="0" lvl="4" marL="1371600" marR="0" rtl="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Noto Sans Symbols"/>
              <a:buChar char="⚫"/>
              <a:defRPr b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5pPr>
            <a:lvl6pPr indent="0" lvl="5" marL="1600200" marR="0" rtl="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Noto Sans Symbols"/>
              <a:buChar char="◾"/>
              <a:defRPr b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6pPr>
            <a:lvl7pPr indent="-25400" lvl="6" marL="1828800" marR="0" rtl="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Noto Sans Symbols"/>
              <a:buChar char="◾"/>
              <a:defRPr b="0" i="0" sz="16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7pPr>
            <a:lvl8pPr indent="-25400" lvl="7" marL="2057400" marR="0" rtl="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Noto Sans Symbols"/>
              <a:buChar char="◾"/>
              <a:defRPr b="0" i="0" sz="16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8pPr>
            <a:lvl9pPr indent="-25400" lvl="8" marL="2286000" marR="0" rtl="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Noto Sans Symbols"/>
              <a:buChar char="◾"/>
              <a:defRPr b="0" i="0" sz="16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9pPr>
          </a:lstStyle>
          <a:p/>
        </p:txBody>
      </p:sp>
      <p:sp>
        <p:nvSpPr>
          <p:cNvPr id="76" name="Shape 76"/>
          <p:cNvSpPr txBox="1"/>
          <p:nvPr>
            <p:ph idx="10" type="dt"/>
          </p:nvPr>
        </p:nvSpPr>
        <p:spPr>
          <a:xfrm>
            <a:off x="6727032" y="6407944"/>
            <a:ext cx="1920239" cy="36575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Rambla"/>
              <a:buNone/>
              <a:defRPr b="0" i="0" sz="10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Rambla"/>
              <a:buNone/>
              <a:defRPr b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Rambla"/>
              <a:buNone/>
              <a:defRPr b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Rambla"/>
              <a:buNone/>
              <a:defRPr b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Rambla"/>
              <a:buNone/>
              <a:defRPr b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Rambla"/>
              <a:buNone/>
              <a:defRPr b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Rambla"/>
              <a:buNone/>
              <a:defRPr b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Rambla"/>
              <a:buNone/>
              <a:defRPr b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Rambla"/>
              <a:buNone/>
              <a:defRPr b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9pPr>
          </a:lstStyle>
          <a:p/>
        </p:txBody>
      </p:sp>
      <p:sp>
        <p:nvSpPr>
          <p:cNvPr id="77" name="Shape 77"/>
          <p:cNvSpPr txBox="1"/>
          <p:nvPr>
            <p:ph idx="11" type="ftr"/>
          </p:nvPr>
        </p:nvSpPr>
        <p:spPr>
          <a:xfrm>
            <a:off x="4380071" y="6407944"/>
            <a:ext cx="2350681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Rambla"/>
              <a:buNone/>
              <a:defRPr b="0" i="0" sz="10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Rambla"/>
              <a:buNone/>
              <a:defRPr b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Rambla"/>
              <a:buNone/>
              <a:defRPr b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Rambla"/>
              <a:buNone/>
              <a:defRPr b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Rambla"/>
              <a:buNone/>
              <a:defRPr b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Rambla"/>
              <a:buNone/>
              <a:defRPr b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Rambla"/>
              <a:buNone/>
              <a:defRPr b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Rambla"/>
              <a:buNone/>
              <a:defRPr b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Rambla"/>
              <a:buNone/>
              <a:defRPr b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9pPr>
          </a:lstStyle>
          <a:p/>
        </p:txBody>
      </p:sp>
      <p:sp>
        <p:nvSpPr>
          <p:cNvPr id="78" name="Shape 78"/>
          <p:cNvSpPr txBox="1"/>
          <p:nvPr>
            <p:ph idx="12" type="sldNum"/>
          </p:nvPr>
        </p:nvSpPr>
        <p:spPr>
          <a:xfrm>
            <a:off x="8647271" y="6407944"/>
            <a:ext cx="365759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Rambla"/>
              <a:buNone/>
            </a:pPr>
            <a:fld id="{00000000-1234-1234-1234-123412341234}" type="slidenum">
              <a:rPr b="0" i="0" lang="bg-BG" sz="10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rPr>
              <a:t>‹#›</a:t>
            </a:fld>
          </a:p>
        </p:txBody>
      </p:sp>
      <p:sp>
        <p:nvSpPr>
          <p:cNvPr id="79" name="Shape 79"/>
          <p:cNvSpPr txBox="1"/>
          <p:nvPr>
            <p:ph type="title"/>
          </p:nvPr>
        </p:nvSpPr>
        <p:spPr>
          <a:xfrm>
            <a:off x="228600" y="4865121"/>
            <a:ext cx="8075431" cy="56267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Rambla"/>
              <a:buNone/>
              <a:defRPr b="0" i="0" sz="3000" u="none" cap="none" strike="noStrike">
                <a:solidFill>
                  <a:schemeClr val="accent1"/>
                </a:solidFill>
                <a:latin typeface="Rambla"/>
                <a:ea typeface="Rambla"/>
                <a:cs typeface="Rambla"/>
                <a:sym typeface="Rambla"/>
              </a:defRPr>
            </a:lvl1pPr>
            <a:lvl2pPr indent="0" lvl="1">
              <a:spcBef>
                <a:spcPts val="0"/>
              </a:spcBef>
              <a:buFont typeface="Arial"/>
              <a:buNone/>
              <a:defRPr sz="1800"/>
            </a:lvl2pPr>
            <a:lvl3pPr indent="0" lvl="2">
              <a:spcBef>
                <a:spcPts val="0"/>
              </a:spcBef>
              <a:buFont typeface="Arial"/>
              <a:buNone/>
              <a:defRPr sz="1800"/>
            </a:lvl3pPr>
            <a:lvl4pPr indent="0" lvl="3">
              <a:spcBef>
                <a:spcPts val="0"/>
              </a:spcBef>
              <a:buFont typeface="Arial"/>
              <a:buNone/>
              <a:defRPr sz="1800"/>
            </a:lvl4pPr>
            <a:lvl5pPr indent="0" lvl="4">
              <a:spcBef>
                <a:spcPts val="0"/>
              </a:spcBef>
              <a:buFont typeface="Arial"/>
              <a:buNone/>
              <a:defRPr sz="1800"/>
            </a:lvl5pPr>
            <a:lvl6pPr indent="0" lvl="5">
              <a:spcBef>
                <a:spcPts val="0"/>
              </a:spcBef>
              <a:buFont typeface="Arial"/>
              <a:buNone/>
              <a:defRPr sz="1800"/>
            </a:lvl6pPr>
            <a:lvl7pPr indent="0" lvl="6">
              <a:spcBef>
                <a:spcPts val="0"/>
              </a:spcBef>
              <a:buFont typeface="Arial"/>
              <a:buNone/>
              <a:defRPr sz="1800"/>
            </a:lvl7pPr>
            <a:lvl8pPr indent="0" lvl="7">
              <a:spcBef>
                <a:spcPts val="0"/>
              </a:spcBef>
              <a:buFont typeface="Arial"/>
              <a:buNone/>
              <a:defRPr sz="1800"/>
            </a:lvl8pPr>
            <a:lvl9pPr indent="0" lvl="8">
              <a:spcBef>
                <a:spcPts val="0"/>
              </a:spcBef>
              <a:buFont typeface="Arial"/>
              <a:buNone/>
              <a:defRPr sz="1800"/>
            </a:lvl9pPr>
          </a:lstStyle>
          <a:p/>
        </p:txBody>
      </p:sp>
      <p:sp>
        <p:nvSpPr>
          <p:cNvPr id="80" name="Shape 80"/>
          <p:cNvSpPr/>
          <p:nvPr/>
        </p:nvSpPr>
        <p:spPr>
          <a:xfrm>
            <a:off x="499272" y="5944935"/>
            <a:ext cx="4940623" cy="921076"/>
          </a:xfrm>
          <a:custGeom>
            <a:pathLst>
              <a:path extrusionOk="0" h="120000" w="120000">
                <a:moveTo>
                  <a:pt x="0" y="712"/>
                </a:moveTo>
                <a:lnTo>
                  <a:pt x="119999" y="120000"/>
                </a:lnTo>
                <a:lnTo>
                  <a:pt x="89106" y="120000"/>
                </a:lnTo>
                <a:lnTo>
                  <a:pt x="16" y="0"/>
                </a:lnTo>
              </a:path>
            </a:pathLst>
          </a:custGeom>
          <a:solidFill>
            <a:srgbClr val="9CCADC">
              <a:alpha val="40000"/>
            </a:srgbClr>
          </a:solidFill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Rambla"/>
              <a:ea typeface="Rambla"/>
              <a:cs typeface="Rambla"/>
              <a:sym typeface="Rambla"/>
            </a:endParaRPr>
          </a:p>
        </p:txBody>
      </p:sp>
      <p:sp>
        <p:nvSpPr>
          <p:cNvPr id="81" name="Shape 81"/>
          <p:cNvSpPr/>
          <p:nvPr/>
        </p:nvSpPr>
        <p:spPr>
          <a:xfrm>
            <a:off x="485716" y="5939010"/>
            <a:ext cx="3690451" cy="933450"/>
          </a:xfrm>
          <a:custGeom>
            <a:pathLst>
              <a:path extrusionOk="0" h="120000" w="120000">
                <a:moveTo>
                  <a:pt x="0" y="0"/>
                </a:moveTo>
                <a:lnTo>
                  <a:pt x="119999" y="119387"/>
                </a:lnTo>
                <a:lnTo>
                  <a:pt x="94759" y="120000"/>
                </a:lnTo>
                <a:lnTo>
                  <a:pt x="257" y="816"/>
                </a:lnTo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Rambla"/>
              <a:ea typeface="Rambla"/>
              <a:cs typeface="Rambla"/>
              <a:sym typeface="Rambla"/>
            </a:endParaRPr>
          </a:p>
        </p:txBody>
      </p:sp>
      <p:sp>
        <p:nvSpPr>
          <p:cNvPr id="82" name="Shape 82"/>
          <p:cNvSpPr/>
          <p:nvPr/>
        </p:nvSpPr>
        <p:spPr>
          <a:xfrm>
            <a:off x="-6041" y="5791253"/>
            <a:ext cx="3402313" cy="1080868"/>
          </a:xfrm>
          <a:prstGeom prst="rtTriangle">
            <a:avLst/>
          </a:prstGeom>
          <a:blipFill rotWithShape="1">
            <a:blip r:embed="rId2">
              <a:alphaModFix amt="50000"/>
            </a:blip>
            <a:tile algn="t" flip="none" tx="0" sx="50000" ty="0" sy="50000"/>
          </a:blipFill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Rambla"/>
              <a:ea typeface="Rambla"/>
              <a:cs typeface="Rambla"/>
              <a:sym typeface="Rambla"/>
            </a:endParaRPr>
          </a:p>
        </p:txBody>
      </p:sp>
      <p:cxnSp>
        <p:nvCxnSpPr>
          <p:cNvPr id="83" name="Shape 83"/>
          <p:cNvCxnSpPr/>
          <p:nvPr/>
        </p:nvCxnSpPr>
        <p:spPr>
          <a:xfrm>
            <a:off x="-9237" y="5787737"/>
            <a:ext cx="3405508" cy="1084383"/>
          </a:xfrm>
          <a:prstGeom prst="straightConnector1">
            <a:avLst/>
          </a:prstGeom>
          <a:noFill/>
          <a:ln cap="flat" cmpd="sng" w="12050">
            <a:solidFill>
              <a:srgbClr val="93C5D8"/>
            </a:solidFill>
            <a:prstDash val="solid"/>
            <a:miter lim="8000"/>
            <a:headEnd len="med" w="med" type="none"/>
            <a:tailEnd len="med" w="med" type="none"/>
          </a:ln>
        </p:spPr>
      </p:cxnSp>
      <p:sp>
        <p:nvSpPr>
          <p:cNvPr id="84" name="Shape 84"/>
          <p:cNvSpPr/>
          <p:nvPr/>
        </p:nvSpPr>
        <p:spPr>
          <a:xfrm>
            <a:off x="8664111" y="4988439"/>
            <a:ext cx="182879" cy="228600"/>
          </a:xfrm>
          <a:prstGeom prst="chevron">
            <a:avLst>
              <a:gd fmla="val 50000" name="adj"/>
            </a:avLst>
          </a:prstGeom>
          <a:gradFill>
            <a:gsLst>
              <a:gs pos="0">
                <a:srgbClr val="1488A5"/>
              </a:gs>
              <a:gs pos="72000">
                <a:srgbClr val="4DB7DA"/>
              </a:gs>
              <a:gs pos="100000">
                <a:srgbClr val="7CC2DD"/>
              </a:gs>
            </a:gsLst>
            <a:lin ang="16200000" scaled="0"/>
          </a:gradFill>
          <a:ln cap="rnd" cmpd="sng" w="9525">
            <a:solidFill>
              <a:srgbClr val="20768B"/>
            </a:solidFill>
            <a:prstDash val="solid"/>
            <a:round/>
            <a:headEnd len="med" w="med" type="none"/>
            <a:tailEnd len="med" w="med" type="none"/>
          </a:ln>
          <a:effectLst>
            <a:outerShdw blurRad="50799" dir="5400000" dist="25400">
              <a:srgbClr val="000000">
                <a:alpha val="45490"/>
              </a:srgbClr>
            </a:outerShdw>
          </a:effectLst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Rambla"/>
              <a:ea typeface="Rambla"/>
              <a:cs typeface="Rambla"/>
              <a:sym typeface="Rambla"/>
            </a:endParaRPr>
          </a:p>
        </p:txBody>
      </p:sp>
      <p:sp>
        <p:nvSpPr>
          <p:cNvPr id="85" name="Shape 85"/>
          <p:cNvSpPr/>
          <p:nvPr/>
        </p:nvSpPr>
        <p:spPr>
          <a:xfrm>
            <a:off x="8477696" y="4988439"/>
            <a:ext cx="182879" cy="228600"/>
          </a:xfrm>
          <a:prstGeom prst="chevron">
            <a:avLst>
              <a:gd fmla="val 50000" name="adj"/>
            </a:avLst>
          </a:prstGeom>
          <a:gradFill>
            <a:gsLst>
              <a:gs pos="0">
                <a:srgbClr val="1488A5"/>
              </a:gs>
              <a:gs pos="72000">
                <a:srgbClr val="4DB7DA"/>
              </a:gs>
              <a:gs pos="100000">
                <a:srgbClr val="7CC2DD"/>
              </a:gs>
            </a:gsLst>
            <a:lin ang="16200000" scaled="0"/>
          </a:gradFill>
          <a:ln cap="rnd" cmpd="sng" w="9525">
            <a:solidFill>
              <a:srgbClr val="20768B"/>
            </a:solidFill>
            <a:prstDash val="solid"/>
            <a:round/>
            <a:headEnd len="med" w="med" type="none"/>
            <a:tailEnd len="med" w="med" type="none"/>
          </a:ln>
          <a:effectLst>
            <a:outerShdw blurRad="50799" dir="5400000" dist="25400">
              <a:srgbClr val="000000">
                <a:alpha val="45490"/>
              </a:srgbClr>
            </a:outerShdw>
          </a:effectLst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Rambla"/>
              <a:ea typeface="Rambla"/>
              <a:cs typeface="Rambla"/>
              <a:sym typeface="Rambla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1.jp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/>
          <p:nvPr/>
        </p:nvSpPr>
        <p:spPr>
          <a:xfrm>
            <a:off x="499272" y="5944935"/>
            <a:ext cx="4940623" cy="921076"/>
          </a:xfrm>
          <a:custGeom>
            <a:pathLst>
              <a:path extrusionOk="0" h="120000" w="120000">
                <a:moveTo>
                  <a:pt x="0" y="712"/>
                </a:moveTo>
                <a:lnTo>
                  <a:pt x="119999" y="120000"/>
                </a:lnTo>
                <a:lnTo>
                  <a:pt x="89106" y="120000"/>
                </a:lnTo>
                <a:lnTo>
                  <a:pt x="16" y="0"/>
                </a:lnTo>
              </a:path>
            </a:pathLst>
          </a:custGeom>
          <a:solidFill>
            <a:srgbClr val="9CCADC">
              <a:alpha val="40000"/>
            </a:srgbClr>
          </a:solidFill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Rambla"/>
              <a:ea typeface="Rambla"/>
              <a:cs typeface="Rambla"/>
              <a:sym typeface="Rambla"/>
            </a:endParaRPr>
          </a:p>
        </p:txBody>
      </p:sp>
      <p:sp>
        <p:nvSpPr>
          <p:cNvPr id="7" name="Shape 7"/>
          <p:cNvSpPr/>
          <p:nvPr/>
        </p:nvSpPr>
        <p:spPr>
          <a:xfrm>
            <a:off x="485716" y="5939010"/>
            <a:ext cx="3690451" cy="933450"/>
          </a:xfrm>
          <a:custGeom>
            <a:pathLst>
              <a:path extrusionOk="0" h="120000" w="120000">
                <a:moveTo>
                  <a:pt x="0" y="0"/>
                </a:moveTo>
                <a:lnTo>
                  <a:pt x="119999" y="119387"/>
                </a:lnTo>
                <a:lnTo>
                  <a:pt x="94759" y="120000"/>
                </a:lnTo>
                <a:lnTo>
                  <a:pt x="257" y="816"/>
                </a:lnTo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Rambla"/>
              <a:ea typeface="Rambla"/>
              <a:cs typeface="Rambla"/>
              <a:sym typeface="Rambla"/>
            </a:endParaRPr>
          </a:p>
        </p:txBody>
      </p:sp>
      <p:sp>
        <p:nvSpPr>
          <p:cNvPr id="8" name="Shape 8"/>
          <p:cNvSpPr/>
          <p:nvPr/>
        </p:nvSpPr>
        <p:spPr>
          <a:xfrm>
            <a:off x="-6041" y="5791253"/>
            <a:ext cx="3402313" cy="1080868"/>
          </a:xfrm>
          <a:prstGeom prst="rtTriangle">
            <a:avLst/>
          </a:prstGeom>
          <a:blipFill rotWithShape="1">
            <a:blip r:embed="rId1">
              <a:alphaModFix amt="50000"/>
            </a:blip>
            <a:tile algn="t" flip="none" tx="0" sx="50000" ty="0" sy="50000"/>
          </a:blipFill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Rambla"/>
              <a:ea typeface="Rambla"/>
              <a:cs typeface="Rambla"/>
              <a:sym typeface="Rambla"/>
            </a:endParaRPr>
          </a:p>
        </p:txBody>
      </p:sp>
      <p:cxnSp>
        <p:nvCxnSpPr>
          <p:cNvPr id="9" name="Shape 9"/>
          <p:cNvCxnSpPr/>
          <p:nvPr/>
        </p:nvCxnSpPr>
        <p:spPr>
          <a:xfrm>
            <a:off x="-9237" y="5787737"/>
            <a:ext cx="3405508" cy="1084383"/>
          </a:xfrm>
          <a:prstGeom prst="straightConnector1">
            <a:avLst/>
          </a:prstGeom>
          <a:noFill/>
          <a:ln cap="flat" cmpd="sng" w="12050">
            <a:solidFill>
              <a:srgbClr val="93C5D8"/>
            </a:solidFill>
            <a:prstDash val="solid"/>
            <a:miter lim="8000"/>
            <a:headEnd len="med" w="med" type="none"/>
            <a:tailEnd len="med" w="med" type="none"/>
          </a:ln>
        </p:spPr>
      </p:cxnSp>
      <p:sp>
        <p:nvSpPr>
          <p:cNvPr id="10" name="Shape 10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Rambla"/>
              <a:buNone/>
              <a:defRPr b="1" i="0" sz="4100" u="none" cap="none" strike="noStrike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1pPr>
            <a:lvl2pPr indent="0" lvl="1">
              <a:spcBef>
                <a:spcPts val="0"/>
              </a:spcBef>
              <a:buFont typeface="Arial"/>
              <a:buNone/>
              <a:defRPr sz="1800"/>
            </a:lvl2pPr>
            <a:lvl3pPr indent="0" lvl="2">
              <a:spcBef>
                <a:spcPts val="0"/>
              </a:spcBef>
              <a:buFont typeface="Arial"/>
              <a:buNone/>
              <a:defRPr sz="1800"/>
            </a:lvl3pPr>
            <a:lvl4pPr indent="0" lvl="3">
              <a:spcBef>
                <a:spcPts val="0"/>
              </a:spcBef>
              <a:buFont typeface="Arial"/>
              <a:buNone/>
              <a:defRPr sz="1800"/>
            </a:lvl4pPr>
            <a:lvl5pPr indent="0" lvl="4">
              <a:spcBef>
                <a:spcPts val="0"/>
              </a:spcBef>
              <a:buFont typeface="Arial"/>
              <a:buNone/>
              <a:defRPr sz="1800"/>
            </a:lvl5pPr>
            <a:lvl6pPr indent="0" lvl="5">
              <a:spcBef>
                <a:spcPts val="0"/>
              </a:spcBef>
              <a:buFont typeface="Arial"/>
              <a:buNone/>
              <a:defRPr sz="1800"/>
            </a:lvl6pPr>
            <a:lvl7pPr indent="0" lvl="6">
              <a:spcBef>
                <a:spcPts val="0"/>
              </a:spcBef>
              <a:buFont typeface="Arial"/>
              <a:buNone/>
              <a:defRPr sz="1800"/>
            </a:lvl7pPr>
            <a:lvl8pPr indent="0" lvl="7">
              <a:spcBef>
                <a:spcPts val="0"/>
              </a:spcBef>
              <a:buFont typeface="Arial"/>
              <a:buNone/>
              <a:defRPr sz="1800"/>
            </a:lvl8pPr>
            <a:lvl9pPr indent="0" lvl="8">
              <a:spcBef>
                <a:spcPts val="0"/>
              </a:spcBef>
              <a:buFont typeface="Arial"/>
              <a:buNone/>
              <a:defRPr sz="1800"/>
            </a:lvl9pPr>
          </a:lstStyle>
          <a:p/>
        </p:txBody>
      </p:sp>
      <p:sp>
        <p:nvSpPr>
          <p:cNvPr id="11" name="Shape 11"/>
          <p:cNvSpPr txBox="1"/>
          <p:nvPr>
            <p:ph idx="1" type="body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-33273" lvl="0" marL="36576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Noto Sans Symbols"/>
              <a:buChar char="▶"/>
              <a:defRPr b="0" i="0" sz="27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1pPr>
            <a:lvl2pPr indent="44958" lvl="1" marL="621792" marR="0" rtl="0" algn="l">
              <a:lnSpc>
                <a:spcPct val="100000"/>
              </a:lnSpc>
              <a:spcBef>
                <a:spcPts val="324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Verdana"/>
              <a:buChar char="◦"/>
              <a:defRPr b="0" i="0" sz="23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2pPr>
            <a:lvl3pPr indent="23113" lvl="2" marL="859536" marR="0" rtl="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Noto Sans Symbols"/>
              <a:buChar char="⚫"/>
              <a:defRPr b="0" i="0" sz="21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3pPr>
            <a:lvl4pPr indent="6350" lvl="3" marL="1143000" marR="0" rtl="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Noto Sans Symbols"/>
              <a:buChar char="⚫"/>
              <a:defRPr b="0" i="0" sz="19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4pPr>
            <a:lvl5pPr indent="0" lvl="4" marL="1371600" marR="0" rtl="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Noto Sans Symbols"/>
              <a:buChar char="⚫"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5pPr>
            <a:lvl6pPr indent="0" lvl="5" marL="1600200" marR="0" rtl="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Noto Sans Symbols"/>
              <a:buChar char="◾"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6pPr>
            <a:lvl7pPr indent="-25400" lvl="6" marL="1828800" marR="0" rtl="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Noto Sans Symbols"/>
              <a:buChar char="◾"/>
              <a:defRPr b="0" i="0" sz="16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7pPr>
            <a:lvl8pPr indent="-25400" lvl="7" marL="2057400" marR="0" rtl="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Noto Sans Symbols"/>
              <a:buChar char="◾"/>
              <a:defRPr b="0" i="0" sz="16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8pPr>
            <a:lvl9pPr indent="-25400" lvl="8" marL="2286000" marR="0" rtl="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Noto Sans Symbols"/>
              <a:buChar char="◾"/>
              <a:defRPr b="0" i="0" sz="16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9pPr>
          </a:lstStyle>
          <a:p/>
        </p:txBody>
      </p:sp>
      <p:sp>
        <p:nvSpPr>
          <p:cNvPr id="12" name="Shape 12"/>
          <p:cNvSpPr txBox="1"/>
          <p:nvPr>
            <p:ph idx="10" type="dt"/>
          </p:nvPr>
        </p:nvSpPr>
        <p:spPr>
          <a:xfrm>
            <a:off x="6727032" y="6407944"/>
            <a:ext cx="1920239" cy="36575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  <a:defRPr b="0" i="0" sz="10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9pPr>
          </a:lstStyle>
          <a:p/>
        </p:txBody>
      </p:sp>
      <p:sp>
        <p:nvSpPr>
          <p:cNvPr id="13" name="Shape 13"/>
          <p:cNvSpPr txBox="1"/>
          <p:nvPr>
            <p:ph idx="11" type="ftr"/>
          </p:nvPr>
        </p:nvSpPr>
        <p:spPr>
          <a:xfrm>
            <a:off x="4380071" y="6407944"/>
            <a:ext cx="2350681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  <a:defRPr b="0" i="0" sz="10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9pPr>
          </a:lstStyle>
          <a:p/>
        </p:txBody>
      </p:sp>
      <p:sp>
        <p:nvSpPr>
          <p:cNvPr id="14" name="Shape 14"/>
          <p:cNvSpPr txBox="1"/>
          <p:nvPr>
            <p:ph idx="12" type="sldNum"/>
          </p:nvPr>
        </p:nvSpPr>
        <p:spPr>
          <a:xfrm>
            <a:off x="8647271" y="6407944"/>
            <a:ext cx="365759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Rambla"/>
              <a:buNone/>
            </a:pPr>
            <a:fld id="{00000000-1234-1234-1234-123412341234}" type="slidenum">
              <a:rPr b="0" i="0" lang="bg-BG" sz="10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3.jp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6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5.jp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4.jpg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7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6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 txBox="1"/>
          <p:nvPr>
            <p:ph type="ctrTitle"/>
          </p:nvPr>
        </p:nvSpPr>
        <p:spPr>
          <a:xfrm>
            <a:off x="611560" y="836712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Rambla"/>
              <a:buNone/>
            </a:pPr>
            <a:r>
              <a:rPr b="1" i="0" lang="bg-BG" sz="4320" u="none" cap="none" strike="noStrike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rPr>
              <a:t>Магнитно-електрическа измервателна система</a:t>
            </a:r>
          </a:p>
        </p:txBody>
      </p:sp>
      <p:sp>
        <p:nvSpPr>
          <p:cNvPr id="103" name="Shape 103"/>
          <p:cNvSpPr txBox="1"/>
          <p:nvPr>
            <p:ph idx="1" type="subTitle"/>
          </p:nvPr>
        </p:nvSpPr>
        <p:spPr>
          <a:xfrm>
            <a:off x="1187624" y="3501007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rIns="45700" wrap="square" tIns="45700">
            <a:noAutofit/>
          </a:bodyPr>
          <a:lstStyle/>
          <a:p>
            <a:pPr indent="0" lvl="0" marL="0" marR="6400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Noto Sans Symbols"/>
              <a:buNone/>
            </a:pPr>
            <a:r>
              <a:rPr b="0" i="0" lang="bg-BG" sz="27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Георги Алексанров</a:t>
            </a:r>
          </a:p>
          <a:p>
            <a:pPr indent="0" lvl="0" marL="0" marR="64008" rtl="0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Noto Sans Symbols"/>
              <a:buNone/>
            </a:pPr>
            <a:r>
              <a:rPr b="0" i="0" lang="bg-BG" sz="27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42 група</a:t>
            </a:r>
          </a:p>
        </p:txBody>
      </p:sp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Shape 158"/>
          <p:cNvSpPr txBox="1"/>
          <p:nvPr>
            <p:ph idx="1" type="body"/>
          </p:nvPr>
        </p:nvSpPr>
        <p:spPr>
          <a:xfrm>
            <a:off x="467543" y="1484783"/>
            <a:ext cx="3754760" cy="504055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-264160" lvl="0" marL="36576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Noto Sans Symbols"/>
              <a:buChar char="▶"/>
            </a:pPr>
            <a:r>
              <a:rPr b="0" i="0" lang="bg-BG" sz="20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Токовият контур на уреда е подвижната бобина 5, която обхваща неподвижното цилиндрично ядро 4. Тя може свободно да се върти във въздушната междина до определен ъгъл. Бобината е изработена от тънък меден или алуминиев проводник с лакова изолация, навит върху лека алуминиева рамка</a:t>
            </a:r>
          </a:p>
        </p:txBody>
      </p:sp>
      <p:sp>
        <p:nvSpPr>
          <p:cNvPr id="159" name="Shape 159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 Black"/>
              <a:buNone/>
            </a:pPr>
            <a:r>
              <a:rPr b="1" i="0" lang="bg-BG" sz="4100" u="none" cap="none" strike="noStrike">
                <a:solidFill>
                  <a:schemeClr val="dk2"/>
                </a:solidFill>
                <a:latin typeface="Arial Black"/>
                <a:ea typeface="Arial Black"/>
                <a:cs typeface="Arial Black"/>
                <a:sym typeface="Arial Black"/>
              </a:rPr>
              <a:t>Устройство на системата</a:t>
            </a:r>
          </a:p>
        </p:txBody>
      </p:sp>
      <p:pic>
        <p:nvPicPr>
          <p:cNvPr descr="12167103_1019187801478214_1553760042_n.jpg" id="160" name="Shape 16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366753" y="1556791"/>
            <a:ext cx="4549729" cy="417646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Shape 165"/>
          <p:cNvSpPr txBox="1"/>
          <p:nvPr>
            <p:ph idx="1" type="body"/>
          </p:nvPr>
        </p:nvSpPr>
        <p:spPr>
          <a:xfrm>
            <a:off x="0" y="1340767"/>
            <a:ext cx="4139952" cy="47419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-264160" lvl="0" marL="36576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67704"/>
              <a:buFont typeface="Noto Sans Symbols"/>
              <a:buChar char="▶"/>
            </a:pPr>
            <a:r>
              <a:rPr b="0" i="0" lang="bg-BG" sz="2295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Ток се пропуска през бобината чрез две спирални пружини 11, които са изолирани една от друга и от полюсите. С единия си край двете пружини са закрепени към полуоста, вторият край на едната пружина е закрепен към неподвижната част на уреда, а вторият край на другата пружина към пластината 12 на коректора 10. </a:t>
            </a:r>
          </a:p>
        </p:txBody>
      </p:sp>
      <p:sp>
        <p:nvSpPr>
          <p:cNvPr id="166" name="Shape 166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 Black"/>
              <a:buNone/>
            </a:pPr>
            <a:r>
              <a:rPr b="1" i="0" lang="bg-BG" sz="4100" u="none" cap="none" strike="noStrike">
                <a:solidFill>
                  <a:schemeClr val="dk2"/>
                </a:solidFill>
                <a:latin typeface="Arial Black"/>
                <a:ea typeface="Arial Black"/>
                <a:cs typeface="Arial Black"/>
                <a:sym typeface="Arial Black"/>
              </a:rPr>
              <a:t>Устройство на системата</a:t>
            </a:r>
          </a:p>
        </p:txBody>
      </p:sp>
      <p:pic>
        <p:nvPicPr>
          <p:cNvPr id="167" name="Shape 16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067944" y="1124744"/>
            <a:ext cx="5076055" cy="4680520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pic>
    </p:spTree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Shape 172"/>
          <p:cNvSpPr txBox="1"/>
          <p:nvPr>
            <p:ph idx="1" type="body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-264160" lvl="0" marL="36576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Noto Sans Symbols"/>
              <a:buChar char="▶"/>
            </a:pPr>
            <a:r>
              <a:rPr b="0" i="0" lang="bg-BG" sz="27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Математически въртящия момент </a:t>
            </a:r>
            <a:r>
              <a:rPr b="1" i="0" lang="bg-BG" sz="27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Мb</a:t>
            </a:r>
            <a:r>
              <a:rPr b="0" i="0" lang="bg-BG" sz="27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 може да се представи с израза:</a:t>
            </a:r>
          </a:p>
          <a:p>
            <a:pPr indent="-264160" lvl="0" marL="365760" marR="0" rtl="0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Noto Sans Symbols"/>
              <a:buNone/>
            </a:pPr>
            <a:r>
              <a:rPr b="1" i="1" lang="bg-BG" sz="27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Мb = Fα</a:t>
            </a:r>
          </a:p>
          <a:p>
            <a:pPr indent="-264160" lvl="0" marL="36576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Noto Sans Symbols"/>
              <a:buChar char="▶"/>
            </a:pPr>
            <a:r>
              <a:rPr b="0" i="0" lang="bg-BG" sz="27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Под действието на този момент бобината извършва въртеливо движение. В резултат на това положението на оста  и на спиралните пружинки се променя. Едната пружинка се натяга, а другата се разтяга.</a:t>
            </a:r>
          </a:p>
        </p:txBody>
      </p:sp>
      <p:sp>
        <p:nvSpPr>
          <p:cNvPr id="173" name="Shape 173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 Black"/>
              <a:buNone/>
            </a:pPr>
            <a:br>
              <a:rPr b="1" i="0" lang="bg-BG" sz="3690" u="none" cap="none" strike="noStrike">
                <a:solidFill>
                  <a:schemeClr val="dk2"/>
                </a:solidFill>
                <a:latin typeface="Arial Black"/>
                <a:ea typeface="Arial Black"/>
                <a:cs typeface="Arial Black"/>
                <a:sym typeface="Arial Black"/>
              </a:rPr>
            </a:br>
            <a:r>
              <a:rPr b="1" i="0" lang="bg-BG" sz="3690" u="none" cap="none" strike="noStrike">
                <a:solidFill>
                  <a:schemeClr val="dk2"/>
                </a:solidFill>
                <a:latin typeface="Arial Black"/>
                <a:ea typeface="Arial Black"/>
                <a:cs typeface="Arial Black"/>
                <a:sym typeface="Arial Black"/>
              </a:rPr>
              <a:t>Въртящия момент </a:t>
            </a:r>
            <a:br>
              <a:rPr b="1" i="0" lang="bg-BG" sz="3690" u="none" cap="none" strike="noStrike">
                <a:solidFill>
                  <a:schemeClr val="dk2"/>
                </a:solidFill>
                <a:latin typeface="Arial Black"/>
                <a:ea typeface="Arial Black"/>
                <a:cs typeface="Arial Black"/>
                <a:sym typeface="Arial Black"/>
              </a:rPr>
            </a:br>
          </a:p>
        </p:txBody>
      </p:sp>
    </p:spTree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Shape 178"/>
          <p:cNvSpPr txBox="1"/>
          <p:nvPr>
            <p:ph idx="1" type="body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-264160" lvl="0" marL="36576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Noto Sans Symbols"/>
              <a:buChar char="▶"/>
            </a:pPr>
            <a:r>
              <a:rPr b="0" i="0" lang="bg-BG" sz="27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Двете пружинки се стремят да се върнат в първоначалното си положение и в резултат на това се създава противодействащият момент Мп, чиято стойност е пропорционална на ъгъла а на завъртане на подвижната част спрямо първоначалното  положение, т. е.</a:t>
            </a:r>
          </a:p>
          <a:p>
            <a:pPr indent="-264160" lvl="0" marL="365760" marR="0" rtl="0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Noto Sans Symbols"/>
              <a:buChar char="▶"/>
            </a:pPr>
            <a:r>
              <a:rPr b="1" i="1" lang="bg-BG" sz="27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Мп = сα.</a:t>
            </a:r>
          </a:p>
          <a:p>
            <a:pPr indent="-264160" lvl="0" marL="36576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Noto Sans Symbols"/>
              <a:buNone/>
            </a:pPr>
            <a:r>
              <a:t/>
            </a:r>
            <a:endParaRPr b="0" i="0" sz="2700" u="none" cap="none" strike="noStrike">
              <a:solidFill>
                <a:schemeClr val="dk1"/>
              </a:solidFill>
              <a:latin typeface="Rambla"/>
              <a:ea typeface="Rambla"/>
              <a:cs typeface="Rambla"/>
              <a:sym typeface="Rambla"/>
            </a:endParaRPr>
          </a:p>
        </p:txBody>
      </p:sp>
      <p:sp>
        <p:nvSpPr>
          <p:cNvPr id="179" name="Shape 179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 Black"/>
              <a:buNone/>
            </a:pPr>
            <a:r>
              <a:rPr b="1" i="0" lang="bg-BG" sz="3690" u="none" cap="none" strike="noStrike">
                <a:solidFill>
                  <a:schemeClr val="dk2"/>
                </a:solidFill>
                <a:latin typeface="Arial Black"/>
                <a:ea typeface="Arial Black"/>
                <a:cs typeface="Arial Black"/>
                <a:sym typeface="Arial Black"/>
              </a:rPr>
              <a:t>Противодействащият момент</a:t>
            </a:r>
            <a:br>
              <a:rPr b="1" i="0" lang="bg-BG" sz="3690" u="none" cap="none" strike="noStrike">
                <a:solidFill>
                  <a:schemeClr val="dk2"/>
                </a:solidFill>
                <a:latin typeface="Arial Black"/>
                <a:ea typeface="Arial Black"/>
                <a:cs typeface="Arial Black"/>
                <a:sym typeface="Arial Black"/>
              </a:rPr>
            </a:br>
          </a:p>
        </p:txBody>
      </p:sp>
    </p:spTree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Shape 184"/>
          <p:cNvSpPr txBox="1"/>
          <p:nvPr>
            <p:ph idx="1" type="body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-264160" lvl="0" marL="36576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Noto Sans Symbols"/>
              <a:buChar char="▶"/>
            </a:pPr>
            <a:r>
              <a:rPr b="0" i="0" lang="bg-BG" sz="27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Под действието на създалите се два момента (въртящ и противодействащ) подвижната бобина се завърта до достигането на такъв ъгъл α, при който противодействащият момент се изравнява с въртящия, т. е. настъпва равновесие. Заедно с оста на същия ъгъл α се завърта и стрелката и при настъпване на равновесие свободният и край показва на скалата делението, което съответства на стойността на измерваната величина.</a:t>
            </a:r>
          </a:p>
        </p:txBody>
      </p:sp>
      <p:sp>
        <p:nvSpPr>
          <p:cNvPr id="185" name="Shape 185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Rambla"/>
              <a:buNone/>
            </a:pPr>
            <a:r>
              <a:rPr b="1" i="0" lang="bg-BG" sz="4100" u="none" cap="none" strike="noStrike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rPr>
              <a:t>Равновесие</a:t>
            </a:r>
          </a:p>
        </p:txBody>
      </p:sp>
    </p:spTree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Shape 190"/>
          <p:cNvSpPr txBox="1"/>
          <p:nvPr>
            <p:ph idx="1" type="body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-264160" lvl="0" marL="36576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Noto Sans Symbols"/>
              <a:buChar char="▶"/>
            </a:pPr>
            <a:r>
              <a:rPr b="0" i="0" lang="bg-BG" sz="27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Предимства </a:t>
            </a:r>
          </a:p>
          <a:p>
            <a:pPr indent="-240791" lvl="1" marL="621792" marR="0" rtl="0" algn="l">
              <a:lnSpc>
                <a:spcPct val="100000"/>
              </a:lnSpc>
              <a:spcBef>
                <a:spcPts val="324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Verdana"/>
              <a:buChar char="◦"/>
            </a:pPr>
            <a:r>
              <a:rPr b="0" i="0" lang="bg-BG" sz="23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1. Висока точност.</a:t>
            </a:r>
          </a:p>
          <a:p>
            <a:pPr indent="-240791" lvl="1" marL="621792" marR="0" rtl="0" algn="l">
              <a:lnSpc>
                <a:spcPct val="100000"/>
              </a:lnSpc>
              <a:spcBef>
                <a:spcPts val="324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Verdana"/>
              <a:buChar char="◦"/>
            </a:pPr>
            <a:r>
              <a:rPr b="0" i="0" lang="bg-BG" sz="23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2. Незначително влияние на външни магнитни полета.</a:t>
            </a:r>
          </a:p>
          <a:p>
            <a:pPr indent="-240791" lvl="1" marL="621792" marR="0" rtl="0" algn="l">
              <a:lnSpc>
                <a:spcPct val="100000"/>
              </a:lnSpc>
              <a:spcBef>
                <a:spcPts val="324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Verdana"/>
              <a:buChar char="◦"/>
            </a:pPr>
            <a:r>
              <a:rPr b="0" i="0" lang="bg-BG" sz="23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3. Висока чувствителност. </a:t>
            </a:r>
          </a:p>
          <a:p>
            <a:pPr indent="-240791" lvl="1" marL="621792" marR="0" rtl="0" algn="l">
              <a:lnSpc>
                <a:spcPct val="100000"/>
              </a:lnSpc>
              <a:spcBef>
                <a:spcPts val="324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Verdana"/>
              <a:buChar char="◦"/>
            </a:pPr>
            <a:r>
              <a:rPr b="0" i="0" lang="bg-BG" sz="23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4. Незначително влияние от изменение на температурата на околната среда. </a:t>
            </a:r>
          </a:p>
          <a:p>
            <a:pPr indent="-264160" lvl="0" marL="36576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Noto Sans Symbols"/>
              <a:buChar char="▶"/>
            </a:pPr>
            <a:r>
              <a:rPr b="0" i="0" lang="bg-BG" sz="27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Недостатъци</a:t>
            </a:r>
          </a:p>
          <a:p>
            <a:pPr indent="-240791" lvl="1" marL="621792" marR="0" rtl="0" algn="l">
              <a:lnSpc>
                <a:spcPct val="100000"/>
              </a:lnSpc>
              <a:spcBef>
                <a:spcPts val="324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Verdana"/>
              <a:buChar char="◦"/>
            </a:pPr>
            <a:r>
              <a:rPr b="0" i="0" lang="bg-BG" sz="23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1. Основен недостатък: приложимост само в постояннотокови измервания.</a:t>
            </a:r>
          </a:p>
        </p:txBody>
      </p:sp>
      <p:sp>
        <p:nvSpPr>
          <p:cNvPr id="191" name="Shape 191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 Black"/>
              <a:buNone/>
            </a:pPr>
            <a:br>
              <a:rPr b="1" i="0" lang="bg-BG" sz="3690" u="none" cap="none" strike="noStrike">
                <a:solidFill>
                  <a:schemeClr val="dk2"/>
                </a:solidFill>
                <a:latin typeface="Arial Black"/>
                <a:ea typeface="Arial Black"/>
                <a:cs typeface="Arial Black"/>
                <a:sym typeface="Arial Black"/>
              </a:rPr>
            </a:br>
            <a:r>
              <a:rPr b="1" i="0" lang="bg-BG" sz="3690" u="none" cap="none" strike="noStrike">
                <a:solidFill>
                  <a:schemeClr val="dk2"/>
                </a:solidFill>
                <a:latin typeface="Arial Black"/>
                <a:ea typeface="Arial Black"/>
                <a:cs typeface="Arial Black"/>
                <a:sym typeface="Arial Black"/>
              </a:rPr>
              <a:t>Предимства и недостатъци</a:t>
            </a:r>
            <a:br>
              <a:rPr b="1" i="0" lang="bg-BG" sz="3690" u="none" cap="none" strike="noStrike">
                <a:solidFill>
                  <a:schemeClr val="dk2"/>
                </a:solidFill>
                <a:latin typeface="Arial Black"/>
                <a:ea typeface="Arial Black"/>
                <a:cs typeface="Arial Black"/>
                <a:sym typeface="Arial Black"/>
              </a:rPr>
            </a:br>
          </a:p>
        </p:txBody>
      </p:sp>
    </p:spTree>
  </p:cSld>
  <p:clrMapOvr>
    <a:masterClrMapping/>
  </p:clrMapOvr>
  <p:transition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Shape 196"/>
          <p:cNvSpPr txBox="1"/>
          <p:nvPr>
            <p:ph idx="1" type="body"/>
          </p:nvPr>
        </p:nvSpPr>
        <p:spPr>
          <a:xfrm>
            <a:off x="179511" y="1340767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-264160" lvl="0" marL="36576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Noto Sans Symbols"/>
              <a:buChar char="▶"/>
            </a:pPr>
            <a:r>
              <a:rPr b="0" i="0" lang="bg-BG" sz="27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Така описаните измервателни механизми ако се включат последователно във веригата на измервания ток Iо представляват или амперметър или микроамперметър.</a:t>
            </a:r>
          </a:p>
          <a:p>
            <a:pPr indent="-264160" lvl="0" marL="36576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Noto Sans Symbols"/>
              <a:buChar char="▶"/>
            </a:pPr>
            <a:r>
              <a:rPr b="0" i="0" lang="bg-BG" sz="27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В амперметрите системата се </a:t>
            </a:r>
          </a:p>
          <a:p>
            <a:pPr indent="-264160" lvl="0" marL="36576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Noto Sans Symbols"/>
              <a:buNone/>
            </a:pPr>
            <a:r>
              <a:rPr b="0" i="0" lang="bg-BG" sz="27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   включва във веригата непосредсвено или чрез електрически шунт. Шунтовете са преобразователи на тока в дадена верига в напрежителен пад. </a:t>
            </a:r>
          </a:p>
        </p:txBody>
      </p:sp>
      <p:sp>
        <p:nvSpPr>
          <p:cNvPr id="197" name="Shape 197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 Black"/>
              <a:buNone/>
            </a:pPr>
            <a:r>
              <a:rPr b="1" i="0" lang="bg-BG" sz="4100" u="none" cap="none" strike="noStrike">
                <a:solidFill>
                  <a:schemeClr val="dk2"/>
                </a:solidFill>
                <a:latin typeface="Arial Black"/>
                <a:ea typeface="Arial Black"/>
                <a:cs typeface="Arial Black"/>
                <a:sym typeface="Arial Black"/>
              </a:rPr>
              <a:t>Приложение</a:t>
            </a:r>
          </a:p>
        </p:txBody>
      </p:sp>
      <p:pic>
        <p:nvPicPr>
          <p:cNvPr descr="C:\Users\Vision\Desktop\-ac-0-100-1e52-144-144mm-ampermeter.jpg" id="198" name="Shape 19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020271" y="1988840"/>
            <a:ext cx="1944216" cy="194421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fade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02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Shape 203"/>
          <p:cNvSpPr txBox="1"/>
          <p:nvPr>
            <p:ph idx="1" type="body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-264160" lvl="0" marL="36576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Noto Sans Symbols"/>
              <a:buChar char="▶"/>
            </a:pPr>
            <a:r>
              <a:rPr b="0" i="0" lang="bg-BG" sz="27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От същия измервателен механизъм се получава волтметър от магнитоелектрическата система, ако последователно на бобината се включи допълнително съпротивление.</a:t>
            </a:r>
            <a:br>
              <a:rPr b="0" i="0" lang="bg-BG" sz="27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</a:br>
          </a:p>
        </p:txBody>
      </p:sp>
      <p:sp>
        <p:nvSpPr>
          <p:cNvPr id="204" name="Shape 204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 Black"/>
              <a:buNone/>
            </a:pPr>
            <a:r>
              <a:rPr b="1" i="0" lang="bg-BG" sz="3690" u="none" cap="none" strike="noStrike">
                <a:solidFill>
                  <a:schemeClr val="dk2"/>
                </a:solidFill>
                <a:latin typeface="Arial Black"/>
                <a:ea typeface="Arial Black"/>
                <a:cs typeface="Arial Black"/>
                <a:sym typeface="Arial Black"/>
              </a:rPr>
              <a:t>Приложение</a:t>
            </a:r>
            <a:br>
              <a:rPr b="1" i="0" lang="bg-BG" sz="3690" u="none" cap="none" strike="noStrike">
                <a:solidFill>
                  <a:schemeClr val="dk2"/>
                </a:solidFill>
                <a:latin typeface="Arial Black"/>
                <a:ea typeface="Arial Black"/>
                <a:cs typeface="Arial Black"/>
                <a:sym typeface="Arial Black"/>
              </a:rPr>
            </a:br>
          </a:p>
        </p:txBody>
      </p:sp>
      <p:pic>
        <p:nvPicPr>
          <p:cNvPr descr="C:\Users\Vision\Desktop\150px-Voltmeter_hg.jpg" id="205" name="Shape 20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059832" y="3789039"/>
            <a:ext cx="3168351" cy="26288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09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Shape 210"/>
          <p:cNvSpPr txBox="1"/>
          <p:nvPr>
            <p:ph idx="1" type="body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-264160" lvl="0" marL="36576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Noto Sans Symbols"/>
              <a:buChar char="▶"/>
            </a:pPr>
            <a:r>
              <a:rPr b="0" i="0" lang="bg-BG" sz="27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Измервателната система се</a:t>
            </a:r>
          </a:p>
          <a:p>
            <a:pPr indent="-264160" lvl="0" marL="36576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Noto Sans Symbols"/>
              <a:buNone/>
            </a:pPr>
            <a:r>
              <a:rPr b="0" i="0" lang="bg-BG" sz="27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  ползват също и при: </a:t>
            </a:r>
            <a:br>
              <a:rPr b="0" i="0" lang="bg-BG" sz="27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</a:br>
            <a:br>
              <a:rPr b="0" i="0" lang="bg-BG" sz="27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</a:br>
            <a:r>
              <a:rPr b="0" i="0" lang="bg-BG" sz="27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Омметрите.</a:t>
            </a:r>
            <a:br>
              <a:rPr b="0" i="0" lang="bg-BG" sz="27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</a:br>
            <a:r>
              <a:rPr b="0" i="0" lang="bg-BG" sz="27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Магнитно електрически галванометри</a:t>
            </a:r>
            <a:br>
              <a:rPr b="0" i="0" lang="bg-BG" sz="27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</a:br>
            <a:r>
              <a:rPr b="0" i="0" lang="bg-BG" sz="27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Балистични галванометри</a:t>
            </a:r>
            <a:br>
              <a:rPr b="0" i="0" lang="bg-BG" sz="27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</a:br>
            <a:r>
              <a:rPr b="0" i="0" lang="bg-BG" sz="27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Вибрационни галванометри</a:t>
            </a:r>
            <a:br>
              <a:rPr b="0" i="0" lang="bg-BG" sz="27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</a:br>
            <a:r>
              <a:rPr b="0" i="0" lang="bg-BG" sz="27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Светлиннолъчеви осцилографи</a:t>
            </a:r>
            <a:br>
              <a:rPr b="0" i="0" lang="bg-BG" sz="27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</a:br>
            <a:r>
              <a:rPr b="0" i="0" lang="bg-BG" sz="27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Термоелектрически измервателни уреди</a:t>
            </a:r>
          </a:p>
        </p:txBody>
      </p:sp>
      <p:sp>
        <p:nvSpPr>
          <p:cNvPr id="211" name="Shape 211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 Black"/>
              <a:buNone/>
            </a:pPr>
            <a:r>
              <a:rPr b="1" i="0" lang="bg-BG" sz="3690" u="none" cap="none" strike="noStrike">
                <a:solidFill>
                  <a:schemeClr val="dk2"/>
                </a:solidFill>
                <a:latin typeface="Arial Black"/>
                <a:ea typeface="Arial Black"/>
                <a:cs typeface="Arial Black"/>
                <a:sym typeface="Arial Black"/>
              </a:rPr>
              <a:t>Приложение</a:t>
            </a:r>
            <a:br>
              <a:rPr b="1" i="0" lang="bg-BG" sz="3690" u="none" cap="none" strike="noStrike">
                <a:solidFill>
                  <a:schemeClr val="dk2"/>
                </a:solidFill>
                <a:latin typeface="Arial Black"/>
                <a:ea typeface="Arial Black"/>
                <a:cs typeface="Arial Black"/>
                <a:sym typeface="Arial Black"/>
              </a:rPr>
            </a:b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15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Shape 216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Rambla"/>
              <a:buNone/>
            </a:pPr>
            <a:r>
              <a:rPr b="1" i="0" lang="bg-BG" sz="4100" u="none" cap="none" strike="noStrike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rPr>
              <a:t>Благодаря за вниманието</a:t>
            </a:r>
          </a:p>
        </p:txBody>
      </p:sp>
      <p:pic>
        <p:nvPicPr>
          <p:cNvPr descr="C:\Users\Vision\Desktop\only_god_can_judge_me-285517.jpg" id="217" name="Shape 217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771800" y="1340767"/>
            <a:ext cx="3647364" cy="509838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0"/>
                                        <p:tgtEl>
                                          <p:spTgt spid="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 txBox="1"/>
          <p:nvPr>
            <p:ph idx="1" type="body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-264160" lvl="0" marL="36576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Noto Sans Symbols"/>
              <a:buChar char="▶"/>
            </a:pPr>
            <a:r>
              <a:rPr b="0" i="0" lang="bg-BG" sz="2700" u="none" cap="none" strike="noStrik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rPr>
              <a:t>Символно означение</a:t>
            </a:r>
          </a:p>
          <a:p>
            <a:pPr indent="-264160" lvl="0" marL="36576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Noto Sans Symbols"/>
              <a:buChar char="▶"/>
            </a:pPr>
            <a:r>
              <a:rPr b="0" i="0" lang="bg-BG" sz="2700" u="none" cap="none" strike="noStrik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rPr>
              <a:t>Принцип на действие</a:t>
            </a:r>
          </a:p>
          <a:p>
            <a:pPr indent="-264160" lvl="0" marL="36576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Noto Sans Symbols"/>
              <a:buChar char="▶"/>
            </a:pPr>
            <a:r>
              <a:rPr b="0" i="0" lang="bg-BG" sz="2700" u="none" cap="none" strike="noStrik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rPr>
              <a:t>Устройство на системата</a:t>
            </a:r>
          </a:p>
          <a:p>
            <a:pPr indent="-264160" lvl="0" marL="36576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Noto Sans Symbols"/>
              <a:buChar char="▶"/>
            </a:pPr>
            <a:r>
              <a:rPr b="0" i="0" lang="bg-BG" sz="2700" u="none" cap="none" strike="noStrik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rPr>
              <a:t>Въртящия момент </a:t>
            </a:r>
          </a:p>
          <a:p>
            <a:pPr indent="-264160" lvl="0" marL="36576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Noto Sans Symbols"/>
              <a:buChar char="▶"/>
            </a:pPr>
            <a:r>
              <a:rPr b="0" i="0" lang="bg-BG" sz="2700" u="none" cap="none" strike="noStrik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rPr>
              <a:t>Противодействащият момент</a:t>
            </a:r>
          </a:p>
          <a:p>
            <a:pPr indent="-264160" lvl="0" marL="36576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Noto Sans Symbols"/>
              <a:buChar char="▶"/>
            </a:pPr>
            <a:r>
              <a:rPr b="0" i="0" lang="bg-BG" sz="2700" u="none" cap="none" strike="noStrik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rPr>
              <a:t>Равновесие</a:t>
            </a:r>
          </a:p>
          <a:p>
            <a:pPr indent="-264160" lvl="0" marL="36576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Noto Sans Symbols"/>
              <a:buChar char="▶"/>
            </a:pPr>
            <a:r>
              <a:rPr b="0" i="0" lang="bg-BG" sz="2700" u="none" cap="none" strike="noStrik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rPr>
              <a:t>Предимства и недостатъци</a:t>
            </a:r>
          </a:p>
          <a:p>
            <a:pPr indent="-264160" lvl="0" marL="36576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Noto Sans Symbols"/>
              <a:buChar char="▶"/>
            </a:pPr>
            <a:r>
              <a:rPr b="0" i="0" lang="bg-BG" sz="2700" u="none" cap="none" strike="noStrik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rPr>
              <a:t>Приложение</a:t>
            </a:r>
          </a:p>
        </p:txBody>
      </p:sp>
      <p:sp>
        <p:nvSpPr>
          <p:cNvPr id="109" name="Shape 109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 Black"/>
              <a:buNone/>
            </a:pPr>
            <a:r>
              <a:rPr b="1" i="0" lang="bg-BG" sz="4100" u="none" cap="none" strike="noStrike">
                <a:solidFill>
                  <a:schemeClr val="dk2"/>
                </a:solidFill>
                <a:latin typeface="Arial Black"/>
                <a:ea typeface="Arial Black"/>
                <a:cs typeface="Arial Black"/>
                <a:sym typeface="Arial Black"/>
              </a:rPr>
              <a:t>Съдържание</a:t>
            </a:r>
          </a:p>
        </p:txBody>
      </p:sp>
    </p:spTree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 txBox="1"/>
          <p:nvPr>
            <p:ph idx="1" type="body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-264160" lvl="0" marL="36576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400000"/>
              <a:buFont typeface="Noto Sans Symbols"/>
              <a:buChar char="▶"/>
            </a:pPr>
            <a:r>
              <a:rPr b="0" i="0" lang="bg-BG" sz="27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Условният знак на уредите от магнитоелектрическата система с механически противодействащ (съпротивителен) момент е следният:	</a:t>
            </a:r>
            <a:r>
              <a:rPr b="0" i="0" lang="bg-BG" sz="72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.</a:t>
            </a:r>
          </a:p>
          <a:p>
            <a:pPr indent="-264160" lvl="0" marL="36576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Noto Sans Symbols"/>
              <a:buNone/>
            </a:pPr>
            <a:r>
              <a:t/>
            </a:r>
            <a:endParaRPr b="0" i="0" sz="2700" u="none" cap="none" strike="noStrike">
              <a:solidFill>
                <a:schemeClr val="dk1"/>
              </a:solidFill>
              <a:latin typeface="Rambla"/>
              <a:ea typeface="Rambla"/>
              <a:cs typeface="Rambla"/>
              <a:sym typeface="Rambla"/>
            </a:endParaRPr>
          </a:p>
          <a:p>
            <a:pPr indent="-264160" lvl="0" marL="36576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Noto Sans Symbols"/>
              <a:buChar char="▶"/>
            </a:pPr>
            <a:r>
              <a:rPr b="0" i="0" lang="bg-BG" sz="27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Ако измервателният механизъм на уреда е с магнитен екран условният знак се загражда с окръжност.</a:t>
            </a:r>
          </a:p>
          <a:p>
            <a:pPr indent="-264160" lvl="0" marL="36576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Noto Sans Symbols"/>
              <a:buNone/>
            </a:pPr>
            <a:r>
              <a:t/>
            </a:r>
            <a:endParaRPr b="0" i="0" sz="2700" u="none" cap="none" strike="noStrike">
              <a:solidFill>
                <a:schemeClr val="dk1"/>
              </a:solidFill>
              <a:latin typeface="Rambla"/>
              <a:ea typeface="Rambla"/>
              <a:cs typeface="Rambla"/>
              <a:sym typeface="Rambla"/>
            </a:endParaRPr>
          </a:p>
        </p:txBody>
      </p:sp>
      <p:sp>
        <p:nvSpPr>
          <p:cNvPr id="115" name="Shape 115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 Black"/>
              <a:buNone/>
            </a:pPr>
            <a:br>
              <a:rPr b="1" i="0" lang="bg-BG" sz="3690" u="none" cap="none" strike="noStrike">
                <a:solidFill>
                  <a:schemeClr val="dk2"/>
                </a:solidFill>
                <a:latin typeface="Arial Black"/>
                <a:ea typeface="Arial Black"/>
                <a:cs typeface="Arial Black"/>
                <a:sym typeface="Arial Black"/>
              </a:rPr>
            </a:br>
            <a:r>
              <a:rPr b="1" i="0" lang="bg-BG" sz="3690" u="none" cap="none" strike="noStrike">
                <a:solidFill>
                  <a:schemeClr val="dk2"/>
                </a:solidFill>
                <a:latin typeface="Arial Black"/>
                <a:ea typeface="Arial Black"/>
                <a:cs typeface="Arial Black"/>
                <a:sym typeface="Arial Black"/>
              </a:rPr>
              <a:t>Символно означение</a:t>
            </a:r>
            <a:br>
              <a:rPr b="1" i="0" lang="bg-BG" sz="3690" u="none" cap="none" strike="noStrike">
                <a:solidFill>
                  <a:schemeClr val="dk2"/>
                </a:solidFill>
                <a:latin typeface="Arial Black"/>
                <a:ea typeface="Arial Black"/>
                <a:cs typeface="Arial Black"/>
                <a:sym typeface="Arial Black"/>
              </a:rPr>
            </a:br>
          </a:p>
        </p:txBody>
      </p:sp>
    </p:spTree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 txBox="1"/>
          <p:nvPr>
            <p:ph idx="1" type="body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-264160" lvl="0" marL="36576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Noto Sans Symbols"/>
              <a:buChar char="▶"/>
            </a:pPr>
            <a:r>
              <a:rPr b="0" i="0" lang="bg-BG" sz="27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 При протичане на ток през бобината на измервателния механизъм от магнитоелектричната система вследствие на взаимодействието между този ток и потока на постоянния магнит, възникват електромагнитни сили, които въз основа на законa на Био-Савар можем да определим с израза.</a:t>
            </a:r>
          </a:p>
          <a:p>
            <a:pPr indent="-264160" lvl="0" marL="365760" marR="0" rtl="0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Noto Sans Symbols"/>
              <a:buNone/>
            </a:pPr>
            <a:r>
              <a:rPr b="1" i="1" lang="bg-BG" sz="27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F=Blwl</a:t>
            </a:r>
          </a:p>
        </p:txBody>
      </p:sp>
      <p:sp>
        <p:nvSpPr>
          <p:cNvPr id="121" name="Shape 121"/>
          <p:cNvSpPr txBox="1"/>
          <p:nvPr>
            <p:ph type="title"/>
          </p:nvPr>
        </p:nvSpPr>
        <p:spPr>
          <a:xfrm>
            <a:off x="467543" y="18864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 Black"/>
              <a:buNone/>
            </a:pPr>
            <a:br>
              <a:rPr b="1" i="0" lang="bg-BG" sz="3690" u="none" cap="none" strike="noStrike">
                <a:solidFill>
                  <a:schemeClr val="dk2"/>
                </a:solidFill>
                <a:latin typeface="Arial Black"/>
                <a:ea typeface="Arial Black"/>
                <a:cs typeface="Arial Black"/>
                <a:sym typeface="Arial Black"/>
              </a:rPr>
            </a:br>
            <a:br>
              <a:rPr b="1" i="0" lang="bg-BG" sz="3690" u="none" cap="none" strike="noStrike">
                <a:solidFill>
                  <a:schemeClr val="dk2"/>
                </a:solidFill>
                <a:latin typeface="Arial Black"/>
                <a:ea typeface="Arial Black"/>
                <a:cs typeface="Arial Black"/>
                <a:sym typeface="Arial Black"/>
              </a:rPr>
            </a:br>
            <a:r>
              <a:rPr b="1" i="0" lang="bg-BG" sz="3690" u="none" cap="none" strike="noStrike">
                <a:solidFill>
                  <a:schemeClr val="dk2"/>
                </a:solidFill>
                <a:latin typeface="Arial Black"/>
                <a:ea typeface="Arial Black"/>
                <a:cs typeface="Arial Black"/>
                <a:sym typeface="Arial Black"/>
              </a:rPr>
              <a:t>Принцип на действие</a:t>
            </a:r>
            <a:br>
              <a:rPr b="1" i="0" lang="bg-BG" sz="3690" u="none" cap="none" strike="noStrike">
                <a:solidFill>
                  <a:schemeClr val="dk2"/>
                </a:solidFill>
                <a:latin typeface="Arial Black"/>
                <a:ea typeface="Arial Black"/>
                <a:cs typeface="Arial Black"/>
                <a:sym typeface="Arial Black"/>
              </a:rPr>
            </a:br>
            <a:br>
              <a:rPr b="1" i="0" lang="bg-BG" sz="3690" u="none" cap="none" strike="noStrike">
                <a:solidFill>
                  <a:schemeClr val="dk2"/>
                </a:solidFill>
                <a:latin typeface="Arial Black"/>
                <a:ea typeface="Arial Black"/>
                <a:cs typeface="Arial Black"/>
                <a:sym typeface="Arial Black"/>
              </a:rPr>
            </a:br>
          </a:p>
        </p:txBody>
      </p:sp>
    </p:spTree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 txBox="1"/>
          <p:nvPr>
            <p:ph idx="1" type="body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-264160" lvl="0" marL="36576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Noto Sans Symbols"/>
              <a:buNone/>
            </a:pPr>
            <a:r>
              <a:rPr b="1" i="1" lang="bg-BG" sz="4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F=Blwl</a:t>
            </a:r>
          </a:p>
          <a:p>
            <a:pPr indent="-264160" lvl="0" marL="36576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Noto Sans Symbols"/>
              <a:buChar char="▶"/>
            </a:pPr>
            <a:r>
              <a:rPr b="0" i="0" lang="bg-BG" sz="27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 </a:t>
            </a:r>
            <a:r>
              <a:rPr b="0" i="1" lang="bg-BG" sz="27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В</a:t>
            </a:r>
            <a:r>
              <a:rPr b="0" i="0" lang="bg-BG" sz="27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 - магнитната индукция, Т;</a:t>
            </a:r>
          </a:p>
          <a:p>
            <a:pPr indent="-264160" lvl="0" marL="36576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Noto Sans Symbols"/>
              <a:buChar char="▶"/>
            </a:pPr>
            <a:br>
              <a:rPr b="0" i="0" lang="bg-BG" sz="27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</a:br>
            <a:r>
              <a:rPr b="0" i="1" lang="bg-BG" sz="27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I</a:t>
            </a:r>
            <a:r>
              <a:rPr b="0" i="0" lang="bg-BG" sz="27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 - токът през бобината, А;</a:t>
            </a:r>
          </a:p>
          <a:p>
            <a:pPr indent="-264160" lvl="0" marL="36576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Noto Sans Symbols"/>
              <a:buChar char="▶"/>
            </a:pPr>
            <a:br>
              <a:rPr b="0" i="0" lang="bg-BG" sz="27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</a:br>
            <a:r>
              <a:rPr b="0" i="1" lang="bg-BG" sz="27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w</a:t>
            </a:r>
            <a:r>
              <a:rPr b="0" i="0" lang="bg-BG" sz="27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 - броят на навивките на бобината;</a:t>
            </a:r>
          </a:p>
          <a:p>
            <a:pPr indent="-264160" lvl="0" marL="36576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Noto Sans Symbols"/>
              <a:buChar char="▶"/>
            </a:pPr>
            <a:br>
              <a:rPr b="0" i="0" lang="bg-BG" sz="27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</a:br>
            <a:r>
              <a:rPr b="0" i="1" lang="bg-BG" sz="27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l</a:t>
            </a:r>
            <a:r>
              <a:rPr b="0" i="0" lang="bg-BG" sz="27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 - дължината на активните страни на бобината, m.</a:t>
            </a:r>
          </a:p>
          <a:p>
            <a:pPr indent="-264160" lvl="0" marL="36576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Noto Sans Symbols"/>
              <a:buNone/>
            </a:pPr>
            <a:r>
              <a:t/>
            </a:r>
            <a:endParaRPr b="0" i="0" sz="2700" u="none" cap="none" strike="noStrike">
              <a:solidFill>
                <a:schemeClr val="dk1"/>
              </a:solidFill>
              <a:latin typeface="Rambla"/>
              <a:ea typeface="Rambla"/>
              <a:cs typeface="Rambla"/>
              <a:sym typeface="Rambla"/>
            </a:endParaRPr>
          </a:p>
        </p:txBody>
      </p:sp>
      <p:sp>
        <p:nvSpPr>
          <p:cNvPr id="127" name="Shape 127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 Black"/>
              <a:buNone/>
            </a:pPr>
            <a:br>
              <a:rPr b="1" i="0" lang="bg-BG" sz="3690" u="none" cap="none" strike="noStrike">
                <a:solidFill>
                  <a:schemeClr val="dk2"/>
                </a:solidFill>
                <a:latin typeface="Arial Black"/>
                <a:ea typeface="Arial Black"/>
                <a:cs typeface="Arial Black"/>
                <a:sym typeface="Arial Black"/>
              </a:rPr>
            </a:br>
            <a:br>
              <a:rPr b="1" i="0" lang="bg-BG" sz="3690" u="none" cap="none" strike="noStrike">
                <a:solidFill>
                  <a:schemeClr val="dk2"/>
                </a:solidFill>
                <a:latin typeface="Arial Black"/>
                <a:ea typeface="Arial Black"/>
                <a:cs typeface="Arial Black"/>
                <a:sym typeface="Arial Black"/>
              </a:rPr>
            </a:br>
            <a:r>
              <a:rPr b="1" i="0" lang="bg-BG" sz="3690" u="none" cap="none" strike="noStrike">
                <a:solidFill>
                  <a:schemeClr val="dk2"/>
                </a:solidFill>
                <a:latin typeface="Arial Black"/>
                <a:ea typeface="Arial Black"/>
                <a:cs typeface="Arial Black"/>
                <a:sym typeface="Arial Black"/>
              </a:rPr>
              <a:t>Принцип на действие</a:t>
            </a:r>
            <a:br>
              <a:rPr b="1" i="0" lang="bg-BG" sz="3690" u="none" cap="none" strike="noStrike">
                <a:solidFill>
                  <a:schemeClr val="dk2"/>
                </a:solidFill>
                <a:latin typeface="Arial Black"/>
                <a:ea typeface="Arial Black"/>
                <a:cs typeface="Arial Black"/>
                <a:sym typeface="Arial Black"/>
              </a:rPr>
            </a:br>
            <a:br>
              <a:rPr b="1" i="0" lang="bg-BG" sz="3690" u="none" cap="none" strike="noStrike">
                <a:solidFill>
                  <a:schemeClr val="dk2"/>
                </a:solidFill>
                <a:latin typeface="Arial Black"/>
                <a:ea typeface="Arial Black"/>
                <a:cs typeface="Arial Black"/>
                <a:sym typeface="Arial Black"/>
              </a:rPr>
            </a:br>
          </a:p>
        </p:txBody>
      </p:sp>
    </p:spTree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/>
          <p:cNvSpPr txBox="1"/>
          <p:nvPr>
            <p:ph idx="1" type="body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-264160" lvl="0" marL="36576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Noto Sans Symbols"/>
              <a:buNone/>
            </a:pPr>
            <a:r>
              <a:t/>
            </a:r>
            <a:endParaRPr b="0" i="0" sz="2700" u="none" cap="none" strike="noStrike">
              <a:solidFill>
                <a:schemeClr val="dk1"/>
              </a:solidFill>
              <a:latin typeface="Rambla"/>
              <a:ea typeface="Rambla"/>
              <a:cs typeface="Rambla"/>
              <a:sym typeface="Rambla"/>
            </a:endParaRPr>
          </a:p>
        </p:txBody>
      </p:sp>
      <p:sp>
        <p:nvSpPr>
          <p:cNvPr id="133" name="Shape 133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 Black"/>
              <a:buNone/>
            </a:pPr>
            <a:r>
              <a:rPr b="1" i="0" lang="bg-BG" sz="4100" u="none" cap="none" strike="noStrike">
                <a:solidFill>
                  <a:schemeClr val="dk2"/>
                </a:solidFill>
                <a:latin typeface="Arial Black"/>
                <a:ea typeface="Arial Black"/>
                <a:cs typeface="Arial Black"/>
                <a:sym typeface="Arial Black"/>
              </a:rPr>
              <a:t>Устройство на системата</a:t>
            </a:r>
          </a:p>
        </p:txBody>
      </p:sp>
      <p:pic>
        <p:nvPicPr>
          <p:cNvPr id="134" name="Shape 13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1052736"/>
            <a:ext cx="9144000" cy="4680520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pic>
    </p:spTree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Shape 139"/>
          <p:cNvSpPr txBox="1"/>
          <p:nvPr>
            <p:ph idx="1" type="body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-264160" lvl="0" marL="36576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67836"/>
              <a:buFont typeface="Noto Sans Symbols"/>
              <a:buChar char="▶"/>
            </a:pPr>
            <a:r>
              <a:rPr b="0" i="0" lang="bg-BG" sz="2497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1.неподвижен постоянен магнит </a:t>
            </a:r>
            <a:br>
              <a:rPr b="0" i="0" lang="bg-BG" sz="2497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</a:br>
            <a:r>
              <a:rPr b="0" i="0" lang="bg-BG" sz="2497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2.полюсни накрайници </a:t>
            </a:r>
            <a:br>
              <a:rPr b="0" i="0" lang="bg-BG" sz="2497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</a:br>
            <a:r>
              <a:rPr b="0" i="0" lang="bg-BG" sz="2497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3. неподвижно цилиндрично ядро </a:t>
            </a:r>
            <a:br>
              <a:rPr b="0" i="0" lang="bg-BG" sz="2497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</a:br>
            <a:r>
              <a:rPr b="0" i="0" lang="bg-BG" sz="2497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4. подвижната бобина </a:t>
            </a:r>
            <a:br>
              <a:rPr b="0" i="0" lang="bg-BG" sz="2497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</a:br>
            <a:r>
              <a:rPr b="0" i="0" lang="bg-BG" sz="2497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5. полуоси</a:t>
            </a:r>
            <a:br>
              <a:rPr b="0" i="0" lang="bg-BG" sz="2497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</a:br>
            <a:r>
              <a:rPr b="0" i="0" lang="bg-BG" sz="2497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6. опорни лагери</a:t>
            </a:r>
            <a:br>
              <a:rPr b="0" i="0" lang="bg-BG" sz="2497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</a:br>
            <a:r>
              <a:rPr b="0" i="0" lang="bg-BG" sz="2497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7. стрелка</a:t>
            </a:r>
            <a:br>
              <a:rPr b="0" i="0" lang="bg-BG" sz="2497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</a:br>
            <a:r>
              <a:rPr b="0" i="0" lang="bg-BG" sz="2497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8. скала</a:t>
            </a:r>
            <a:br>
              <a:rPr b="0" i="0" lang="bg-BG" sz="2497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</a:br>
            <a:r>
              <a:rPr b="0" i="0" lang="bg-BG" sz="2497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9. противотежести</a:t>
            </a:r>
            <a:br>
              <a:rPr b="0" i="0" lang="bg-BG" sz="2497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</a:br>
            <a:r>
              <a:rPr b="0" i="0" lang="bg-BG" sz="2497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10. винт на коректора</a:t>
            </a:r>
            <a:br>
              <a:rPr b="0" i="0" lang="bg-BG" sz="2497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</a:br>
            <a:r>
              <a:rPr b="0" i="0" lang="bg-BG" sz="2497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11. спирални пружини</a:t>
            </a:r>
            <a:br>
              <a:rPr b="0" i="0" lang="bg-BG" sz="2497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</a:br>
            <a:r>
              <a:rPr b="0" i="0" lang="bg-BG" sz="2497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12. пластина на коректора </a:t>
            </a:r>
          </a:p>
        </p:txBody>
      </p:sp>
      <p:sp>
        <p:nvSpPr>
          <p:cNvPr id="140" name="Shape 140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 Black"/>
              <a:buNone/>
            </a:pPr>
            <a:r>
              <a:rPr b="1" i="0" lang="bg-BG" sz="4100" u="none" cap="none" strike="noStrike">
                <a:solidFill>
                  <a:schemeClr val="dk2"/>
                </a:solidFill>
                <a:latin typeface="Arial Black"/>
                <a:ea typeface="Arial Black"/>
                <a:cs typeface="Arial Black"/>
                <a:sym typeface="Arial Black"/>
              </a:rPr>
              <a:t>Устройство на системата</a:t>
            </a:r>
          </a:p>
        </p:txBody>
      </p:sp>
    </p:spTree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Shape 145"/>
          <p:cNvSpPr txBox="1"/>
          <p:nvPr>
            <p:ph idx="1" type="body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-264160" lvl="0" marL="36576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Noto Sans Symbols"/>
              <a:buChar char="▶"/>
            </a:pPr>
            <a:r>
              <a:rPr b="0" i="0" lang="bg-BG" sz="27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Магнитът се изработва от специална стомана – волфрамова, кобалтова, хромова или никел – алуминиева. За да се запазят магнитните свойства на магнита постоянни с течение на времето, технологично при изработването му той се подлага на изкуствено стареене. </a:t>
            </a:r>
          </a:p>
          <a:p>
            <a:pPr indent="-264160" lvl="0" marL="36576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Noto Sans Symbols"/>
              <a:buNone/>
            </a:pPr>
            <a:r>
              <a:t/>
            </a:r>
            <a:endParaRPr b="0" i="0" sz="2700" u="none" cap="none" strike="noStrike">
              <a:solidFill>
                <a:schemeClr val="dk1"/>
              </a:solidFill>
              <a:latin typeface="Rambla"/>
              <a:ea typeface="Rambla"/>
              <a:cs typeface="Rambla"/>
              <a:sym typeface="Rambla"/>
            </a:endParaRPr>
          </a:p>
        </p:txBody>
      </p:sp>
      <p:sp>
        <p:nvSpPr>
          <p:cNvPr id="146" name="Shape 146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 Black"/>
              <a:buNone/>
            </a:pPr>
            <a:r>
              <a:rPr b="1" i="0" lang="bg-BG" sz="4100" u="none" cap="none" strike="noStrike">
                <a:solidFill>
                  <a:schemeClr val="dk2"/>
                </a:solidFill>
                <a:latin typeface="Arial Black"/>
                <a:ea typeface="Arial Black"/>
                <a:cs typeface="Arial Black"/>
                <a:sym typeface="Arial Black"/>
              </a:rPr>
              <a:t>Устройство на системата</a:t>
            </a:r>
          </a:p>
        </p:txBody>
      </p:sp>
    </p:spTree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Shape 151"/>
          <p:cNvSpPr txBox="1"/>
          <p:nvPr>
            <p:ph idx="1" type="body"/>
          </p:nvPr>
        </p:nvSpPr>
        <p:spPr>
          <a:xfrm>
            <a:off x="457200" y="1481328"/>
            <a:ext cx="4042792" cy="48279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-264160" lvl="0" marL="36576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67704"/>
              <a:buFont typeface="Noto Sans Symbols"/>
              <a:buChar char="▶"/>
            </a:pPr>
            <a:r>
              <a:rPr b="0" i="0" lang="bg-BG" sz="2295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Полюсните накрайници 3 и цилиндричното ядро 4 се изработват от магнитно мек материал. Във въздушната междина между полюсните накрайници и цилиндричното ядро се образува сравнително силно радиално магнитно поле, в което са разположени активните страни на бобината 5.</a:t>
            </a:r>
          </a:p>
        </p:txBody>
      </p:sp>
      <p:sp>
        <p:nvSpPr>
          <p:cNvPr id="152" name="Shape 152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 Black"/>
              <a:buNone/>
            </a:pPr>
            <a:r>
              <a:rPr b="1" i="0" lang="bg-BG" sz="4100" u="none" cap="none" strike="noStrike">
                <a:solidFill>
                  <a:schemeClr val="dk2"/>
                </a:solidFill>
                <a:latin typeface="Arial Black"/>
                <a:ea typeface="Arial Black"/>
                <a:cs typeface="Arial Black"/>
                <a:sym typeface="Arial Black"/>
              </a:rPr>
              <a:t>Устройство на системата</a:t>
            </a:r>
          </a:p>
        </p:txBody>
      </p:sp>
      <p:pic>
        <p:nvPicPr>
          <p:cNvPr descr="12167103_1019187801478214_1553760042_n.jpg" id="153" name="Shape 15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366753" y="1556791"/>
            <a:ext cx="4549729" cy="432048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xmlns:r="http://schemas.openxmlformats.org/officeDocument/2006/relationships" name="Открито място">
  <a:themeElements>
    <a:clrScheme name="Открито място">
      <a:dk1>
        <a:srgbClr val="000000"/>
      </a:dk1>
      <a:lt1>
        <a:srgbClr val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