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0" r:id="rId3"/>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100" u="none" cap="none" strike="noStrike"/>
            </a:lvl1pPr>
            <a:lvl2pPr indent="0" lvl="1" marL="0" marR="0" rtl="0" algn="l">
              <a:spcBef>
                <a:spcPts val="0"/>
              </a:spcBef>
              <a:buChar char="○"/>
              <a:defRPr b="0" i="0" sz="1100" u="none" cap="none" strike="noStrike"/>
            </a:lvl2pPr>
            <a:lvl3pPr indent="0" lvl="2" marL="0" marR="0" rtl="0" algn="l">
              <a:spcBef>
                <a:spcPts val="0"/>
              </a:spcBef>
              <a:buChar char="■"/>
              <a:defRPr b="0" i="0" sz="1100" u="none" cap="none" strike="noStrike"/>
            </a:lvl3pPr>
            <a:lvl4pPr indent="0" lvl="3" marL="0" marR="0" rtl="0" algn="l">
              <a:spcBef>
                <a:spcPts val="0"/>
              </a:spcBef>
              <a:buChar char="●"/>
              <a:defRPr b="0" i="0" sz="1100" u="none" cap="none" strike="noStrike"/>
            </a:lvl4pPr>
            <a:lvl5pPr indent="0" lvl="4" marL="0" marR="0" rtl="0" algn="l">
              <a:spcBef>
                <a:spcPts val="0"/>
              </a:spcBef>
              <a:buChar char="○"/>
              <a:defRPr b="0" i="0" sz="1100" u="none" cap="none" strike="noStrike"/>
            </a:lvl5pPr>
            <a:lvl6pPr indent="0" lvl="5" marL="0" marR="0" rtl="0" algn="l">
              <a:spcBef>
                <a:spcPts val="0"/>
              </a:spcBef>
              <a:buChar char="■"/>
              <a:defRPr b="0" i="0" sz="1100" u="none" cap="none" strike="noStrike"/>
            </a:lvl6pPr>
            <a:lvl7pPr indent="0" lvl="6" marL="0" marR="0" rtl="0" algn="l">
              <a:spcBef>
                <a:spcPts val="0"/>
              </a:spcBef>
              <a:buChar char="●"/>
              <a:defRPr b="0" i="0" sz="1100" u="none" cap="none" strike="noStrike"/>
            </a:lvl7pPr>
            <a:lvl8pPr indent="0" lvl="7" marL="0" marR="0" rtl="0" algn="l">
              <a:spcBef>
                <a:spcPts val="0"/>
              </a:spcBef>
              <a:buChar char="○"/>
              <a:defRPr b="0" i="0" sz="1100" u="none" cap="none" strike="noStrike"/>
            </a:lvl8pPr>
            <a:lvl9pPr indent="0" lvl="8" marL="0" marR="0" rtl="0" algn="l">
              <a:spcBef>
                <a:spcPts val="0"/>
              </a:spcBef>
              <a:buChar char="■"/>
              <a:defRPr b="0" i="0" sz="1100" u="none" cap="none" strike="noStrike"/>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10" name="Shape 11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70" name="Shape 17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Shape 175"/>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76" name="Shape 17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Shape 181"/>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82" name="Shape 1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88" name="Shape 18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16" name="Shape 11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23" name="Shape 1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30" name="Shape 13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37" name="Shape 13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44" name="Shape 14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51" name="Shape 15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58" name="Shape 15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indent="0" lvl="0" marL="0" marR="0" rtl="0" algn="l">
              <a:spcBef>
                <a:spcPts val="0"/>
              </a:spcBef>
              <a:buSzPct val="25000"/>
              <a:buFont typeface="Arial"/>
              <a:buNone/>
            </a:pPr>
            <a:r>
              <a:t/>
            </a:r>
            <a:endParaRPr b="0" i="0" sz="1100" u="none" cap="none" strike="noStrike"/>
          </a:p>
        </p:txBody>
      </p:sp>
      <p:sp>
        <p:nvSpPr>
          <p:cNvPr id="164" name="Shape 16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Заглавен слайд">
    <p:bg>
      <p:bgPr>
        <a:gradFill>
          <a:gsLst>
            <a:gs pos="0">
              <a:srgbClr val="BEC4D3"/>
            </a:gs>
            <a:gs pos="12000">
              <a:srgbClr val="BEC4D3"/>
            </a:gs>
            <a:gs pos="20000">
              <a:srgbClr val="BDC3D1"/>
            </a:gs>
            <a:gs pos="100000">
              <a:srgbClr val="343945"/>
            </a:gs>
          </a:gsLst>
          <a:path path="circle">
            <a:fillToRect b="50%" l="50%" r="50%" t="50%"/>
          </a:path>
          <a:tileRect/>
        </a:gradFill>
      </p:bgPr>
    </p:bg>
    <p:spTree>
      <p:nvGrpSpPr>
        <p:cNvPr id="13" name="Shape 13"/>
        <p:cNvGrpSpPr/>
        <p:nvPr/>
      </p:nvGrpSpPr>
      <p:grpSpPr>
        <a:xfrm>
          <a:off x="0" y="0"/>
          <a:ext cx="0" cy="0"/>
          <a:chOff x="0" y="0"/>
          <a:chExt cx="0" cy="0"/>
        </a:xfrm>
      </p:grpSpPr>
      <p:sp>
        <p:nvSpPr>
          <p:cNvPr id="14" name="Shape 14"/>
          <p:cNvSpPr/>
          <p:nvPr/>
        </p:nvSpPr>
        <p:spPr>
          <a:xfrm>
            <a:off x="0" y="0"/>
            <a:ext cx="9143998" cy="5135429"/>
          </a:xfrm>
          <a:prstGeom prst="rect">
            <a:avLst/>
          </a:prstGeom>
          <a:solidFill>
            <a:srgbClr val="000000"/>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15" name="Shape 15"/>
          <p:cNvSpPr txBox="1"/>
          <p:nvPr>
            <p:ph type="ctrTitle"/>
          </p:nvPr>
        </p:nvSpPr>
        <p:spPr>
          <a:xfrm>
            <a:off x="685800" y="3355848"/>
            <a:ext cx="8077199" cy="1673352"/>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FFC700"/>
              </a:buClr>
              <a:buFont typeface="Calibri"/>
              <a:buNone/>
              <a:defRPr b="1" i="0" sz="47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16" name="Shape 16"/>
          <p:cNvSpPr txBox="1"/>
          <p:nvPr>
            <p:ph idx="1" type="subTitle"/>
          </p:nvPr>
        </p:nvSpPr>
        <p:spPr>
          <a:xfrm>
            <a:off x="685800" y="1828800"/>
            <a:ext cx="8077199" cy="1499615"/>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accent1"/>
              </a:buClr>
              <a:buFont typeface="Noto Sans Symbols"/>
              <a:buNone/>
              <a:defRPr b="0" i="0" sz="2000" u="none" cap="none" strike="noStrike">
                <a:solidFill>
                  <a:srgbClr val="FFFFFF"/>
                </a:solidFill>
                <a:latin typeface="Calibri"/>
                <a:ea typeface="Calibri"/>
                <a:cs typeface="Calibri"/>
                <a:sym typeface="Calibri"/>
              </a:defRPr>
            </a:lvl1pPr>
            <a:lvl2pPr indent="0" lvl="1" marL="457200" marR="0" rtl="0" algn="ctr">
              <a:lnSpc>
                <a:spcPct val="100000"/>
              </a:lnSpc>
              <a:spcBef>
                <a:spcPts val="560"/>
              </a:spcBef>
              <a:spcAft>
                <a:spcPts val="0"/>
              </a:spcAft>
              <a:buClr>
                <a:schemeClr val="accent2"/>
              </a:buClr>
              <a:buFont typeface="Noto Sans Symbols"/>
              <a:buNone/>
              <a:defRPr b="0" i="0" sz="2800" u="none" cap="none" strike="noStrike">
                <a:solidFill>
                  <a:schemeClr val="lt1"/>
                </a:solidFill>
                <a:latin typeface="Calibri"/>
                <a:ea typeface="Calibri"/>
                <a:cs typeface="Calibri"/>
                <a:sym typeface="Calibri"/>
              </a:defRPr>
            </a:lvl2pPr>
            <a:lvl3pPr indent="0" lvl="2" marL="914400" marR="0" rtl="0" algn="ctr">
              <a:lnSpc>
                <a:spcPct val="100000"/>
              </a:lnSpc>
              <a:spcBef>
                <a:spcPts val="480"/>
              </a:spcBef>
              <a:spcAft>
                <a:spcPts val="0"/>
              </a:spcAft>
              <a:buClr>
                <a:schemeClr val="accent3"/>
              </a:buClr>
              <a:buFont typeface="Arial"/>
              <a:buNone/>
              <a:defRPr b="0" i="0" sz="2400" u="none" cap="none" strike="noStrike">
                <a:solidFill>
                  <a:schemeClr val="lt1"/>
                </a:solidFill>
                <a:latin typeface="Calibri"/>
                <a:ea typeface="Calibri"/>
                <a:cs typeface="Calibri"/>
                <a:sym typeface="Calibri"/>
              </a:defRPr>
            </a:lvl3pPr>
            <a:lvl4pPr indent="0" lvl="3" marL="1371600" marR="0" rtl="0" algn="ctr">
              <a:lnSpc>
                <a:spcPct val="100000"/>
              </a:lnSpc>
              <a:spcBef>
                <a:spcPts val="400"/>
              </a:spcBef>
              <a:spcAft>
                <a:spcPts val="0"/>
              </a:spcAft>
              <a:buClr>
                <a:schemeClr val="accent4"/>
              </a:buClr>
              <a:buFont typeface="Arial"/>
              <a:buNone/>
              <a:defRPr b="0" i="0" sz="2000" u="none" cap="none" strike="noStrike">
                <a:solidFill>
                  <a:schemeClr val="lt1"/>
                </a:solidFill>
                <a:latin typeface="Calibri"/>
                <a:ea typeface="Calibri"/>
                <a:cs typeface="Calibri"/>
                <a:sym typeface="Calibri"/>
              </a:defRPr>
            </a:lvl4pPr>
            <a:lvl5pPr indent="0" lvl="4" marL="1828800" marR="0" rtl="0" algn="ctr">
              <a:lnSpc>
                <a:spcPct val="100000"/>
              </a:lnSpc>
              <a:spcBef>
                <a:spcPts val="400"/>
              </a:spcBef>
              <a:spcAft>
                <a:spcPts val="0"/>
              </a:spcAft>
              <a:buClr>
                <a:schemeClr val="accent5"/>
              </a:buClr>
              <a:buFont typeface="Noto Sans Symbols"/>
              <a:buNone/>
              <a:defRPr b="0" i="0" sz="2000" u="none" cap="none" strike="noStrike">
                <a:solidFill>
                  <a:schemeClr val="lt1"/>
                </a:solidFill>
                <a:latin typeface="Calibri"/>
                <a:ea typeface="Calibri"/>
                <a:cs typeface="Calibri"/>
                <a:sym typeface="Calibri"/>
              </a:defRPr>
            </a:lvl5pPr>
            <a:lvl6pPr indent="0" lvl="5" marL="2286000" marR="0" rtl="0" algn="ctr">
              <a:lnSpc>
                <a:spcPct val="100000"/>
              </a:lnSpc>
              <a:spcBef>
                <a:spcPts val="400"/>
              </a:spcBef>
              <a:spcAft>
                <a:spcPts val="0"/>
              </a:spcAft>
              <a:buClr>
                <a:schemeClr val="accent6"/>
              </a:buClr>
              <a:buFont typeface="Noto Sans Symbols"/>
              <a:buNone/>
              <a:defRPr b="0" i="0" sz="2000" u="none" cap="none" strike="noStrike">
                <a:solidFill>
                  <a:schemeClr val="lt1"/>
                </a:solidFill>
                <a:latin typeface="Calibri"/>
                <a:ea typeface="Calibri"/>
                <a:cs typeface="Calibri"/>
                <a:sym typeface="Calibri"/>
              </a:defRPr>
            </a:lvl6pPr>
            <a:lvl7pPr indent="0" lvl="6" marL="2743200" marR="0" rtl="0" algn="ctr">
              <a:lnSpc>
                <a:spcPct val="100000"/>
              </a:lnSpc>
              <a:spcBef>
                <a:spcPts val="360"/>
              </a:spcBef>
              <a:spcAft>
                <a:spcPts val="0"/>
              </a:spcAft>
              <a:buClr>
                <a:schemeClr val="accent1"/>
              </a:buClr>
              <a:buFont typeface="Noto Sans Symbols"/>
              <a:buNone/>
              <a:defRPr b="0" i="0" sz="1800" u="none" cap="none" strike="noStrike">
                <a:solidFill>
                  <a:schemeClr val="lt1"/>
                </a:solidFill>
                <a:latin typeface="Calibri"/>
                <a:ea typeface="Calibri"/>
                <a:cs typeface="Calibri"/>
                <a:sym typeface="Calibri"/>
              </a:defRPr>
            </a:lvl7pPr>
            <a:lvl8pPr indent="0" lvl="7" marL="3200400" marR="0" rtl="0" algn="ctr">
              <a:lnSpc>
                <a:spcPct val="100000"/>
              </a:lnSpc>
              <a:spcBef>
                <a:spcPts val="360"/>
              </a:spcBef>
              <a:spcAft>
                <a:spcPts val="0"/>
              </a:spcAft>
              <a:buClr>
                <a:schemeClr val="accent2"/>
              </a:buClr>
              <a:buFont typeface="Noto Sans Symbols"/>
              <a:buNone/>
              <a:defRPr b="0" i="0" sz="1800" u="none" cap="none" strike="noStrike">
                <a:solidFill>
                  <a:schemeClr val="lt1"/>
                </a:solidFill>
                <a:latin typeface="Calibri"/>
                <a:ea typeface="Calibri"/>
                <a:cs typeface="Calibri"/>
                <a:sym typeface="Calibri"/>
              </a:defRPr>
            </a:lvl8pPr>
            <a:lvl9pPr indent="0" lvl="8" marL="3657600" marR="0" rtl="0" algn="ctr">
              <a:lnSpc>
                <a:spcPct val="100000"/>
              </a:lnSpc>
              <a:spcBef>
                <a:spcPts val="360"/>
              </a:spcBef>
              <a:spcAft>
                <a:spcPts val="0"/>
              </a:spcAft>
              <a:buClr>
                <a:schemeClr val="accent3"/>
              </a:buClr>
              <a:buFont typeface="Noto Sans Symbols"/>
              <a:buNone/>
              <a:defRPr b="0" i="0" sz="1800" u="none" cap="none" strike="noStrike">
                <a:solidFill>
                  <a:schemeClr val="lt1"/>
                </a:solidFill>
                <a:latin typeface="Calibri"/>
                <a:ea typeface="Calibri"/>
                <a:cs typeface="Calibri"/>
                <a:sym typeface="Calibri"/>
              </a:defRPr>
            </a:lvl9pPr>
          </a:lstStyle>
          <a:p/>
        </p:txBody>
      </p:sp>
      <p:sp>
        <p:nvSpPr>
          <p:cNvPr id="17" name="Shape 17"/>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lt1"/>
              </a:buClr>
              <a:buFont typeface="Calibri"/>
              <a:buNone/>
              <a:defRPr b="0" i="0" sz="1200" u="none" cap="none" strike="noStrike">
                <a:solidFill>
                  <a:schemeClr val="lt1"/>
                </a:solidFill>
                <a:latin typeface="Calibri"/>
                <a:ea typeface="Calibri"/>
                <a:cs typeface="Calibri"/>
                <a:sym typeface="Calibri"/>
              </a:defRPr>
            </a:lvl1pPr>
            <a:lvl2pPr indent="0" lvl="1" marL="457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3pPr>
            <a:lvl4pPr indent="0" lvl="3" marL="1371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4pPr>
            <a:lvl5pPr indent="0" lvl="4" marL="18288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5pPr>
            <a:lvl6pPr indent="0" lvl="5" marL="22860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6pPr>
            <a:lvl7pPr indent="0" lvl="6" marL="2743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7pPr>
            <a:lvl8pPr indent="0" lvl="7" marL="3200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8pPr>
            <a:lvl9pPr indent="0" lvl="8" marL="3657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9pPr>
          </a:lstStyle>
          <a:p/>
        </p:txBody>
      </p:sp>
      <p:sp>
        <p:nvSpPr>
          <p:cNvPr id="18" name="Shape 18"/>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lt1"/>
              </a:buClr>
              <a:buFont typeface="Calibri"/>
              <a:buNone/>
              <a:defRPr b="0" i="0" sz="1200" u="none" cap="none" strike="noStrike">
                <a:solidFill>
                  <a:schemeClr val="lt1"/>
                </a:solidFill>
                <a:latin typeface="Calibri"/>
                <a:ea typeface="Calibri"/>
                <a:cs typeface="Calibri"/>
                <a:sym typeface="Calibri"/>
              </a:defRPr>
            </a:lvl1pPr>
            <a:lvl2pPr indent="0" lvl="1" marL="457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3pPr>
            <a:lvl4pPr indent="0" lvl="3" marL="1371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4pPr>
            <a:lvl5pPr indent="0" lvl="4" marL="18288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5pPr>
            <a:lvl6pPr indent="0" lvl="5" marL="22860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6pPr>
            <a:lvl7pPr indent="0" lvl="6" marL="2743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7pPr>
            <a:lvl8pPr indent="0" lvl="7" marL="3200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8pPr>
            <a:lvl9pPr indent="0" lvl="8" marL="3657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9pPr>
          </a:lstStyle>
          <a:p/>
        </p:txBody>
      </p:sp>
      <p:sp>
        <p:nvSpPr>
          <p:cNvPr id="19" name="Shape 19"/>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chemeClr val="lt1"/>
              </a:buClr>
              <a:buSzPct val="25000"/>
              <a:buFont typeface="Calibri"/>
              <a:buNone/>
            </a:pPr>
            <a:fld id="{00000000-1234-1234-1234-123412341234}" type="slidenum">
              <a:rPr b="0" i="0" lang="bg-BG" sz="1200" u="none" cap="none" strike="noStrike">
                <a:solidFill>
                  <a:schemeClr val="lt1"/>
                </a:solidFill>
                <a:latin typeface="Calibri"/>
                <a:ea typeface="Calibri"/>
                <a:cs typeface="Calibri"/>
                <a:sym typeface="Calibri"/>
              </a:rPr>
              <a:t>‹#›</a:t>
            </a:fld>
          </a:p>
        </p:txBody>
      </p:sp>
      <p:sp>
        <p:nvSpPr>
          <p:cNvPr id="20" name="Shape 20"/>
          <p:cNvSpPr/>
          <p:nvPr/>
        </p:nvSpPr>
        <p:spPr>
          <a:xfrm>
            <a:off x="0" y="5128333"/>
            <a:ext cx="9144000" cy="45719"/>
          </a:xfrm>
          <a:prstGeom prst="rect">
            <a:avLst/>
          </a:prstGeom>
          <a:solidFill>
            <a:srgbClr val="FFFFFF"/>
          </a:solidFill>
          <a:ln>
            <a:noFill/>
          </a:ln>
          <a:effectLst>
            <a:outerShdw blurRad="31750" rotWithShape="0" algn="tl" dir="5400000" dist="10159">
              <a:srgbClr val="000000">
                <a:alpha val="60000"/>
              </a:srgbClr>
            </a:outerShdw>
          </a:effectLst>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Картина с надпис">
    <p:bg>
      <p:bgPr>
        <a:solidFill>
          <a:schemeClr val="lt2"/>
        </a:solidFill>
      </p:bgPr>
    </p:bg>
    <p:spTree>
      <p:nvGrpSpPr>
        <p:cNvPr id="85" name="Shape 85"/>
        <p:cNvGrpSpPr/>
        <p:nvPr/>
      </p:nvGrpSpPr>
      <p:grpSpPr>
        <a:xfrm>
          <a:off x="0" y="0"/>
          <a:ext cx="0" cy="0"/>
          <a:chOff x="0" y="0"/>
          <a:chExt cx="0" cy="0"/>
        </a:xfrm>
      </p:grpSpPr>
      <p:sp>
        <p:nvSpPr>
          <p:cNvPr id="86" name="Shape 86"/>
          <p:cNvSpPr txBox="1"/>
          <p:nvPr>
            <p:ph type="title"/>
          </p:nvPr>
        </p:nvSpPr>
        <p:spPr>
          <a:xfrm>
            <a:off x="164592" y="155447"/>
            <a:ext cx="2525149" cy="978407"/>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FFC700"/>
              </a:buClr>
              <a:buFont typeface="Calibri"/>
              <a:buNone/>
              <a:defRPr b="0" i="0" sz="20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87" name="Shape 87"/>
          <p:cNvSpPr/>
          <p:nvPr>
            <p:ph idx="2" type="pic"/>
          </p:nvPr>
        </p:nvSpPr>
        <p:spPr>
          <a:xfrm>
            <a:off x="2903805" y="1484808"/>
            <a:ext cx="6247396" cy="5373192"/>
          </a:xfrm>
          <a:prstGeom prst="rect">
            <a:avLst/>
          </a:prstGeom>
          <a:solidFill>
            <a:srgbClr val="BABABB"/>
          </a:solidFill>
          <a:ln>
            <a:noFill/>
          </a:ln>
        </p:spPr>
        <p:txBody>
          <a:bodyPr anchorCtr="0" anchor="t" bIns="91425" lIns="91425" rIns="91425" wrap="square" tIns="91425"/>
          <a:lstStyle>
            <a:lvl1pPr indent="0" lvl="0" marL="0" marR="0" rtl="0" algn="l">
              <a:lnSpc>
                <a:spcPct val="100000"/>
              </a:lnSpc>
              <a:spcBef>
                <a:spcPts val="0"/>
              </a:spcBef>
              <a:spcAft>
                <a:spcPts val="0"/>
              </a:spcAft>
              <a:buClr>
                <a:schemeClr val="accent1"/>
              </a:buClr>
              <a:buFont typeface="Noto Sans Symbols"/>
              <a:buNone/>
              <a:defRPr b="0" i="0" sz="3200" u="none" cap="none" strike="noStrike">
                <a:solidFill>
                  <a:schemeClr val="dk1"/>
                </a:solidFill>
                <a:latin typeface="Calibri"/>
                <a:ea typeface="Calibri"/>
                <a:cs typeface="Calibri"/>
                <a:sym typeface="Calibri"/>
              </a:defRPr>
            </a:lvl1pPr>
            <a:lvl2pPr indent="0" lvl="1" marL="457200" marR="0" rtl="0" algn="l">
              <a:lnSpc>
                <a:spcPct val="100000"/>
              </a:lnSpc>
              <a:spcBef>
                <a:spcPts val="560"/>
              </a:spcBef>
              <a:spcAft>
                <a:spcPts val="0"/>
              </a:spcAft>
              <a:buClr>
                <a:schemeClr val="accent2"/>
              </a:buClr>
              <a:buFont typeface="Noto Sans Symbols"/>
              <a:buNone/>
              <a:defRPr b="0" i="0" sz="2800" u="none" cap="none" strike="noStrike">
                <a:solidFill>
                  <a:schemeClr val="dk1"/>
                </a:solidFill>
                <a:latin typeface="Calibri"/>
                <a:ea typeface="Calibri"/>
                <a:cs typeface="Calibri"/>
                <a:sym typeface="Calibri"/>
              </a:defRPr>
            </a:lvl2pPr>
            <a:lvl3pPr indent="0" lvl="2" marL="914400" marR="0" rtl="0" algn="l">
              <a:lnSpc>
                <a:spcPct val="100000"/>
              </a:lnSpc>
              <a:spcBef>
                <a:spcPts val="480"/>
              </a:spcBef>
              <a:spcAft>
                <a:spcPts val="0"/>
              </a:spcAft>
              <a:buClr>
                <a:schemeClr val="accent3"/>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lnSpc>
                <a:spcPct val="100000"/>
              </a:lnSpc>
              <a:spcBef>
                <a:spcPts val="400"/>
              </a:spcBef>
              <a:spcAft>
                <a:spcPts val="0"/>
              </a:spcAft>
              <a:buClr>
                <a:schemeClr val="accent4"/>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lnSpc>
                <a:spcPct val="100000"/>
              </a:lnSpc>
              <a:spcBef>
                <a:spcPts val="400"/>
              </a:spcBef>
              <a:spcAft>
                <a:spcPts val="0"/>
              </a:spcAft>
              <a:buClr>
                <a:schemeClr val="accent5"/>
              </a:buClr>
              <a:buFont typeface="Noto Sans Symbols"/>
              <a:buNone/>
              <a:defRPr b="0" i="0" sz="2000" u="none" cap="none" strike="noStrike">
                <a:solidFill>
                  <a:schemeClr val="dk1"/>
                </a:solidFill>
                <a:latin typeface="Calibri"/>
                <a:ea typeface="Calibri"/>
                <a:cs typeface="Calibri"/>
                <a:sym typeface="Calibri"/>
              </a:defRPr>
            </a:lvl5pPr>
            <a:lvl6pPr indent="0" lvl="5" marL="2286000" marR="0" rtl="0" algn="l">
              <a:lnSpc>
                <a:spcPct val="100000"/>
              </a:lnSpc>
              <a:spcBef>
                <a:spcPts val="400"/>
              </a:spcBef>
              <a:spcAft>
                <a:spcPts val="0"/>
              </a:spcAft>
              <a:buClr>
                <a:schemeClr val="accent6"/>
              </a:buClr>
              <a:buFont typeface="Noto Sans Symbols"/>
              <a:buNone/>
              <a:defRPr b="0" i="0" sz="2000" u="none" cap="none" strike="noStrike">
                <a:solidFill>
                  <a:schemeClr val="dk1"/>
                </a:solidFill>
                <a:latin typeface="Calibri"/>
                <a:ea typeface="Calibri"/>
                <a:cs typeface="Calibri"/>
                <a:sym typeface="Calibri"/>
              </a:defRPr>
            </a:lvl6pPr>
            <a:lvl7pPr indent="0" lvl="6" marL="2743200" marR="0" rtl="0" algn="l">
              <a:lnSpc>
                <a:spcPct val="100000"/>
              </a:lnSpc>
              <a:spcBef>
                <a:spcPts val="400"/>
              </a:spcBef>
              <a:spcAft>
                <a:spcPts val="0"/>
              </a:spcAft>
              <a:buClr>
                <a:schemeClr val="accent1"/>
              </a:buClr>
              <a:buFont typeface="Noto Sans Symbols"/>
              <a:buNone/>
              <a:defRPr b="0" i="0" sz="2000" u="none" cap="none" strike="noStrike">
                <a:solidFill>
                  <a:schemeClr val="dk1"/>
                </a:solidFill>
                <a:latin typeface="Calibri"/>
                <a:ea typeface="Calibri"/>
                <a:cs typeface="Calibri"/>
                <a:sym typeface="Calibri"/>
              </a:defRPr>
            </a:lvl7pPr>
            <a:lvl8pPr indent="0" lvl="7" marL="3200400" marR="0" rtl="0" algn="l">
              <a:lnSpc>
                <a:spcPct val="100000"/>
              </a:lnSpc>
              <a:spcBef>
                <a:spcPts val="400"/>
              </a:spcBef>
              <a:spcAft>
                <a:spcPts val="0"/>
              </a:spcAft>
              <a:buClr>
                <a:schemeClr val="accent2"/>
              </a:buClr>
              <a:buFont typeface="Noto Sans Symbols"/>
              <a:buNone/>
              <a:defRPr b="0" i="0" sz="2000" u="none" cap="none" strike="noStrike">
                <a:solidFill>
                  <a:schemeClr val="dk1"/>
                </a:solidFill>
                <a:latin typeface="Calibri"/>
                <a:ea typeface="Calibri"/>
                <a:cs typeface="Calibri"/>
                <a:sym typeface="Calibri"/>
              </a:defRPr>
            </a:lvl8pPr>
            <a:lvl9pPr indent="0" lvl="8" marL="3657600" marR="0" rtl="0" algn="l">
              <a:lnSpc>
                <a:spcPct val="100000"/>
              </a:lnSpc>
              <a:spcBef>
                <a:spcPts val="400"/>
              </a:spcBef>
              <a:spcAft>
                <a:spcPts val="0"/>
              </a:spcAft>
              <a:buClr>
                <a:schemeClr val="accent3"/>
              </a:buClr>
              <a:buFont typeface="Noto Sans Symbols"/>
              <a:buNone/>
              <a:defRPr b="0" i="0" sz="2000" u="none" cap="none" strike="noStrike">
                <a:solidFill>
                  <a:schemeClr val="dk1"/>
                </a:solidFill>
                <a:latin typeface="Calibri"/>
                <a:ea typeface="Calibri"/>
                <a:cs typeface="Calibri"/>
                <a:sym typeface="Calibri"/>
              </a:defRPr>
            </a:lvl9pPr>
          </a:lstStyle>
          <a:p/>
        </p:txBody>
      </p:sp>
      <p:sp>
        <p:nvSpPr>
          <p:cNvPr id="88" name="Shape 88"/>
          <p:cNvSpPr txBox="1"/>
          <p:nvPr>
            <p:ph idx="1" type="body"/>
          </p:nvPr>
        </p:nvSpPr>
        <p:spPr>
          <a:xfrm>
            <a:off x="164592" y="1728216"/>
            <a:ext cx="2468880" cy="457200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chemeClr val="accent1"/>
              </a:buClr>
              <a:buFont typeface="Noto Sans Symbols"/>
              <a:buNone/>
              <a:defRPr b="0" i="0" sz="1400" u="none" cap="none" strike="noStrike">
                <a:solidFill>
                  <a:schemeClr val="dk1"/>
                </a:solidFill>
                <a:latin typeface="Calibri"/>
                <a:ea typeface="Calibri"/>
                <a:cs typeface="Calibri"/>
                <a:sym typeface="Calibri"/>
              </a:defRPr>
            </a:lvl1pPr>
            <a:lvl2pPr indent="0" lvl="1" marL="457200" marR="0" rtl="0" algn="l">
              <a:lnSpc>
                <a:spcPct val="100000"/>
              </a:lnSpc>
              <a:spcBef>
                <a:spcPts val="240"/>
              </a:spcBef>
              <a:spcAft>
                <a:spcPts val="0"/>
              </a:spcAft>
              <a:buClr>
                <a:schemeClr val="accent2"/>
              </a:buClr>
              <a:buFont typeface="Noto Sans Symbols"/>
              <a:buNone/>
              <a:defRPr b="0" i="0" sz="1200" u="none" cap="none" strike="noStrike">
                <a:solidFill>
                  <a:schemeClr val="dk1"/>
                </a:solidFill>
                <a:latin typeface="Calibri"/>
                <a:ea typeface="Calibri"/>
                <a:cs typeface="Calibri"/>
                <a:sym typeface="Calibri"/>
              </a:defRPr>
            </a:lvl2pPr>
            <a:lvl3pPr indent="0" lvl="2" marL="914400" marR="0" rtl="0" algn="l">
              <a:lnSpc>
                <a:spcPct val="100000"/>
              </a:lnSpc>
              <a:spcBef>
                <a:spcPts val="200"/>
              </a:spcBef>
              <a:spcAft>
                <a:spcPts val="0"/>
              </a:spcAft>
              <a:buClr>
                <a:schemeClr val="accent3"/>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lnSpc>
                <a:spcPct val="100000"/>
              </a:lnSpc>
              <a:spcBef>
                <a:spcPts val="180"/>
              </a:spcBef>
              <a:spcAft>
                <a:spcPts val="0"/>
              </a:spcAft>
              <a:buClr>
                <a:schemeClr val="accent4"/>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lnSpc>
                <a:spcPct val="100000"/>
              </a:lnSpc>
              <a:spcBef>
                <a:spcPts val="180"/>
              </a:spcBef>
              <a:spcAft>
                <a:spcPts val="0"/>
              </a:spcAft>
              <a:buClr>
                <a:schemeClr val="accent5"/>
              </a:buClr>
              <a:buFont typeface="Noto Sans Symbols"/>
              <a:buNone/>
              <a:defRPr b="0" i="0" sz="900" u="none" cap="none" strike="noStrike">
                <a:solidFill>
                  <a:schemeClr val="dk1"/>
                </a:solidFill>
                <a:latin typeface="Calibri"/>
                <a:ea typeface="Calibri"/>
                <a:cs typeface="Calibri"/>
                <a:sym typeface="Calibri"/>
              </a:defRPr>
            </a:lvl5pPr>
            <a:lvl6pPr indent="0" lvl="5" marL="2286000" marR="0" rtl="0" algn="l">
              <a:lnSpc>
                <a:spcPct val="100000"/>
              </a:lnSpc>
              <a:spcBef>
                <a:spcPts val="180"/>
              </a:spcBef>
              <a:spcAft>
                <a:spcPts val="0"/>
              </a:spcAft>
              <a:buClr>
                <a:schemeClr val="accent6"/>
              </a:buClr>
              <a:buFont typeface="Noto Sans Symbols"/>
              <a:buNone/>
              <a:defRPr b="0" i="0" sz="900" u="none" cap="none" strike="noStrike">
                <a:solidFill>
                  <a:schemeClr val="dk1"/>
                </a:solidFill>
                <a:latin typeface="Calibri"/>
                <a:ea typeface="Calibri"/>
                <a:cs typeface="Calibri"/>
                <a:sym typeface="Calibri"/>
              </a:defRPr>
            </a:lvl6pPr>
            <a:lvl7pPr indent="0" lvl="6" marL="2743200" marR="0" rtl="0" algn="l">
              <a:lnSpc>
                <a:spcPct val="100000"/>
              </a:lnSpc>
              <a:spcBef>
                <a:spcPts val="180"/>
              </a:spcBef>
              <a:spcAft>
                <a:spcPts val="0"/>
              </a:spcAft>
              <a:buClr>
                <a:schemeClr val="accent1"/>
              </a:buClr>
              <a:buFont typeface="Noto Sans Symbols"/>
              <a:buNone/>
              <a:defRPr b="0" i="0" sz="900" u="none" cap="none" strike="noStrike">
                <a:solidFill>
                  <a:schemeClr val="dk1"/>
                </a:solidFill>
                <a:latin typeface="Calibri"/>
                <a:ea typeface="Calibri"/>
                <a:cs typeface="Calibri"/>
                <a:sym typeface="Calibri"/>
              </a:defRPr>
            </a:lvl7pPr>
            <a:lvl8pPr indent="0" lvl="7" marL="3200400" marR="0" rtl="0" algn="l">
              <a:lnSpc>
                <a:spcPct val="100000"/>
              </a:lnSpc>
              <a:spcBef>
                <a:spcPts val="180"/>
              </a:spcBef>
              <a:spcAft>
                <a:spcPts val="0"/>
              </a:spcAft>
              <a:buClr>
                <a:schemeClr val="accent2"/>
              </a:buClr>
              <a:buFont typeface="Noto Sans Symbols"/>
              <a:buNone/>
              <a:defRPr b="0" i="0" sz="900" u="none" cap="none" strike="noStrike">
                <a:solidFill>
                  <a:schemeClr val="dk1"/>
                </a:solidFill>
                <a:latin typeface="Calibri"/>
                <a:ea typeface="Calibri"/>
                <a:cs typeface="Calibri"/>
                <a:sym typeface="Calibri"/>
              </a:defRPr>
            </a:lvl8pPr>
            <a:lvl9pPr indent="0" lvl="8" marL="3657600" marR="0" rtl="0" algn="l">
              <a:lnSpc>
                <a:spcPct val="100000"/>
              </a:lnSpc>
              <a:spcBef>
                <a:spcPts val="180"/>
              </a:spcBef>
              <a:spcAft>
                <a:spcPts val="0"/>
              </a:spcAft>
              <a:buClr>
                <a:schemeClr val="accent3"/>
              </a:buClr>
              <a:buFont typeface="Noto Sans Symbols"/>
              <a:buNone/>
              <a:defRPr b="0" i="0" sz="900" u="none" cap="none" strike="noStrike">
                <a:solidFill>
                  <a:schemeClr val="dk1"/>
                </a:solidFill>
                <a:latin typeface="Calibri"/>
                <a:ea typeface="Calibri"/>
                <a:cs typeface="Calibri"/>
                <a:sym typeface="Calibri"/>
              </a:defRPr>
            </a:lvl9pPr>
          </a:lstStyle>
          <a:p/>
        </p:txBody>
      </p:sp>
      <p:sp>
        <p:nvSpPr>
          <p:cNvPr id="89" name="Shape 89"/>
          <p:cNvSpPr txBox="1"/>
          <p:nvPr>
            <p:ph idx="10" type="dt"/>
          </p:nvPr>
        </p:nvSpPr>
        <p:spPr>
          <a:xfrm>
            <a:off x="164592" y="1170432"/>
            <a:ext cx="2523743" cy="201168"/>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90" name="Shape 90"/>
          <p:cNvSpPr/>
          <p:nvPr/>
        </p:nvSpPr>
        <p:spPr>
          <a:xfrm>
            <a:off x="2855736" y="0"/>
            <a:ext cx="45719" cy="6858000"/>
          </a:xfrm>
          <a:prstGeom prst="rect">
            <a:avLst/>
          </a:prstGeom>
          <a:solidFill>
            <a:srgbClr val="FFFFFF"/>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91" name="Shape 91"/>
          <p:cNvSpPr/>
          <p:nvPr/>
        </p:nvSpPr>
        <p:spPr>
          <a:xfrm>
            <a:off x="2855736" y="0"/>
            <a:ext cx="45719" cy="6858000"/>
          </a:xfrm>
          <a:prstGeom prst="rect">
            <a:avLst/>
          </a:prstGeom>
          <a:solidFill>
            <a:srgbClr val="FFFFFF"/>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92" name="Shape 92"/>
          <p:cNvSpPr txBox="1"/>
          <p:nvPr>
            <p:ph idx="11" type="ftr"/>
          </p:nvPr>
        </p:nvSpPr>
        <p:spPr>
          <a:xfrm>
            <a:off x="3035808" y="1170432"/>
            <a:ext cx="5193791" cy="201168"/>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BABABA"/>
              </a:buClr>
              <a:buFont typeface="Calibri"/>
              <a:buNone/>
              <a:defRPr b="0" i="0" sz="1200" u="none" cap="none" strike="noStrike">
                <a:solidFill>
                  <a:srgbClr val="BABABA"/>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93" name="Shape 93"/>
          <p:cNvSpPr txBox="1"/>
          <p:nvPr>
            <p:ph idx="12" type="sldNum"/>
          </p:nvPr>
        </p:nvSpPr>
        <p:spPr>
          <a:xfrm>
            <a:off x="8339328" y="1170432"/>
            <a:ext cx="733864" cy="201168"/>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Заглавие и вертикален текст">
    <p:spTree>
      <p:nvGrpSpPr>
        <p:cNvPr id="94" name="Shape 94"/>
        <p:cNvGrpSpPr/>
        <p:nvPr/>
      </p:nvGrpSpPr>
      <p:grpSpPr>
        <a:xfrm>
          <a:off x="0" y="0"/>
          <a:ext cx="0" cy="0"/>
          <a:chOff x="0" y="0"/>
          <a:chExt cx="0" cy="0"/>
        </a:xfrm>
      </p:grpSpPr>
      <p:sp>
        <p:nvSpPr>
          <p:cNvPr id="95" name="Shape 95"/>
          <p:cNvSpPr txBox="1"/>
          <p:nvPr>
            <p:ph type="title"/>
          </p:nvPr>
        </p:nvSpPr>
        <p:spPr>
          <a:xfrm>
            <a:off x="457200" y="152400"/>
            <a:ext cx="8229600" cy="1251062"/>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FFC700"/>
              </a:buClr>
              <a:buFont typeface="Calibri"/>
              <a:buNone/>
              <a:defRPr b="1" i="0" sz="45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96" name="Shape 96"/>
          <p:cNvSpPr txBox="1"/>
          <p:nvPr>
            <p:ph idx="1" type="body"/>
          </p:nvPr>
        </p:nvSpPr>
        <p:spPr>
          <a:xfrm rot="5400000">
            <a:off x="2259195" y="-26804"/>
            <a:ext cx="4625608" cy="8229600"/>
          </a:xfrm>
          <a:prstGeom prst="rect">
            <a:avLst/>
          </a:prstGeom>
          <a:noFill/>
          <a:ln>
            <a:noFill/>
          </a:ln>
        </p:spPr>
        <p:txBody>
          <a:bodyPr anchorCtr="0" anchor="t" bIns="91425" lIns="91425" rIns="91425" wrap="square" tIns="91425"/>
          <a:lstStyle>
            <a:lvl1pPr indent="-9652" lvl="0" marL="438912" marR="0" rtl="0" algn="l">
              <a:lnSpc>
                <a:spcPct val="100000"/>
              </a:lnSpc>
              <a:spcBef>
                <a:spcPts val="0"/>
              </a:spcBef>
              <a:spcAft>
                <a:spcPts val="0"/>
              </a:spcAft>
              <a:buClr>
                <a:schemeClr val="accent1"/>
              </a:buClr>
              <a:buSzPct val="80000"/>
              <a:buFont typeface="Noto Sans Symbols"/>
              <a:buChar char="◼"/>
              <a:defRPr b="0" i="0" sz="3200" u="none" cap="none" strike="noStrike">
                <a:solidFill>
                  <a:schemeClr val="dk1"/>
                </a:solidFill>
                <a:latin typeface="Calibri"/>
                <a:ea typeface="Calibri"/>
                <a:cs typeface="Calibri"/>
                <a:sym typeface="Calibri"/>
              </a:defRPr>
            </a:lvl1pPr>
            <a:lvl2pPr indent="38100" lvl="1" marL="731520" marR="0" rtl="0" algn="l">
              <a:lnSpc>
                <a:spcPct val="100000"/>
              </a:lnSpc>
              <a:spcBef>
                <a:spcPts val="560"/>
              </a:spcBef>
              <a:spcAft>
                <a:spcPts val="0"/>
              </a:spcAft>
              <a:buClr>
                <a:schemeClr val="accent2"/>
              </a:buClr>
              <a:buSzPct val="90000"/>
              <a:buFont typeface="Noto Sans Symbols"/>
              <a:buChar char="▪"/>
              <a:defRPr b="0" i="0" sz="2800" u="none" cap="none" strike="noStrike">
                <a:solidFill>
                  <a:schemeClr val="dk1"/>
                </a:solidFill>
                <a:latin typeface="Calibri"/>
                <a:ea typeface="Calibri"/>
                <a:cs typeface="Calibri"/>
                <a:sym typeface="Calibri"/>
              </a:defRPr>
            </a:lvl2pPr>
            <a:lvl3pPr indent="70103" lvl="2" marL="996696" marR="0" rtl="0" algn="l">
              <a:lnSpc>
                <a:spcPct val="100000"/>
              </a:lnSpc>
              <a:spcBef>
                <a:spcPts val="480"/>
              </a:spcBef>
              <a:spcAft>
                <a:spcPts val="0"/>
              </a:spcAft>
              <a:buClr>
                <a:schemeClr val="accent3"/>
              </a:buClr>
              <a:buSzPct val="100000"/>
              <a:buFont typeface="Arial"/>
              <a:buChar char="▪"/>
              <a:defRPr b="0" i="0" sz="2400" u="none" cap="none" strike="noStrike">
                <a:solidFill>
                  <a:schemeClr val="dk1"/>
                </a:solidFill>
                <a:latin typeface="Calibri"/>
                <a:ea typeface="Calibri"/>
                <a:cs typeface="Calibri"/>
                <a:sym typeface="Calibri"/>
              </a:defRPr>
            </a:lvl3pPr>
            <a:lvl4pPr indent="66547" lvl="3" marL="1216152" marR="0" rtl="0" algn="l">
              <a:lnSpc>
                <a:spcPct val="100000"/>
              </a:lnSpc>
              <a:spcBef>
                <a:spcPts val="400"/>
              </a:spcBef>
              <a:spcAft>
                <a:spcPts val="0"/>
              </a:spcAft>
              <a:buClr>
                <a:schemeClr val="accent4"/>
              </a:buClr>
              <a:buSzPct val="100000"/>
              <a:buFont typeface="Arial"/>
              <a:buChar char="▪"/>
              <a:defRPr b="0" i="0" sz="2000" u="none" cap="none" strike="noStrike">
                <a:solidFill>
                  <a:schemeClr val="dk1"/>
                </a:solidFill>
                <a:latin typeface="Calibri"/>
                <a:ea typeface="Calibri"/>
                <a:cs typeface="Calibri"/>
                <a:sym typeface="Calibri"/>
              </a:defRPr>
            </a:lvl4pPr>
            <a:lvl5pPr indent="59436" lvl="4" marL="1426464" marR="0" rtl="0" algn="l">
              <a:lnSpc>
                <a:spcPct val="100000"/>
              </a:lnSpc>
              <a:spcBef>
                <a:spcPts val="400"/>
              </a:spcBef>
              <a:spcAft>
                <a:spcPts val="0"/>
              </a:spcAft>
              <a:buClr>
                <a:schemeClr val="accent5"/>
              </a:buClr>
              <a:buSzPct val="100000"/>
              <a:buFont typeface="Noto Sans Symbols"/>
              <a:buChar char="•"/>
              <a:defRPr b="0" i="0" sz="2000" u="none" cap="none" strike="noStrike">
                <a:solidFill>
                  <a:schemeClr val="dk1"/>
                </a:solidFill>
                <a:latin typeface="Calibri"/>
                <a:ea typeface="Calibri"/>
                <a:cs typeface="Calibri"/>
                <a:sym typeface="Calibri"/>
              </a:defRPr>
            </a:lvl5pPr>
            <a:lvl6pPr indent="61467" lvl="5" marL="1627632" marR="0" rtl="0" algn="l">
              <a:lnSpc>
                <a:spcPct val="100000"/>
              </a:lnSpc>
              <a:spcBef>
                <a:spcPts val="400"/>
              </a:spcBef>
              <a:spcAft>
                <a:spcPts val="0"/>
              </a:spcAft>
              <a:buClr>
                <a:schemeClr val="accent6"/>
              </a:buClr>
              <a:buSzPct val="100000"/>
              <a:buFont typeface="Noto Sans Symbols"/>
              <a:buChar char="⚫"/>
              <a:defRPr b="0" i="0" sz="2000" u="none" cap="none" strike="noStrike">
                <a:solidFill>
                  <a:schemeClr val="dk1"/>
                </a:solidFill>
                <a:latin typeface="Calibri"/>
                <a:ea typeface="Calibri"/>
                <a:cs typeface="Calibri"/>
                <a:sym typeface="Calibri"/>
              </a:defRPr>
            </a:lvl6pPr>
            <a:lvl7pPr indent="38100" lvl="6" marL="1828800" marR="0" rtl="0" algn="l">
              <a:lnSpc>
                <a:spcPct val="100000"/>
              </a:lnSpc>
              <a:spcBef>
                <a:spcPts val="360"/>
              </a:spcBef>
              <a:spcAft>
                <a:spcPts val="0"/>
              </a:spcAft>
              <a:buClr>
                <a:schemeClr val="accent1"/>
              </a:buClr>
              <a:buSzPct val="100000"/>
              <a:buFont typeface="Noto Sans Symbols"/>
              <a:buChar char="⚫"/>
              <a:defRPr b="0" i="0" sz="1800" u="none" cap="none" strike="noStrike">
                <a:solidFill>
                  <a:schemeClr val="dk1"/>
                </a:solidFill>
                <a:latin typeface="Calibri"/>
                <a:ea typeface="Calibri"/>
                <a:cs typeface="Calibri"/>
                <a:sym typeface="Calibri"/>
              </a:defRPr>
            </a:lvl7pPr>
            <a:lvl8pPr indent="40132" lvl="7" marL="2029968" marR="0" rtl="0" algn="l">
              <a:lnSpc>
                <a:spcPct val="100000"/>
              </a:lnSpc>
              <a:spcBef>
                <a:spcPts val="360"/>
              </a:spcBef>
              <a:spcAft>
                <a:spcPts val="0"/>
              </a:spcAft>
              <a:buClr>
                <a:schemeClr val="accent2"/>
              </a:buClr>
              <a:buSzPct val="100000"/>
              <a:buFont typeface="Noto Sans Symbols"/>
              <a:buChar char="⚫"/>
              <a:defRPr b="0" i="0" sz="1800" u="none" cap="none" strike="noStrike">
                <a:solidFill>
                  <a:schemeClr val="dk1"/>
                </a:solidFill>
                <a:latin typeface="Calibri"/>
                <a:ea typeface="Calibri"/>
                <a:cs typeface="Calibri"/>
                <a:sym typeface="Calibri"/>
              </a:defRPr>
            </a:lvl8pPr>
            <a:lvl9pPr indent="42164" lvl="8" marL="2231136" marR="0" rtl="0" algn="l">
              <a:lnSpc>
                <a:spcPct val="100000"/>
              </a:lnSpc>
              <a:spcBef>
                <a:spcPts val="360"/>
              </a:spcBef>
              <a:spcAft>
                <a:spcPts val="0"/>
              </a:spcAft>
              <a:buClr>
                <a:schemeClr val="accent3"/>
              </a:buClr>
              <a:buSzPct val="100000"/>
              <a:buFont typeface="Noto Sans Symbols"/>
              <a:buChar char="⚫"/>
              <a:defRPr b="0" i="0" sz="1800" u="none" cap="none" strike="noStrike">
                <a:solidFill>
                  <a:schemeClr val="dk1"/>
                </a:solidFill>
                <a:latin typeface="Calibri"/>
                <a:ea typeface="Calibri"/>
                <a:cs typeface="Calibri"/>
                <a:sym typeface="Calibri"/>
              </a:defRPr>
            </a:lvl9pPr>
          </a:lstStyle>
          <a:p/>
        </p:txBody>
      </p:sp>
      <p:sp>
        <p:nvSpPr>
          <p:cNvPr id="97" name="Shape 97"/>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98" name="Shape 98"/>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99" name="Shape 99"/>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Вертикално заглавие и текст">
    <p:spTree>
      <p:nvGrpSpPr>
        <p:cNvPr id="100" name="Shape 100"/>
        <p:cNvGrpSpPr/>
        <p:nvPr/>
      </p:nvGrpSpPr>
      <p:grpSpPr>
        <a:xfrm>
          <a:off x="0" y="0"/>
          <a:ext cx="0" cy="0"/>
          <a:chOff x="0" y="0"/>
          <a:chExt cx="0" cy="0"/>
        </a:xfrm>
      </p:grpSpPr>
      <p:sp>
        <p:nvSpPr>
          <p:cNvPr id="101" name="Shape 101"/>
          <p:cNvSpPr/>
          <p:nvPr/>
        </p:nvSpPr>
        <p:spPr>
          <a:xfrm>
            <a:off x="6598920" y="0"/>
            <a:ext cx="45719" cy="6858000"/>
          </a:xfrm>
          <a:prstGeom prst="rect">
            <a:avLst/>
          </a:prstGeom>
          <a:solidFill>
            <a:srgbClr val="FFFFFF"/>
          </a:solidFill>
          <a:ln>
            <a:noFill/>
          </a:ln>
          <a:effectLst>
            <a:outerShdw blurRad="31750" rotWithShape="0" algn="tl" dir="10800000" dist="10159">
              <a:srgbClr val="000000">
                <a:alpha val="60000"/>
              </a:srgbClr>
            </a:outerShdw>
          </a:effectLst>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102" name="Shape 102"/>
          <p:cNvSpPr/>
          <p:nvPr/>
        </p:nvSpPr>
        <p:spPr>
          <a:xfrm>
            <a:off x="6647686" y="0"/>
            <a:ext cx="2514600" cy="6858000"/>
          </a:xfrm>
          <a:prstGeom prst="rect">
            <a:avLst/>
          </a:prstGeom>
          <a:solidFill>
            <a:srgbClr val="000000"/>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103" name="Shape 103"/>
          <p:cNvSpPr txBox="1"/>
          <p:nvPr>
            <p:ph type="title"/>
          </p:nvPr>
        </p:nvSpPr>
        <p:spPr>
          <a:xfrm rot="5400000">
            <a:off x="4808537" y="2247902"/>
            <a:ext cx="5851525" cy="1904999"/>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FFC700"/>
              </a:buClr>
              <a:buFont typeface="Calibri"/>
              <a:buNone/>
              <a:defRPr b="1" i="0" sz="45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104" name="Shape 104"/>
          <p:cNvSpPr txBox="1"/>
          <p:nvPr>
            <p:ph idx="1" type="body"/>
          </p:nvPr>
        </p:nvSpPr>
        <p:spPr>
          <a:xfrm rot="5400000">
            <a:off x="541337" y="220662"/>
            <a:ext cx="5851525" cy="6019799"/>
          </a:xfrm>
          <a:prstGeom prst="rect">
            <a:avLst/>
          </a:prstGeom>
          <a:noFill/>
          <a:ln>
            <a:noFill/>
          </a:ln>
        </p:spPr>
        <p:txBody>
          <a:bodyPr anchorCtr="0" anchor="t" bIns="91425" lIns="91425" rIns="91425" wrap="square" tIns="91425"/>
          <a:lstStyle>
            <a:lvl1pPr indent="-9652" lvl="0" marL="438912" marR="0" rtl="0" algn="l">
              <a:lnSpc>
                <a:spcPct val="100000"/>
              </a:lnSpc>
              <a:spcBef>
                <a:spcPts val="0"/>
              </a:spcBef>
              <a:spcAft>
                <a:spcPts val="0"/>
              </a:spcAft>
              <a:buClr>
                <a:schemeClr val="accent1"/>
              </a:buClr>
              <a:buSzPct val="80000"/>
              <a:buFont typeface="Noto Sans Symbols"/>
              <a:buChar char="◼"/>
              <a:defRPr b="0" i="0" sz="3200" u="none" cap="none" strike="noStrike">
                <a:solidFill>
                  <a:schemeClr val="dk1"/>
                </a:solidFill>
                <a:latin typeface="Calibri"/>
                <a:ea typeface="Calibri"/>
                <a:cs typeface="Calibri"/>
                <a:sym typeface="Calibri"/>
              </a:defRPr>
            </a:lvl1pPr>
            <a:lvl2pPr indent="38100" lvl="1" marL="731520" marR="0" rtl="0" algn="l">
              <a:lnSpc>
                <a:spcPct val="100000"/>
              </a:lnSpc>
              <a:spcBef>
                <a:spcPts val="560"/>
              </a:spcBef>
              <a:spcAft>
                <a:spcPts val="0"/>
              </a:spcAft>
              <a:buClr>
                <a:schemeClr val="accent2"/>
              </a:buClr>
              <a:buSzPct val="90000"/>
              <a:buFont typeface="Noto Sans Symbols"/>
              <a:buChar char="▪"/>
              <a:defRPr b="0" i="0" sz="2800" u="none" cap="none" strike="noStrike">
                <a:solidFill>
                  <a:schemeClr val="dk1"/>
                </a:solidFill>
                <a:latin typeface="Calibri"/>
                <a:ea typeface="Calibri"/>
                <a:cs typeface="Calibri"/>
                <a:sym typeface="Calibri"/>
              </a:defRPr>
            </a:lvl2pPr>
            <a:lvl3pPr indent="70103" lvl="2" marL="996696" marR="0" rtl="0" algn="l">
              <a:lnSpc>
                <a:spcPct val="100000"/>
              </a:lnSpc>
              <a:spcBef>
                <a:spcPts val="480"/>
              </a:spcBef>
              <a:spcAft>
                <a:spcPts val="0"/>
              </a:spcAft>
              <a:buClr>
                <a:schemeClr val="accent3"/>
              </a:buClr>
              <a:buSzPct val="100000"/>
              <a:buFont typeface="Arial"/>
              <a:buChar char="▪"/>
              <a:defRPr b="0" i="0" sz="2400" u="none" cap="none" strike="noStrike">
                <a:solidFill>
                  <a:schemeClr val="dk1"/>
                </a:solidFill>
                <a:latin typeface="Calibri"/>
                <a:ea typeface="Calibri"/>
                <a:cs typeface="Calibri"/>
                <a:sym typeface="Calibri"/>
              </a:defRPr>
            </a:lvl3pPr>
            <a:lvl4pPr indent="66547" lvl="3" marL="1216152" marR="0" rtl="0" algn="l">
              <a:lnSpc>
                <a:spcPct val="100000"/>
              </a:lnSpc>
              <a:spcBef>
                <a:spcPts val="400"/>
              </a:spcBef>
              <a:spcAft>
                <a:spcPts val="0"/>
              </a:spcAft>
              <a:buClr>
                <a:schemeClr val="accent4"/>
              </a:buClr>
              <a:buSzPct val="100000"/>
              <a:buFont typeface="Arial"/>
              <a:buChar char="▪"/>
              <a:defRPr b="0" i="0" sz="2000" u="none" cap="none" strike="noStrike">
                <a:solidFill>
                  <a:schemeClr val="dk1"/>
                </a:solidFill>
                <a:latin typeface="Calibri"/>
                <a:ea typeface="Calibri"/>
                <a:cs typeface="Calibri"/>
                <a:sym typeface="Calibri"/>
              </a:defRPr>
            </a:lvl4pPr>
            <a:lvl5pPr indent="59436" lvl="4" marL="1426464" marR="0" rtl="0" algn="l">
              <a:lnSpc>
                <a:spcPct val="100000"/>
              </a:lnSpc>
              <a:spcBef>
                <a:spcPts val="400"/>
              </a:spcBef>
              <a:spcAft>
                <a:spcPts val="0"/>
              </a:spcAft>
              <a:buClr>
                <a:schemeClr val="accent5"/>
              </a:buClr>
              <a:buSzPct val="100000"/>
              <a:buFont typeface="Noto Sans Symbols"/>
              <a:buChar char="•"/>
              <a:defRPr b="0" i="0" sz="2000" u="none" cap="none" strike="noStrike">
                <a:solidFill>
                  <a:schemeClr val="dk1"/>
                </a:solidFill>
                <a:latin typeface="Calibri"/>
                <a:ea typeface="Calibri"/>
                <a:cs typeface="Calibri"/>
                <a:sym typeface="Calibri"/>
              </a:defRPr>
            </a:lvl5pPr>
            <a:lvl6pPr indent="61467" lvl="5" marL="1627632" marR="0" rtl="0" algn="l">
              <a:lnSpc>
                <a:spcPct val="100000"/>
              </a:lnSpc>
              <a:spcBef>
                <a:spcPts val="400"/>
              </a:spcBef>
              <a:spcAft>
                <a:spcPts val="0"/>
              </a:spcAft>
              <a:buClr>
                <a:schemeClr val="accent6"/>
              </a:buClr>
              <a:buSzPct val="100000"/>
              <a:buFont typeface="Noto Sans Symbols"/>
              <a:buChar char="⚫"/>
              <a:defRPr b="0" i="0" sz="2000" u="none" cap="none" strike="noStrike">
                <a:solidFill>
                  <a:schemeClr val="dk1"/>
                </a:solidFill>
                <a:latin typeface="Calibri"/>
                <a:ea typeface="Calibri"/>
                <a:cs typeface="Calibri"/>
                <a:sym typeface="Calibri"/>
              </a:defRPr>
            </a:lvl6pPr>
            <a:lvl7pPr indent="38100" lvl="6" marL="1828800" marR="0" rtl="0" algn="l">
              <a:lnSpc>
                <a:spcPct val="100000"/>
              </a:lnSpc>
              <a:spcBef>
                <a:spcPts val="360"/>
              </a:spcBef>
              <a:spcAft>
                <a:spcPts val="0"/>
              </a:spcAft>
              <a:buClr>
                <a:schemeClr val="accent1"/>
              </a:buClr>
              <a:buSzPct val="100000"/>
              <a:buFont typeface="Noto Sans Symbols"/>
              <a:buChar char="⚫"/>
              <a:defRPr b="0" i="0" sz="1800" u="none" cap="none" strike="noStrike">
                <a:solidFill>
                  <a:schemeClr val="dk1"/>
                </a:solidFill>
                <a:latin typeface="Calibri"/>
                <a:ea typeface="Calibri"/>
                <a:cs typeface="Calibri"/>
                <a:sym typeface="Calibri"/>
              </a:defRPr>
            </a:lvl7pPr>
            <a:lvl8pPr indent="40132" lvl="7" marL="2029968" marR="0" rtl="0" algn="l">
              <a:lnSpc>
                <a:spcPct val="100000"/>
              </a:lnSpc>
              <a:spcBef>
                <a:spcPts val="360"/>
              </a:spcBef>
              <a:spcAft>
                <a:spcPts val="0"/>
              </a:spcAft>
              <a:buClr>
                <a:schemeClr val="accent2"/>
              </a:buClr>
              <a:buSzPct val="100000"/>
              <a:buFont typeface="Noto Sans Symbols"/>
              <a:buChar char="⚫"/>
              <a:defRPr b="0" i="0" sz="1800" u="none" cap="none" strike="noStrike">
                <a:solidFill>
                  <a:schemeClr val="dk1"/>
                </a:solidFill>
                <a:latin typeface="Calibri"/>
                <a:ea typeface="Calibri"/>
                <a:cs typeface="Calibri"/>
                <a:sym typeface="Calibri"/>
              </a:defRPr>
            </a:lvl8pPr>
            <a:lvl9pPr indent="42164" lvl="8" marL="2231136" marR="0" rtl="0" algn="l">
              <a:lnSpc>
                <a:spcPct val="100000"/>
              </a:lnSpc>
              <a:spcBef>
                <a:spcPts val="360"/>
              </a:spcBef>
              <a:spcAft>
                <a:spcPts val="0"/>
              </a:spcAft>
              <a:buClr>
                <a:schemeClr val="accent3"/>
              </a:buClr>
              <a:buSzPct val="100000"/>
              <a:buFont typeface="Noto Sans Symbols"/>
              <a:buChar char="⚫"/>
              <a:defRPr b="0" i="0" sz="1800" u="none" cap="none" strike="noStrike">
                <a:solidFill>
                  <a:schemeClr val="dk1"/>
                </a:solidFill>
                <a:latin typeface="Calibri"/>
                <a:ea typeface="Calibri"/>
                <a:cs typeface="Calibri"/>
                <a:sym typeface="Calibri"/>
              </a:defRPr>
            </a:lvl9pPr>
          </a:lstStyle>
          <a:p/>
        </p:txBody>
      </p:sp>
      <p:sp>
        <p:nvSpPr>
          <p:cNvPr id="105" name="Shape 105"/>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06" name="Shape 106"/>
          <p:cNvSpPr txBox="1"/>
          <p:nvPr>
            <p:ph idx="11" type="ftr"/>
          </p:nvPr>
        </p:nvSpPr>
        <p:spPr>
          <a:xfrm>
            <a:off x="2640597" y="6377458"/>
            <a:ext cx="3836403" cy="365125"/>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07" name="Shape 107"/>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Заглавие и съдържание">
    <p:spTree>
      <p:nvGrpSpPr>
        <p:cNvPr id="29" name="Shape 29"/>
        <p:cNvGrpSpPr/>
        <p:nvPr/>
      </p:nvGrpSpPr>
      <p:grpSpPr>
        <a:xfrm>
          <a:off x="0" y="0"/>
          <a:ext cx="0" cy="0"/>
          <a:chOff x="0" y="0"/>
          <a:chExt cx="0" cy="0"/>
        </a:xfrm>
      </p:grpSpPr>
      <p:sp>
        <p:nvSpPr>
          <p:cNvPr id="30" name="Shape 30"/>
          <p:cNvSpPr txBox="1"/>
          <p:nvPr>
            <p:ph type="title"/>
          </p:nvPr>
        </p:nvSpPr>
        <p:spPr>
          <a:xfrm>
            <a:off x="457200" y="155447"/>
            <a:ext cx="8229600" cy="1252727"/>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FFC700"/>
              </a:buClr>
              <a:buFont typeface="Calibri"/>
              <a:buNone/>
              <a:defRPr b="1" i="0" sz="45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31" name="Shape 31"/>
          <p:cNvSpPr txBox="1"/>
          <p:nvPr>
            <p:ph idx="1" type="body"/>
          </p:nvPr>
        </p:nvSpPr>
        <p:spPr>
          <a:xfrm>
            <a:off x="457200" y="1775191"/>
            <a:ext cx="8229600" cy="4625608"/>
          </a:xfrm>
          <a:prstGeom prst="rect">
            <a:avLst/>
          </a:prstGeom>
          <a:noFill/>
          <a:ln>
            <a:noFill/>
          </a:ln>
        </p:spPr>
        <p:txBody>
          <a:bodyPr anchorCtr="0" anchor="t" bIns="91425" lIns="91425" rIns="91425" wrap="square" tIns="91425"/>
          <a:lstStyle>
            <a:lvl1pPr indent="-9652" lvl="0" marL="438912" marR="0" rtl="0" algn="l">
              <a:lnSpc>
                <a:spcPct val="100000"/>
              </a:lnSpc>
              <a:spcBef>
                <a:spcPts val="0"/>
              </a:spcBef>
              <a:spcAft>
                <a:spcPts val="0"/>
              </a:spcAft>
              <a:buClr>
                <a:schemeClr val="accent1"/>
              </a:buClr>
              <a:buSzPct val="80000"/>
              <a:buFont typeface="Noto Sans Symbols"/>
              <a:buChar char="◼"/>
              <a:defRPr b="0" i="0" sz="3200" u="none" cap="none" strike="noStrike">
                <a:solidFill>
                  <a:schemeClr val="dk1"/>
                </a:solidFill>
                <a:latin typeface="Calibri"/>
                <a:ea typeface="Calibri"/>
                <a:cs typeface="Calibri"/>
                <a:sym typeface="Calibri"/>
              </a:defRPr>
            </a:lvl1pPr>
            <a:lvl2pPr indent="38100" lvl="1" marL="731520" marR="0" rtl="0" algn="l">
              <a:lnSpc>
                <a:spcPct val="100000"/>
              </a:lnSpc>
              <a:spcBef>
                <a:spcPts val="560"/>
              </a:spcBef>
              <a:spcAft>
                <a:spcPts val="0"/>
              </a:spcAft>
              <a:buClr>
                <a:schemeClr val="accent2"/>
              </a:buClr>
              <a:buSzPct val="90000"/>
              <a:buFont typeface="Noto Sans Symbols"/>
              <a:buChar char="▪"/>
              <a:defRPr b="0" i="0" sz="2800" u="none" cap="none" strike="noStrike">
                <a:solidFill>
                  <a:schemeClr val="dk1"/>
                </a:solidFill>
                <a:latin typeface="Calibri"/>
                <a:ea typeface="Calibri"/>
                <a:cs typeface="Calibri"/>
                <a:sym typeface="Calibri"/>
              </a:defRPr>
            </a:lvl2pPr>
            <a:lvl3pPr indent="70103" lvl="2" marL="996696" marR="0" rtl="0" algn="l">
              <a:lnSpc>
                <a:spcPct val="100000"/>
              </a:lnSpc>
              <a:spcBef>
                <a:spcPts val="480"/>
              </a:spcBef>
              <a:spcAft>
                <a:spcPts val="0"/>
              </a:spcAft>
              <a:buClr>
                <a:schemeClr val="accent3"/>
              </a:buClr>
              <a:buSzPct val="100000"/>
              <a:buFont typeface="Arial"/>
              <a:buChar char="▪"/>
              <a:defRPr b="0" i="0" sz="2400" u="none" cap="none" strike="noStrike">
                <a:solidFill>
                  <a:schemeClr val="dk1"/>
                </a:solidFill>
                <a:latin typeface="Calibri"/>
                <a:ea typeface="Calibri"/>
                <a:cs typeface="Calibri"/>
                <a:sym typeface="Calibri"/>
              </a:defRPr>
            </a:lvl3pPr>
            <a:lvl4pPr indent="66547" lvl="3" marL="1216152" marR="0" rtl="0" algn="l">
              <a:lnSpc>
                <a:spcPct val="100000"/>
              </a:lnSpc>
              <a:spcBef>
                <a:spcPts val="400"/>
              </a:spcBef>
              <a:spcAft>
                <a:spcPts val="0"/>
              </a:spcAft>
              <a:buClr>
                <a:schemeClr val="accent4"/>
              </a:buClr>
              <a:buSzPct val="100000"/>
              <a:buFont typeface="Arial"/>
              <a:buChar char="▪"/>
              <a:defRPr b="0" i="0" sz="2000" u="none" cap="none" strike="noStrike">
                <a:solidFill>
                  <a:schemeClr val="dk1"/>
                </a:solidFill>
                <a:latin typeface="Calibri"/>
                <a:ea typeface="Calibri"/>
                <a:cs typeface="Calibri"/>
                <a:sym typeface="Calibri"/>
              </a:defRPr>
            </a:lvl4pPr>
            <a:lvl5pPr indent="59436" lvl="4" marL="1426464" marR="0" rtl="0" algn="l">
              <a:lnSpc>
                <a:spcPct val="100000"/>
              </a:lnSpc>
              <a:spcBef>
                <a:spcPts val="400"/>
              </a:spcBef>
              <a:spcAft>
                <a:spcPts val="0"/>
              </a:spcAft>
              <a:buClr>
                <a:schemeClr val="accent5"/>
              </a:buClr>
              <a:buSzPct val="100000"/>
              <a:buFont typeface="Noto Sans Symbols"/>
              <a:buChar char="•"/>
              <a:defRPr b="0" i="0" sz="2000" u="none" cap="none" strike="noStrike">
                <a:solidFill>
                  <a:schemeClr val="dk1"/>
                </a:solidFill>
                <a:latin typeface="Calibri"/>
                <a:ea typeface="Calibri"/>
                <a:cs typeface="Calibri"/>
                <a:sym typeface="Calibri"/>
              </a:defRPr>
            </a:lvl5pPr>
            <a:lvl6pPr indent="61467" lvl="5" marL="1627632" marR="0" rtl="0" algn="l">
              <a:lnSpc>
                <a:spcPct val="100000"/>
              </a:lnSpc>
              <a:spcBef>
                <a:spcPts val="400"/>
              </a:spcBef>
              <a:spcAft>
                <a:spcPts val="0"/>
              </a:spcAft>
              <a:buClr>
                <a:schemeClr val="accent6"/>
              </a:buClr>
              <a:buSzPct val="100000"/>
              <a:buFont typeface="Noto Sans Symbols"/>
              <a:buChar char="⚫"/>
              <a:defRPr b="0" i="0" sz="2000" u="none" cap="none" strike="noStrike">
                <a:solidFill>
                  <a:schemeClr val="dk1"/>
                </a:solidFill>
                <a:latin typeface="Calibri"/>
                <a:ea typeface="Calibri"/>
                <a:cs typeface="Calibri"/>
                <a:sym typeface="Calibri"/>
              </a:defRPr>
            </a:lvl6pPr>
            <a:lvl7pPr indent="38100" lvl="6" marL="1828800" marR="0" rtl="0" algn="l">
              <a:lnSpc>
                <a:spcPct val="100000"/>
              </a:lnSpc>
              <a:spcBef>
                <a:spcPts val="360"/>
              </a:spcBef>
              <a:spcAft>
                <a:spcPts val="0"/>
              </a:spcAft>
              <a:buClr>
                <a:schemeClr val="accent1"/>
              </a:buClr>
              <a:buSzPct val="100000"/>
              <a:buFont typeface="Noto Sans Symbols"/>
              <a:buChar char="⚫"/>
              <a:defRPr b="0" i="0" sz="1800" u="none" cap="none" strike="noStrike">
                <a:solidFill>
                  <a:schemeClr val="dk1"/>
                </a:solidFill>
                <a:latin typeface="Calibri"/>
                <a:ea typeface="Calibri"/>
                <a:cs typeface="Calibri"/>
                <a:sym typeface="Calibri"/>
              </a:defRPr>
            </a:lvl7pPr>
            <a:lvl8pPr indent="40132" lvl="7" marL="2029968" marR="0" rtl="0" algn="l">
              <a:lnSpc>
                <a:spcPct val="100000"/>
              </a:lnSpc>
              <a:spcBef>
                <a:spcPts val="360"/>
              </a:spcBef>
              <a:spcAft>
                <a:spcPts val="0"/>
              </a:spcAft>
              <a:buClr>
                <a:schemeClr val="accent2"/>
              </a:buClr>
              <a:buSzPct val="100000"/>
              <a:buFont typeface="Noto Sans Symbols"/>
              <a:buChar char="⚫"/>
              <a:defRPr b="0" i="0" sz="1800" u="none" cap="none" strike="noStrike">
                <a:solidFill>
                  <a:schemeClr val="dk1"/>
                </a:solidFill>
                <a:latin typeface="Calibri"/>
                <a:ea typeface="Calibri"/>
                <a:cs typeface="Calibri"/>
                <a:sym typeface="Calibri"/>
              </a:defRPr>
            </a:lvl8pPr>
            <a:lvl9pPr indent="42164" lvl="8" marL="2231136" marR="0" rtl="0" algn="l">
              <a:lnSpc>
                <a:spcPct val="100000"/>
              </a:lnSpc>
              <a:spcBef>
                <a:spcPts val="360"/>
              </a:spcBef>
              <a:spcAft>
                <a:spcPts val="0"/>
              </a:spcAft>
              <a:buClr>
                <a:schemeClr val="accent3"/>
              </a:buClr>
              <a:buSzPct val="100000"/>
              <a:buFont typeface="Noto Sans Symbols"/>
              <a:buChar char="⚫"/>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Две съдържания">
    <p:spTree>
      <p:nvGrpSpPr>
        <p:cNvPr id="35" name="Shape 35"/>
        <p:cNvGrpSpPr/>
        <p:nvPr/>
      </p:nvGrpSpPr>
      <p:grpSpPr>
        <a:xfrm>
          <a:off x="0" y="0"/>
          <a:ext cx="0" cy="0"/>
          <a:chOff x="0" y="0"/>
          <a:chExt cx="0" cy="0"/>
        </a:xfrm>
      </p:grpSpPr>
      <p:sp>
        <p:nvSpPr>
          <p:cNvPr id="36" name="Shape 36"/>
          <p:cNvSpPr txBox="1"/>
          <p:nvPr>
            <p:ph type="title"/>
          </p:nvPr>
        </p:nvSpPr>
        <p:spPr>
          <a:xfrm>
            <a:off x="457200" y="152400"/>
            <a:ext cx="8229600" cy="1251062"/>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FFC700"/>
              </a:buClr>
              <a:buFont typeface="Calibri"/>
              <a:buNone/>
              <a:defRPr b="1" i="0" sz="45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37" name="Shape 37"/>
          <p:cNvSpPr txBox="1"/>
          <p:nvPr>
            <p:ph idx="1" type="body"/>
          </p:nvPr>
        </p:nvSpPr>
        <p:spPr>
          <a:xfrm>
            <a:off x="457200" y="1773935"/>
            <a:ext cx="4038599" cy="4623816"/>
          </a:xfrm>
          <a:prstGeom prst="rect">
            <a:avLst/>
          </a:prstGeom>
          <a:noFill/>
          <a:ln>
            <a:noFill/>
          </a:ln>
        </p:spPr>
        <p:txBody>
          <a:bodyPr anchorCtr="0" anchor="t" bIns="91425" lIns="91425" rIns="91425" wrap="square" tIns="91425"/>
          <a:lstStyle>
            <a:lvl1pPr indent="-42672" lvl="0" marL="438912" marR="0" rtl="0" algn="l">
              <a:lnSpc>
                <a:spcPct val="100000"/>
              </a:lnSpc>
              <a:spcBef>
                <a:spcPts val="0"/>
              </a:spcBef>
              <a:spcAft>
                <a:spcPts val="0"/>
              </a:spcAft>
              <a:buClr>
                <a:schemeClr val="accent1"/>
              </a:buClr>
              <a:buSzPct val="80000"/>
              <a:buFont typeface="Noto Sans Symbols"/>
              <a:buChar char="◼"/>
              <a:defRPr b="0" i="0" sz="2800" u="none" cap="none" strike="noStrike">
                <a:solidFill>
                  <a:schemeClr val="dk1"/>
                </a:solidFill>
                <a:latin typeface="Calibri"/>
                <a:ea typeface="Calibri"/>
                <a:cs typeface="Calibri"/>
                <a:sym typeface="Calibri"/>
              </a:defRPr>
            </a:lvl1pPr>
            <a:lvl2pPr indent="-10159" lvl="1" marL="731520" marR="0" rtl="0" algn="l">
              <a:lnSpc>
                <a:spcPct val="100000"/>
              </a:lnSpc>
              <a:spcBef>
                <a:spcPts val="480"/>
              </a:spcBef>
              <a:spcAft>
                <a:spcPts val="0"/>
              </a:spcAft>
              <a:buClr>
                <a:schemeClr val="accent2"/>
              </a:buClr>
              <a:buSzPct val="90000"/>
              <a:buFont typeface="Noto Sans Symbols"/>
              <a:buChar char="▪"/>
              <a:defRPr b="0" i="0" sz="2400" u="none" cap="none" strike="noStrike">
                <a:solidFill>
                  <a:schemeClr val="dk1"/>
                </a:solidFill>
                <a:latin typeface="Calibri"/>
                <a:ea typeface="Calibri"/>
                <a:cs typeface="Calibri"/>
                <a:sym typeface="Calibri"/>
              </a:defRPr>
            </a:lvl2pPr>
            <a:lvl3pPr indent="19303" lvl="2" marL="996696" marR="0" rtl="0" algn="l">
              <a:lnSpc>
                <a:spcPct val="100000"/>
              </a:lnSpc>
              <a:spcBef>
                <a:spcPts val="400"/>
              </a:spcBef>
              <a:spcAft>
                <a:spcPts val="0"/>
              </a:spcAft>
              <a:buClr>
                <a:schemeClr val="accent3"/>
              </a:buClr>
              <a:buSzPct val="100000"/>
              <a:buFont typeface="Arial"/>
              <a:buChar char="▪"/>
              <a:defRPr b="0" i="0" sz="2000" u="none" cap="none" strike="noStrike">
                <a:solidFill>
                  <a:schemeClr val="dk1"/>
                </a:solidFill>
                <a:latin typeface="Calibri"/>
                <a:ea typeface="Calibri"/>
                <a:cs typeface="Calibri"/>
                <a:sym typeface="Calibri"/>
              </a:defRPr>
            </a:lvl3pPr>
            <a:lvl4pPr indent="41147" lvl="3" marL="1216152" marR="0" rtl="0" algn="l">
              <a:lnSpc>
                <a:spcPct val="100000"/>
              </a:lnSpc>
              <a:spcBef>
                <a:spcPts val="360"/>
              </a:spcBef>
              <a:spcAft>
                <a:spcPts val="0"/>
              </a:spcAft>
              <a:buClr>
                <a:schemeClr val="accent4"/>
              </a:buClr>
              <a:buSzPct val="100000"/>
              <a:buFont typeface="Arial"/>
              <a:buChar char="▪"/>
              <a:defRPr b="0" i="0" sz="1800" u="none" cap="none" strike="noStrike">
                <a:solidFill>
                  <a:schemeClr val="dk1"/>
                </a:solidFill>
                <a:latin typeface="Calibri"/>
                <a:ea typeface="Calibri"/>
                <a:cs typeface="Calibri"/>
                <a:sym typeface="Calibri"/>
              </a:defRPr>
            </a:lvl4pPr>
            <a:lvl5pPr indent="34036" lvl="4" marL="1426464" marR="0" rtl="0" algn="l">
              <a:lnSpc>
                <a:spcPct val="100000"/>
              </a:lnSpc>
              <a:spcBef>
                <a:spcPts val="360"/>
              </a:spcBef>
              <a:spcAft>
                <a:spcPts val="0"/>
              </a:spcAft>
              <a:buClr>
                <a:schemeClr val="accent5"/>
              </a:buClr>
              <a:buSzPct val="100000"/>
              <a:buFont typeface="Noto Sans Symbols"/>
              <a:buChar char="•"/>
              <a:defRPr b="0" i="0" sz="1800" u="none" cap="none" strike="noStrike">
                <a:solidFill>
                  <a:schemeClr val="dk1"/>
                </a:solidFill>
                <a:latin typeface="Calibri"/>
                <a:ea typeface="Calibri"/>
                <a:cs typeface="Calibri"/>
                <a:sym typeface="Calibri"/>
              </a:defRPr>
            </a:lvl5pPr>
            <a:lvl6pPr indent="36067" lvl="5" marL="1627632" marR="0" rtl="0" algn="l">
              <a:lnSpc>
                <a:spcPct val="100000"/>
              </a:lnSpc>
              <a:spcBef>
                <a:spcPts val="360"/>
              </a:spcBef>
              <a:spcAft>
                <a:spcPts val="0"/>
              </a:spcAft>
              <a:buClr>
                <a:schemeClr val="accent6"/>
              </a:buClr>
              <a:buSzPct val="100000"/>
              <a:buFont typeface="Noto Sans Symbols"/>
              <a:buChar char="⚫"/>
              <a:defRPr b="0" i="0" sz="1800" u="none" cap="none" strike="noStrike">
                <a:solidFill>
                  <a:schemeClr val="dk1"/>
                </a:solidFill>
                <a:latin typeface="Calibri"/>
                <a:ea typeface="Calibri"/>
                <a:cs typeface="Calibri"/>
                <a:sym typeface="Calibri"/>
              </a:defRPr>
            </a:lvl6pPr>
            <a:lvl7pPr indent="38100" lvl="6" marL="1828800" marR="0" rtl="0" algn="l">
              <a:lnSpc>
                <a:spcPct val="100000"/>
              </a:lnSpc>
              <a:spcBef>
                <a:spcPts val="360"/>
              </a:spcBef>
              <a:spcAft>
                <a:spcPts val="0"/>
              </a:spcAft>
              <a:buClr>
                <a:schemeClr val="accent1"/>
              </a:buClr>
              <a:buSzPct val="100000"/>
              <a:buFont typeface="Noto Sans Symbols"/>
              <a:buChar char="⚫"/>
              <a:defRPr b="0" i="0" sz="1800" u="none" cap="none" strike="noStrike">
                <a:solidFill>
                  <a:schemeClr val="dk1"/>
                </a:solidFill>
                <a:latin typeface="Calibri"/>
                <a:ea typeface="Calibri"/>
                <a:cs typeface="Calibri"/>
                <a:sym typeface="Calibri"/>
              </a:defRPr>
            </a:lvl7pPr>
            <a:lvl8pPr indent="40132" lvl="7" marL="2029968" marR="0" rtl="0" algn="l">
              <a:lnSpc>
                <a:spcPct val="100000"/>
              </a:lnSpc>
              <a:spcBef>
                <a:spcPts val="360"/>
              </a:spcBef>
              <a:spcAft>
                <a:spcPts val="0"/>
              </a:spcAft>
              <a:buClr>
                <a:schemeClr val="accent2"/>
              </a:buClr>
              <a:buSzPct val="100000"/>
              <a:buFont typeface="Noto Sans Symbols"/>
              <a:buChar char="⚫"/>
              <a:defRPr b="0" i="0" sz="1800" u="none" cap="none" strike="noStrike">
                <a:solidFill>
                  <a:schemeClr val="dk1"/>
                </a:solidFill>
                <a:latin typeface="Calibri"/>
                <a:ea typeface="Calibri"/>
                <a:cs typeface="Calibri"/>
                <a:sym typeface="Calibri"/>
              </a:defRPr>
            </a:lvl8pPr>
            <a:lvl9pPr indent="42164" lvl="8" marL="2231136" marR="0" rtl="0" algn="l">
              <a:lnSpc>
                <a:spcPct val="100000"/>
              </a:lnSpc>
              <a:spcBef>
                <a:spcPts val="360"/>
              </a:spcBef>
              <a:spcAft>
                <a:spcPts val="0"/>
              </a:spcAft>
              <a:buClr>
                <a:schemeClr val="accent3"/>
              </a:buClr>
              <a:buSzPct val="100000"/>
              <a:buFont typeface="Noto Sans Symbols"/>
              <a:buChar char="⚫"/>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2" type="body"/>
          </p:nvPr>
        </p:nvSpPr>
        <p:spPr>
          <a:xfrm>
            <a:off x="4648200" y="1773935"/>
            <a:ext cx="4038599" cy="4623816"/>
          </a:xfrm>
          <a:prstGeom prst="rect">
            <a:avLst/>
          </a:prstGeom>
          <a:noFill/>
          <a:ln>
            <a:noFill/>
          </a:ln>
        </p:spPr>
        <p:txBody>
          <a:bodyPr anchorCtr="0" anchor="t" bIns="91425" lIns="91425" rIns="91425" wrap="square" tIns="91425"/>
          <a:lstStyle>
            <a:lvl1pPr indent="-42672" lvl="0" marL="438912" marR="0" rtl="0" algn="l">
              <a:lnSpc>
                <a:spcPct val="100000"/>
              </a:lnSpc>
              <a:spcBef>
                <a:spcPts val="0"/>
              </a:spcBef>
              <a:spcAft>
                <a:spcPts val="0"/>
              </a:spcAft>
              <a:buClr>
                <a:schemeClr val="accent1"/>
              </a:buClr>
              <a:buSzPct val="80000"/>
              <a:buFont typeface="Noto Sans Symbols"/>
              <a:buChar char="◼"/>
              <a:defRPr b="0" i="0" sz="2800" u="none" cap="none" strike="noStrike">
                <a:solidFill>
                  <a:schemeClr val="dk1"/>
                </a:solidFill>
                <a:latin typeface="Calibri"/>
                <a:ea typeface="Calibri"/>
                <a:cs typeface="Calibri"/>
                <a:sym typeface="Calibri"/>
              </a:defRPr>
            </a:lvl1pPr>
            <a:lvl2pPr indent="-10159" lvl="1" marL="731520" marR="0" rtl="0" algn="l">
              <a:lnSpc>
                <a:spcPct val="100000"/>
              </a:lnSpc>
              <a:spcBef>
                <a:spcPts val="480"/>
              </a:spcBef>
              <a:spcAft>
                <a:spcPts val="0"/>
              </a:spcAft>
              <a:buClr>
                <a:schemeClr val="accent2"/>
              </a:buClr>
              <a:buSzPct val="90000"/>
              <a:buFont typeface="Noto Sans Symbols"/>
              <a:buChar char="▪"/>
              <a:defRPr b="0" i="0" sz="2400" u="none" cap="none" strike="noStrike">
                <a:solidFill>
                  <a:schemeClr val="dk1"/>
                </a:solidFill>
                <a:latin typeface="Calibri"/>
                <a:ea typeface="Calibri"/>
                <a:cs typeface="Calibri"/>
                <a:sym typeface="Calibri"/>
              </a:defRPr>
            </a:lvl2pPr>
            <a:lvl3pPr indent="19303" lvl="2" marL="996696" marR="0" rtl="0" algn="l">
              <a:lnSpc>
                <a:spcPct val="100000"/>
              </a:lnSpc>
              <a:spcBef>
                <a:spcPts val="400"/>
              </a:spcBef>
              <a:spcAft>
                <a:spcPts val="0"/>
              </a:spcAft>
              <a:buClr>
                <a:schemeClr val="accent3"/>
              </a:buClr>
              <a:buSzPct val="100000"/>
              <a:buFont typeface="Arial"/>
              <a:buChar char="▪"/>
              <a:defRPr b="0" i="0" sz="2000" u="none" cap="none" strike="noStrike">
                <a:solidFill>
                  <a:schemeClr val="dk1"/>
                </a:solidFill>
                <a:latin typeface="Calibri"/>
                <a:ea typeface="Calibri"/>
                <a:cs typeface="Calibri"/>
                <a:sym typeface="Calibri"/>
              </a:defRPr>
            </a:lvl3pPr>
            <a:lvl4pPr indent="41147" lvl="3" marL="1216152" marR="0" rtl="0" algn="l">
              <a:lnSpc>
                <a:spcPct val="100000"/>
              </a:lnSpc>
              <a:spcBef>
                <a:spcPts val="360"/>
              </a:spcBef>
              <a:spcAft>
                <a:spcPts val="0"/>
              </a:spcAft>
              <a:buClr>
                <a:schemeClr val="accent4"/>
              </a:buClr>
              <a:buSzPct val="100000"/>
              <a:buFont typeface="Arial"/>
              <a:buChar char="▪"/>
              <a:defRPr b="0" i="0" sz="1800" u="none" cap="none" strike="noStrike">
                <a:solidFill>
                  <a:schemeClr val="dk1"/>
                </a:solidFill>
                <a:latin typeface="Calibri"/>
                <a:ea typeface="Calibri"/>
                <a:cs typeface="Calibri"/>
                <a:sym typeface="Calibri"/>
              </a:defRPr>
            </a:lvl4pPr>
            <a:lvl5pPr indent="34036" lvl="4" marL="1426464" marR="0" rtl="0" algn="l">
              <a:lnSpc>
                <a:spcPct val="100000"/>
              </a:lnSpc>
              <a:spcBef>
                <a:spcPts val="360"/>
              </a:spcBef>
              <a:spcAft>
                <a:spcPts val="0"/>
              </a:spcAft>
              <a:buClr>
                <a:schemeClr val="accent5"/>
              </a:buClr>
              <a:buSzPct val="100000"/>
              <a:buFont typeface="Noto Sans Symbols"/>
              <a:buChar char="•"/>
              <a:defRPr b="0" i="0" sz="1800" u="none" cap="none" strike="noStrike">
                <a:solidFill>
                  <a:schemeClr val="dk1"/>
                </a:solidFill>
                <a:latin typeface="Calibri"/>
                <a:ea typeface="Calibri"/>
                <a:cs typeface="Calibri"/>
                <a:sym typeface="Calibri"/>
              </a:defRPr>
            </a:lvl5pPr>
            <a:lvl6pPr indent="36067" lvl="5" marL="1627632" marR="0" rtl="0" algn="l">
              <a:lnSpc>
                <a:spcPct val="100000"/>
              </a:lnSpc>
              <a:spcBef>
                <a:spcPts val="360"/>
              </a:spcBef>
              <a:spcAft>
                <a:spcPts val="0"/>
              </a:spcAft>
              <a:buClr>
                <a:schemeClr val="accent6"/>
              </a:buClr>
              <a:buSzPct val="100000"/>
              <a:buFont typeface="Noto Sans Symbols"/>
              <a:buChar char="⚫"/>
              <a:defRPr b="0" i="0" sz="1800" u="none" cap="none" strike="noStrike">
                <a:solidFill>
                  <a:schemeClr val="dk1"/>
                </a:solidFill>
                <a:latin typeface="Calibri"/>
                <a:ea typeface="Calibri"/>
                <a:cs typeface="Calibri"/>
                <a:sym typeface="Calibri"/>
              </a:defRPr>
            </a:lvl6pPr>
            <a:lvl7pPr indent="38100" lvl="6" marL="1828800" marR="0" rtl="0" algn="l">
              <a:lnSpc>
                <a:spcPct val="100000"/>
              </a:lnSpc>
              <a:spcBef>
                <a:spcPts val="360"/>
              </a:spcBef>
              <a:spcAft>
                <a:spcPts val="0"/>
              </a:spcAft>
              <a:buClr>
                <a:schemeClr val="accent1"/>
              </a:buClr>
              <a:buSzPct val="100000"/>
              <a:buFont typeface="Noto Sans Symbols"/>
              <a:buChar char="⚫"/>
              <a:defRPr b="0" i="0" sz="1800" u="none" cap="none" strike="noStrike">
                <a:solidFill>
                  <a:schemeClr val="dk1"/>
                </a:solidFill>
                <a:latin typeface="Calibri"/>
                <a:ea typeface="Calibri"/>
                <a:cs typeface="Calibri"/>
                <a:sym typeface="Calibri"/>
              </a:defRPr>
            </a:lvl7pPr>
            <a:lvl8pPr indent="40132" lvl="7" marL="2029968" marR="0" rtl="0" algn="l">
              <a:lnSpc>
                <a:spcPct val="100000"/>
              </a:lnSpc>
              <a:spcBef>
                <a:spcPts val="360"/>
              </a:spcBef>
              <a:spcAft>
                <a:spcPts val="0"/>
              </a:spcAft>
              <a:buClr>
                <a:schemeClr val="accent2"/>
              </a:buClr>
              <a:buSzPct val="100000"/>
              <a:buFont typeface="Noto Sans Symbols"/>
              <a:buChar char="⚫"/>
              <a:defRPr b="0" i="0" sz="1800" u="none" cap="none" strike="noStrike">
                <a:solidFill>
                  <a:schemeClr val="dk1"/>
                </a:solidFill>
                <a:latin typeface="Calibri"/>
                <a:ea typeface="Calibri"/>
                <a:cs typeface="Calibri"/>
                <a:sym typeface="Calibri"/>
              </a:defRPr>
            </a:lvl8pPr>
            <a:lvl9pPr indent="42164" lvl="8" marL="2231136" marR="0" rtl="0" algn="l">
              <a:lnSpc>
                <a:spcPct val="100000"/>
              </a:lnSpc>
              <a:spcBef>
                <a:spcPts val="360"/>
              </a:spcBef>
              <a:spcAft>
                <a:spcPts val="0"/>
              </a:spcAft>
              <a:buClr>
                <a:schemeClr val="accent3"/>
              </a:buClr>
              <a:buSzPct val="100000"/>
              <a:buFont typeface="Noto Sans Symbols"/>
              <a:buChar char="⚫"/>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Заглавен слайд">
    <p:bg>
      <p:bgPr>
        <a:gradFill>
          <a:gsLst>
            <a:gs pos="0">
              <a:srgbClr val="BEC4D3"/>
            </a:gs>
            <a:gs pos="12000">
              <a:srgbClr val="BEC4D3"/>
            </a:gs>
            <a:gs pos="20000">
              <a:srgbClr val="BDC3D1"/>
            </a:gs>
            <a:gs pos="100000">
              <a:srgbClr val="343945"/>
            </a:gs>
          </a:gsLst>
          <a:path path="circle">
            <a:fillToRect b="50%" l="50%" r="50%" t="50%"/>
          </a:path>
          <a:tileRect/>
        </a:gradFill>
      </p:bgPr>
    </p:bg>
    <p:spTree>
      <p:nvGrpSpPr>
        <p:cNvPr id="42" name="Shape 42"/>
        <p:cNvGrpSpPr/>
        <p:nvPr/>
      </p:nvGrpSpPr>
      <p:grpSpPr>
        <a:xfrm>
          <a:off x="0" y="0"/>
          <a:ext cx="0" cy="0"/>
          <a:chOff x="0" y="0"/>
          <a:chExt cx="0" cy="0"/>
        </a:xfrm>
      </p:grpSpPr>
      <p:sp>
        <p:nvSpPr>
          <p:cNvPr id="43" name="Shape 43"/>
          <p:cNvSpPr/>
          <p:nvPr/>
        </p:nvSpPr>
        <p:spPr>
          <a:xfrm>
            <a:off x="0" y="0"/>
            <a:ext cx="9143998" cy="5135429"/>
          </a:xfrm>
          <a:prstGeom prst="rect">
            <a:avLst/>
          </a:prstGeom>
          <a:solidFill>
            <a:srgbClr val="000000"/>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44" name="Shape 44"/>
          <p:cNvSpPr txBox="1"/>
          <p:nvPr>
            <p:ph type="ctrTitle"/>
          </p:nvPr>
        </p:nvSpPr>
        <p:spPr>
          <a:xfrm>
            <a:off x="685800" y="3355848"/>
            <a:ext cx="8077199" cy="1673352"/>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FFC700"/>
              </a:buClr>
              <a:buFont typeface="Calibri"/>
              <a:buNone/>
              <a:defRPr b="1" i="0" sz="47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45" name="Shape 45"/>
          <p:cNvSpPr txBox="1"/>
          <p:nvPr>
            <p:ph idx="1" type="subTitle"/>
          </p:nvPr>
        </p:nvSpPr>
        <p:spPr>
          <a:xfrm>
            <a:off x="685800" y="1828800"/>
            <a:ext cx="8077199" cy="1499615"/>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accent1"/>
              </a:buClr>
              <a:buFont typeface="Noto Sans Symbols"/>
              <a:buNone/>
              <a:defRPr b="0" i="0" sz="2000" u="none" cap="none" strike="noStrike">
                <a:solidFill>
                  <a:srgbClr val="FFFFFF"/>
                </a:solidFill>
                <a:latin typeface="Calibri"/>
                <a:ea typeface="Calibri"/>
                <a:cs typeface="Calibri"/>
                <a:sym typeface="Calibri"/>
              </a:defRPr>
            </a:lvl1pPr>
            <a:lvl2pPr indent="0" lvl="1" marL="457200" marR="0" rtl="0" algn="ctr">
              <a:lnSpc>
                <a:spcPct val="100000"/>
              </a:lnSpc>
              <a:spcBef>
                <a:spcPts val="560"/>
              </a:spcBef>
              <a:spcAft>
                <a:spcPts val="0"/>
              </a:spcAft>
              <a:buClr>
                <a:schemeClr val="accent2"/>
              </a:buClr>
              <a:buFont typeface="Noto Sans Symbols"/>
              <a:buNone/>
              <a:defRPr b="0" i="0" sz="2800" u="none" cap="none" strike="noStrike">
                <a:solidFill>
                  <a:schemeClr val="lt1"/>
                </a:solidFill>
                <a:latin typeface="Calibri"/>
                <a:ea typeface="Calibri"/>
                <a:cs typeface="Calibri"/>
                <a:sym typeface="Calibri"/>
              </a:defRPr>
            </a:lvl2pPr>
            <a:lvl3pPr indent="0" lvl="2" marL="914400" marR="0" rtl="0" algn="ctr">
              <a:lnSpc>
                <a:spcPct val="100000"/>
              </a:lnSpc>
              <a:spcBef>
                <a:spcPts val="480"/>
              </a:spcBef>
              <a:spcAft>
                <a:spcPts val="0"/>
              </a:spcAft>
              <a:buClr>
                <a:schemeClr val="accent3"/>
              </a:buClr>
              <a:buFont typeface="Arial"/>
              <a:buNone/>
              <a:defRPr b="0" i="0" sz="2400" u="none" cap="none" strike="noStrike">
                <a:solidFill>
                  <a:schemeClr val="lt1"/>
                </a:solidFill>
                <a:latin typeface="Calibri"/>
                <a:ea typeface="Calibri"/>
                <a:cs typeface="Calibri"/>
                <a:sym typeface="Calibri"/>
              </a:defRPr>
            </a:lvl3pPr>
            <a:lvl4pPr indent="0" lvl="3" marL="1371600" marR="0" rtl="0" algn="ctr">
              <a:lnSpc>
                <a:spcPct val="100000"/>
              </a:lnSpc>
              <a:spcBef>
                <a:spcPts val="400"/>
              </a:spcBef>
              <a:spcAft>
                <a:spcPts val="0"/>
              </a:spcAft>
              <a:buClr>
                <a:schemeClr val="accent4"/>
              </a:buClr>
              <a:buFont typeface="Arial"/>
              <a:buNone/>
              <a:defRPr b="0" i="0" sz="2000" u="none" cap="none" strike="noStrike">
                <a:solidFill>
                  <a:schemeClr val="lt1"/>
                </a:solidFill>
                <a:latin typeface="Calibri"/>
                <a:ea typeface="Calibri"/>
                <a:cs typeface="Calibri"/>
                <a:sym typeface="Calibri"/>
              </a:defRPr>
            </a:lvl4pPr>
            <a:lvl5pPr indent="0" lvl="4" marL="1828800" marR="0" rtl="0" algn="ctr">
              <a:lnSpc>
                <a:spcPct val="100000"/>
              </a:lnSpc>
              <a:spcBef>
                <a:spcPts val="400"/>
              </a:spcBef>
              <a:spcAft>
                <a:spcPts val="0"/>
              </a:spcAft>
              <a:buClr>
                <a:schemeClr val="accent5"/>
              </a:buClr>
              <a:buFont typeface="Noto Sans Symbols"/>
              <a:buNone/>
              <a:defRPr b="0" i="0" sz="2000" u="none" cap="none" strike="noStrike">
                <a:solidFill>
                  <a:schemeClr val="lt1"/>
                </a:solidFill>
                <a:latin typeface="Calibri"/>
                <a:ea typeface="Calibri"/>
                <a:cs typeface="Calibri"/>
                <a:sym typeface="Calibri"/>
              </a:defRPr>
            </a:lvl5pPr>
            <a:lvl6pPr indent="0" lvl="5" marL="2286000" marR="0" rtl="0" algn="ctr">
              <a:lnSpc>
                <a:spcPct val="100000"/>
              </a:lnSpc>
              <a:spcBef>
                <a:spcPts val="400"/>
              </a:spcBef>
              <a:spcAft>
                <a:spcPts val="0"/>
              </a:spcAft>
              <a:buClr>
                <a:schemeClr val="accent6"/>
              </a:buClr>
              <a:buFont typeface="Noto Sans Symbols"/>
              <a:buNone/>
              <a:defRPr b="0" i="0" sz="2000" u="none" cap="none" strike="noStrike">
                <a:solidFill>
                  <a:schemeClr val="lt1"/>
                </a:solidFill>
                <a:latin typeface="Calibri"/>
                <a:ea typeface="Calibri"/>
                <a:cs typeface="Calibri"/>
                <a:sym typeface="Calibri"/>
              </a:defRPr>
            </a:lvl6pPr>
            <a:lvl7pPr indent="0" lvl="6" marL="2743200" marR="0" rtl="0" algn="ctr">
              <a:lnSpc>
                <a:spcPct val="100000"/>
              </a:lnSpc>
              <a:spcBef>
                <a:spcPts val="360"/>
              </a:spcBef>
              <a:spcAft>
                <a:spcPts val="0"/>
              </a:spcAft>
              <a:buClr>
                <a:schemeClr val="accent1"/>
              </a:buClr>
              <a:buFont typeface="Noto Sans Symbols"/>
              <a:buNone/>
              <a:defRPr b="0" i="0" sz="1800" u="none" cap="none" strike="noStrike">
                <a:solidFill>
                  <a:schemeClr val="lt1"/>
                </a:solidFill>
                <a:latin typeface="Calibri"/>
                <a:ea typeface="Calibri"/>
                <a:cs typeface="Calibri"/>
                <a:sym typeface="Calibri"/>
              </a:defRPr>
            </a:lvl7pPr>
            <a:lvl8pPr indent="0" lvl="7" marL="3200400" marR="0" rtl="0" algn="ctr">
              <a:lnSpc>
                <a:spcPct val="100000"/>
              </a:lnSpc>
              <a:spcBef>
                <a:spcPts val="360"/>
              </a:spcBef>
              <a:spcAft>
                <a:spcPts val="0"/>
              </a:spcAft>
              <a:buClr>
                <a:schemeClr val="accent2"/>
              </a:buClr>
              <a:buFont typeface="Noto Sans Symbols"/>
              <a:buNone/>
              <a:defRPr b="0" i="0" sz="1800" u="none" cap="none" strike="noStrike">
                <a:solidFill>
                  <a:schemeClr val="lt1"/>
                </a:solidFill>
                <a:latin typeface="Calibri"/>
                <a:ea typeface="Calibri"/>
                <a:cs typeface="Calibri"/>
                <a:sym typeface="Calibri"/>
              </a:defRPr>
            </a:lvl8pPr>
            <a:lvl9pPr indent="0" lvl="8" marL="3657600" marR="0" rtl="0" algn="ctr">
              <a:lnSpc>
                <a:spcPct val="100000"/>
              </a:lnSpc>
              <a:spcBef>
                <a:spcPts val="360"/>
              </a:spcBef>
              <a:spcAft>
                <a:spcPts val="0"/>
              </a:spcAft>
              <a:buClr>
                <a:schemeClr val="accent3"/>
              </a:buClr>
              <a:buFont typeface="Noto Sans Symbols"/>
              <a:buNone/>
              <a:defRPr b="0" i="0" sz="1800" u="none" cap="none" strike="noStrike">
                <a:solidFill>
                  <a:schemeClr val="lt1"/>
                </a:solidFill>
                <a:latin typeface="Calibri"/>
                <a:ea typeface="Calibri"/>
                <a:cs typeface="Calibri"/>
                <a:sym typeface="Calibri"/>
              </a:defRPr>
            </a:lvl9pPr>
          </a:lstStyle>
          <a:p/>
        </p:txBody>
      </p:sp>
      <p:sp>
        <p:nvSpPr>
          <p:cNvPr id="46" name="Shape 46"/>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lt1"/>
              </a:buClr>
              <a:buFont typeface="Calibri"/>
              <a:buNone/>
              <a:defRPr b="0" i="0" sz="1200" u="none" cap="none" strike="noStrike">
                <a:solidFill>
                  <a:schemeClr val="lt1"/>
                </a:solidFill>
                <a:latin typeface="Calibri"/>
                <a:ea typeface="Calibri"/>
                <a:cs typeface="Calibri"/>
                <a:sym typeface="Calibri"/>
              </a:defRPr>
            </a:lvl1pPr>
            <a:lvl2pPr indent="0" lvl="1" marL="457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3pPr>
            <a:lvl4pPr indent="0" lvl="3" marL="1371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4pPr>
            <a:lvl5pPr indent="0" lvl="4" marL="18288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5pPr>
            <a:lvl6pPr indent="0" lvl="5" marL="22860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6pPr>
            <a:lvl7pPr indent="0" lvl="6" marL="2743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7pPr>
            <a:lvl8pPr indent="0" lvl="7" marL="3200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8pPr>
            <a:lvl9pPr indent="0" lvl="8" marL="3657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9pPr>
          </a:lstStyle>
          <a:p/>
        </p:txBody>
      </p:sp>
      <p:sp>
        <p:nvSpPr>
          <p:cNvPr id="47" name="Shape 47"/>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lt1"/>
              </a:buClr>
              <a:buFont typeface="Calibri"/>
              <a:buNone/>
              <a:defRPr b="0" i="0" sz="1200" u="none" cap="none" strike="noStrike">
                <a:solidFill>
                  <a:schemeClr val="lt1"/>
                </a:solidFill>
                <a:latin typeface="Calibri"/>
                <a:ea typeface="Calibri"/>
                <a:cs typeface="Calibri"/>
                <a:sym typeface="Calibri"/>
              </a:defRPr>
            </a:lvl1pPr>
            <a:lvl2pPr indent="0" lvl="1" marL="457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3pPr>
            <a:lvl4pPr indent="0" lvl="3" marL="1371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4pPr>
            <a:lvl5pPr indent="0" lvl="4" marL="18288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5pPr>
            <a:lvl6pPr indent="0" lvl="5" marL="22860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6pPr>
            <a:lvl7pPr indent="0" lvl="6" marL="2743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7pPr>
            <a:lvl8pPr indent="0" lvl="7" marL="3200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8pPr>
            <a:lvl9pPr indent="0" lvl="8" marL="3657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9pPr>
          </a:lstStyle>
          <a:p/>
        </p:txBody>
      </p:sp>
      <p:sp>
        <p:nvSpPr>
          <p:cNvPr id="48" name="Shape 48"/>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chemeClr val="lt1"/>
              </a:buClr>
              <a:buSzPct val="25000"/>
              <a:buFont typeface="Calibri"/>
              <a:buNone/>
            </a:pPr>
            <a:fld id="{00000000-1234-1234-1234-123412341234}" type="slidenum">
              <a:rPr b="0" i="0" lang="bg-BG" sz="1200" u="none" cap="none" strike="noStrike">
                <a:solidFill>
                  <a:schemeClr val="lt1"/>
                </a:solidFill>
                <a:latin typeface="Calibri"/>
                <a:ea typeface="Calibri"/>
                <a:cs typeface="Calibri"/>
                <a:sym typeface="Calibri"/>
              </a:rPr>
              <a:t>‹#›</a:t>
            </a:fld>
          </a:p>
        </p:txBody>
      </p:sp>
      <p:sp>
        <p:nvSpPr>
          <p:cNvPr id="49" name="Shape 49"/>
          <p:cNvSpPr/>
          <p:nvPr/>
        </p:nvSpPr>
        <p:spPr>
          <a:xfrm>
            <a:off x="0" y="5128333"/>
            <a:ext cx="9144000" cy="45719"/>
          </a:xfrm>
          <a:prstGeom prst="rect">
            <a:avLst/>
          </a:prstGeom>
          <a:solidFill>
            <a:srgbClr val="FFFFFF"/>
          </a:solidFill>
          <a:ln>
            <a:noFill/>
          </a:ln>
          <a:effectLst>
            <a:outerShdw blurRad="31750" rotWithShape="0" algn="tl" dir="5400000" dist="10159">
              <a:srgbClr val="000000">
                <a:alpha val="60000"/>
              </a:srgbClr>
            </a:outerShdw>
          </a:effectLst>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Заглавка на секция">
    <p:bg>
      <p:bgPr>
        <a:gradFill>
          <a:gsLst>
            <a:gs pos="0">
              <a:srgbClr val="BEC4D3"/>
            </a:gs>
            <a:gs pos="12000">
              <a:srgbClr val="BEC4D3"/>
            </a:gs>
            <a:gs pos="20000">
              <a:srgbClr val="BDC3D1"/>
            </a:gs>
            <a:gs pos="100000">
              <a:srgbClr val="343945"/>
            </a:gs>
          </a:gsLst>
          <a:path path="circle">
            <a:fillToRect b="50%" l="50%" r="50%" t="50%"/>
          </a:path>
          <a:tileRect/>
        </a:gradFill>
      </p:bgPr>
    </p:bg>
    <p:spTree>
      <p:nvGrpSpPr>
        <p:cNvPr id="50" name="Shape 50"/>
        <p:cNvGrpSpPr/>
        <p:nvPr/>
      </p:nvGrpSpPr>
      <p:grpSpPr>
        <a:xfrm>
          <a:off x="0" y="0"/>
          <a:ext cx="0" cy="0"/>
          <a:chOff x="0" y="0"/>
          <a:chExt cx="0" cy="0"/>
        </a:xfrm>
      </p:grpSpPr>
      <p:sp>
        <p:nvSpPr>
          <p:cNvPr id="51" name="Shape 51"/>
          <p:cNvSpPr/>
          <p:nvPr/>
        </p:nvSpPr>
        <p:spPr>
          <a:xfrm>
            <a:off x="0" y="0"/>
            <a:ext cx="9144000" cy="2602520"/>
          </a:xfrm>
          <a:prstGeom prst="rect">
            <a:avLst/>
          </a:prstGeom>
          <a:solidFill>
            <a:srgbClr val="000000"/>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52" name="Shape 52"/>
          <p:cNvSpPr/>
          <p:nvPr/>
        </p:nvSpPr>
        <p:spPr>
          <a:xfrm>
            <a:off x="0" y="2602519"/>
            <a:ext cx="9144000" cy="45719"/>
          </a:xfrm>
          <a:prstGeom prst="rect">
            <a:avLst/>
          </a:prstGeom>
          <a:solidFill>
            <a:srgbClr val="FFFFFF"/>
          </a:solidFill>
          <a:ln>
            <a:noFill/>
          </a:ln>
          <a:effectLst>
            <a:outerShdw blurRad="31750" rotWithShape="0" algn="tl" dir="5400000" dist="10159">
              <a:srgbClr val="000000">
                <a:alpha val="60000"/>
              </a:srgbClr>
            </a:outerShdw>
          </a:effectLst>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53" name="Shape 53"/>
          <p:cNvSpPr txBox="1"/>
          <p:nvPr>
            <p:ph type="title"/>
          </p:nvPr>
        </p:nvSpPr>
        <p:spPr>
          <a:xfrm>
            <a:off x="749808" y="118871"/>
            <a:ext cx="8013191" cy="1636776"/>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FFC700"/>
              </a:buClr>
              <a:buFont typeface="Calibri"/>
              <a:buNone/>
              <a:defRPr b="1" i="0" sz="47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54" name="Shape 54"/>
          <p:cNvSpPr txBox="1"/>
          <p:nvPr>
            <p:ph idx="1" type="body"/>
          </p:nvPr>
        </p:nvSpPr>
        <p:spPr>
          <a:xfrm>
            <a:off x="740664" y="1828800"/>
            <a:ext cx="8022336" cy="685799"/>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chemeClr val="accent1"/>
              </a:buClr>
              <a:buFont typeface="Noto Sans Symbols"/>
              <a:buNone/>
              <a:defRPr b="0" i="0" sz="2000" u="none" cap="none" strike="noStrike">
                <a:solidFill>
                  <a:srgbClr val="FFFFFF"/>
                </a:solidFill>
                <a:latin typeface="Calibri"/>
                <a:ea typeface="Calibri"/>
                <a:cs typeface="Calibri"/>
                <a:sym typeface="Calibri"/>
              </a:defRPr>
            </a:lvl1pPr>
            <a:lvl2pPr indent="0" lvl="1" marL="457200" marR="0" rtl="0" algn="l">
              <a:lnSpc>
                <a:spcPct val="100000"/>
              </a:lnSpc>
              <a:spcBef>
                <a:spcPts val="360"/>
              </a:spcBef>
              <a:spcAft>
                <a:spcPts val="0"/>
              </a:spcAft>
              <a:buClr>
                <a:schemeClr val="accent2"/>
              </a:buClr>
              <a:buFont typeface="Noto Sans Symbols"/>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320"/>
              </a:spcBef>
              <a:spcAft>
                <a:spcPts val="0"/>
              </a:spcAft>
              <a:buClr>
                <a:schemeClr val="accent3"/>
              </a:buClr>
              <a:buFont typeface="Arial"/>
              <a:buNone/>
              <a:defRPr b="0" i="0" sz="1600" u="none" cap="none" strike="noStrike">
                <a:solidFill>
                  <a:schemeClr val="lt1"/>
                </a:solidFill>
                <a:latin typeface="Calibri"/>
                <a:ea typeface="Calibri"/>
                <a:cs typeface="Calibri"/>
                <a:sym typeface="Calibri"/>
              </a:defRPr>
            </a:lvl3pPr>
            <a:lvl4pPr indent="0" lvl="3" marL="1371600" marR="0" rtl="0" algn="l">
              <a:lnSpc>
                <a:spcPct val="100000"/>
              </a:lnSpc>
              <a:spcBef>
                <a:spcPts val="280"/>
              </a:spcBef>
              <a:spcAft>
                <a:spcPts val="0"/>
              </a:spcAft>
              <a:buClr>
                <a:schemeClr val="accent4"/>
              </a:buClr>
              <a:buFont typeface="Arial"/>
              <a:buNone/>
              <a:defRPr b="0" i="0" sz="1400" u="none" cap="none" strike="noStrike">
                <a:solidFill>
                  <a:schemeClr val="lt1"/>
                </a:solidFill>
                <a:latin typeface="Calibri"/>
                <a:ea typeface="Calibri"/>
                <a:cs typeface="Calibri"/>
                <a:sym typeface="Calibri"/>
              </a:defRPr>
            </a:lvl4pPr>
            <a:lvl5pPr indent="0" lvl="4" marL="1828800" marR="0" rtl="0" algn="l">
              <a:lnSpc>
                <a:spcPct val="100000"/>
              </a:lnSpc>
              <a:spcBef>
                <a:spcPts val="280"/>
              </a:spcBef>
              <a:spcAft>
                <a:spcPts val="0"/>
              </a:spcAft>
              <a:buClr>
                <a:schemeClr val="accent5"/>
              </a:buClr>
              <a:buFont typeface="Noto Sans Symbols"/>
              <a:buNone/>
              <a:defRPr b="0" i="0" sz="1400" u="none" cap="none" strike="noStrike">
                <a:solidFill>
                  <a:schemeClr val="lt1"/>
                </a:solidFill>
                <a:latin typeface="Calibri"/>
                <a:ea typeface="Calibri"/>
                <a:cs typeface="Calibri"/>
                <a:sym typeface="Calibri"/>
              </a:defRPr>
            </a:lvl5pPr>
            <a:lvl6pPr indent="0" lvl="5" marL="2286000" marR="0" rtl="0" algn="l">
              <a:lnSpc>
                <a:spcPct val="100000"/>
              </a:lnSpc>
              <a:spcBef>
                <a:spcPts val="280"/>
              </a:spcBef>
              <a:spcAft>
                <a:spcPts val="0"/>
              </a:spcAft>
              <a:buClr>
                <a:schemeClr val="accent6"/>
              </a:buClr>
              <a:buFont typeface="Noto Sans Symbols"/>
              <a:buNone/>
              <a:defRPr b="0" i="0" sz="1400" u="none" cap="none" strike="noStrike">
                <a:solidFill>
                  <a:schemeClr val="lt1"/>
                </a:solidFill>
                <a:latin typeface="Calibri"/>
                <a:ea typeface="Calibri"/>
                <a:cs typeface="Calibri"/>
                <a:sym typeface="Calibri"/>
              </a:defRPr>
            </a:lvl6pPr>
            <a:lvl7pPr indent="0" lvl="6" marL="2743200" marR="0" rtl="0" algn="l">
              <a:lnSpc>
                <a:spcPct val="100000"/>
              </a:lnSpc>
              <a:spcBef>
                <a:spcPts val="280"/>
              </a:spcBef>
              <a:spcAft>
                <a:spcPts val="0"/>
              </a:spcAft>
              <a:buClr>
                <a:schemeClr val="accent1"/>
              </a:buClr>
              <a:buFont typeface="Noto Sans Symbols"/>
              <a:buNone/>
              <a:defRPr b="0" i="0" sz="1400" u="none" cap="none" strike="noStrike">
                <a:solidFill>
                  <a:schemeClr val="lt1"/>
                </a:solidFill>
                <a:latin typeface="Calibri"/>
                <a:ea typeface="Calibri"/>
                <a:cs typeface="Calibri"/>
                <a:sym typeface="Calibri"/>
              </a:defRPr>
            </a:lvl7pPr>
            <a:lvl8pPr indent="0" lvl="7" marL="3200400" marR="0" rtl="0" algn="l">
              <a:lnSpc>
                <a:spcPct val="100000"/>
              </a:lnSpc>
              <a:spcBef>
                <a:spcPts val="280"/>
              </a:spcBef>
              <a:spcAft>
                <a:spcPts val="0"/>
              </a:spcAft>
              <a:buClr>
                <a:schemeClr val="accent2"/>
              </a:buClr>
              <a:buFont typeface="Noto Sans Symbols"/>
              <a:buNone/>
              <a:defRPr b="0" i="0" sz="1400" u="none" cap="none" strike="noStrike">
                <a:solidFill>
                  <a:schemeClr val="lt1"/>
                </a:solidFill>
                <a:latin typeface="Calibri"/>
                <a:ea typeface="Calibri"/>
                <a:cs typeface="Calibri"/>
                <a:sym typeface="Calibri"/>
              </a:defRPr>
            </a:lvl8pPr>
            <a:lvl9pPr indent="0" lvl="8" marL="3657600" marR="0" rtl="0" algn="l">
              <a:lnSpc>
                <a:spcPct val="100000"/>
              </a:lnSpc>
              <a:spcBef>
                <a:spcPts val="280"/>
              </a:spcBef>
              <a:spcAft>
                <a:spcPts val="0"/>
              </a:spcAft>
              <a:buClr>
                <a:schemeClr val="accent3"/>
              </a:buClr>
              <a:buFont typeface="Noto Sans Symbols"/>
              <a:buNone/>
              <a:defRPr b="0" i="0" sz="1400" u="none" cap="none" strike="noStrike">
                <a:solidFill>
                  <a:schemeClr val="lt1"/>
                </a:solidFill>
                <a:latin typeface="Calibri"/>
                <a:ea typeface="Calibri"/>
                <a:cs typeface="Calibri"/>
                <a:sym typeface="Calibri"/>
              </a:defRPr>
            </a:lvl9pPr>
          </a:lstStyle>
          <a:p/>
        </p:txBody>
      </p:sp>
      <p:sp>
        <p:nvSpPr>
          <p:cNvPr id="55" name="Shape 55"/>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lt1"/>
              </a:buClr>
              <a:buFont typeface="Calibri"/>
              <a:buNone/>
              <a:defRPr b="0" i="0" sz="1200" u="none" cap="none" strike="noStrike">
                <a:solidFill>
                  <a:schemeClr val="lt1"/>
                </a:solidFill>
                <a:latin typeface="Calibri"/>
                <a:ea typeface="Calibri"/>
                <a:cs typeface="Calibri"/>
                <a:sym typeface="Calibri"/>
              </a:defRPr>
            </a:lvl1pPr>
            <a:lvl2pPr indent="0" lvl="1" marL="457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3pPr>
            <a:lvl4pPr indent="0" lvl="3" marL="1371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4pPr>
            <a:lvl5pPr indent="0" lvl="4" marL="18288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5pPr>
            <a:lvl6pPr indent="0" lvl="5" marL="22860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6pPr>
            <a:lvl7pPr indent="0" lvl="6" marL="2743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7pPr>
            <a:lvl8pPr indent="0" lvl="7" marL="3200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8pPr>
            <a:lvl9pPr indent="0" lvl="8" marL="3657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9pPr>
          </a:lstStyle>
          <a:p/>
        </p:txBody>
      </p:sp>
      <p:sp>
        <p:nvSpPr>
          <p:cNvPr id="56" name="Shape 56"/>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lt1"/>
              </a:buClr>
              <a:buFont typeface="Calibri"/>
              <a:buNone/>
              <a:defRPr b="0" i="0" sz="1200" u="none" cap="none" strike="noStrike">
                <a:solidFill>
                  <a:schemeClr val="lt1"/>
                </a:solidFill>
                <a:latin typeface="Calibri"/>
                <a:ea typeface="Calibri"/>
                <a:cs typeface="Calibri"/>
                <a:sym typeface="Calibri"/>
              </a:defRPr>
            </a:lvl1pPr>
            <a:lvl2pPr indent="0" lvl="1" marL="457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3pPr>
            <a:lvl4pPr indent="0" lvl="3" marL="1371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4pPr>
            <a:lvl5pPr indent="0" lvl="4" marL="18288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5pPr>
            <a:lvl6pPr indent="0" lvl="5" marL="22860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6pPr>
            <a:lvl7pPr indent="0" lvl="6" marL="2743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7pPr>
            <a:lvl8pPr indent="0" lvl="7" marL="3200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8pPr>
            <a:lvl9pPr indent="0" lvl="8" marL="3657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9pPr>
          </a:lstStyle>
          <a:p/>
        </p:txBody>
      </p:sp>
      <p:sp>
        <p:nvSpPr>
          <p:cNvPr id="57" name="Shape 57"/>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chemeClr val="lt1"/>
              </a:buClr>
              <a:buSzPct val="25000"/>
              <a:buFont typeface="Calibri"/>
              <a:buNone/>
            </a:pPr>
            <a:fld id="{00000000-1234-1234-1234-123412341234}" type="slidenum">
              <a:rPr b="0" i="0" lang="bg-BG"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Сравнение">
    <p:spTree>
      <p:nvGrpSpPr>
        <p:cNvPr id="58" name="Shape 58"/>
        <p:cNvGrpSpPr/>
        <p:nvPr/>
      </p:nvGrpSpPr>
      <p:grpSpPr>
        <a:xfrm>
          <a:off x="0" y="0"/>
          <a:ext cx="0" cy="0"/>
          <a:chOff x="0" y="0"/>
          <a:chExt cx="0" cy="0"/>
        </a:xfrm>
      </p:grpSpPr>
      <p:sp>
        <p:nvSpPr>
          <p:cNvPr id="59" name="Shape 59"/>
          <p:cNvSpPr txBox="1"/>
          <p:nvPr>
            <p:ph type="title"/>
          </p:nvPr>
        </p:nvSpPr>
        <p:spPr>
          <a:xfrm>
            <a:off x="457200" y="152400"/>
            <a:ext cx="8229600" cy="1251062"/>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FFC700"/>
              </a:buClr>
              <a:buFont typeface="Calibri"/>
              <a:buNone/>
              <a:defRPr b="1" i="0" sz="45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60" name="Shape 60"/>
          <p:cNvSpPr txBox="1"/>
          <p:nvPr>
            <p:ph idx="1" type="body"/>
          </p:nvPr>
        </p:nvSpPr>
        <p:spPr>
          <a:xfrm>
            <a:off x="457200" y="1698986"/>
            <a:ext cx="4040187" cy="715354"/>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chemeClr val="accent1"/>
              </a:buClr>
              <a:buFont typeface="Noto Sans Symbols"/>
              <a:buNone/>
              <a:defRPr b="1" i="0" sz="2300" u="none" cap="none" strike="noStrike">
                <a:solidFill>
                  <a:schemeClr val="dk1"/>
                </a:solidFill>
                <a:latin typeface="Calibri"/>
                <a:ea typeface="Calibri"/>
                <a:cs typeface="Calibri"/>
                <a:sym typeface="Calibri"/>
              </a:defRPr>
            </a:lvl1pPr>
            <a:lvl2pPr indent="0" lvl="1" marL="457200" marR="0" rtl="0" algn="l">
              <a:lnSpc>
                <a:spcPct val="100000"/>
              </a:lnSpc>
              <a:spcBef>
                <a:spcPts val="400"/>
              </a:spcBef>
              <a:spcAft>
                <a:spcPts val="0"/>
              </a:spcAft>
              <a:buClr>
                <a:schemeClr val="accent2"/>
              </a:buClr>
              <a:buFont typeface="Noto Sans Symbols"/>
              <a:buNone/>
              <a:defRPr b="1" i="0" sz="2000" u="none" cap="none" strike="noStrike">
                <a:solidFill>
                  <a:schemeClr val="dk1"/>
                </a:solidFill>
                <a:latin typeface="Calibri"/>
                <a:ea typeface="Calibri"/>
                <a:cs typeface="Calibri"/>
                <a:sym typeface="Calibri"/>
              </a:defRPr>
            </a:lvl2pPr>
            <a:lvl3pPr indent="0" lvl="2" marL="914400" marR="0" rtl="0" algn="l">
              <a:lnSpc>
                <a:spcPct val="100000"/>
              </a:lnSpc>
              <a:spcBef>
                <a:spcPts val="360"/>
              </a:spcBef>
              <a:spcAft>
                <a:spcPts val="0"/>
              </a:spcAft>
              <a:buClr>
                <a:schemeClr val="accent3"/>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320"/>
              </a:spcBef>
              <a:spcAft>
                <a:spcPts val="0"/>
              </a:spcAft>
              <a:buClr>
                <a:schemeClr val="accent4"/>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100000"/>
              </a:lnSpc>
              <a:spcBef>
                <a:spcPts val="320"/>
              </a:spcBef>
              <a:spcAft>
                <a:spcPts val="0"/>
              </a:spcAft>
              <a:buClr>
                <a:schemeClr val="accent5"/>
              </a:buClr>
              <a:buFont typeface="Noto Sans Symbols"/>
              <a:buNone/>
              <a:defRPr b="1" i="0" sz="1600" u="none" cap="none" strike="noStrike">
                <a:solidFill>
                  <a:schemeClr val="dk1"/>
                </a:solidFill>
                <a:latin typeface="Calibri"/>
                <a:ea typeface="Calibri"/>
                <a:cs typeface="Calibri"/>
                <a:sym typeface="Calibri"/>
              </a:defRPr>
            </a:lvl5pPr>
            <a:lvl6pPr indent="0" lvl="5" marL="2286000" marR="0" rtl="0" algn="l">
              <a:lnSpc>
                <a:spcPct val="100000"/>
              </a:lnSpc>
              <a:spcBef>
                <a:spcPts val="320"/>
              </a:spcBef>
              <a:spcAft>
                <a:spcPts val="0"/>
              </a:spcAft>
              <a:buClr>
                <a:schemeClr val="accent6"/>
              </a:buClr>
              <a:buFont typeface="Noto Sans Symbols"/>
              <a:buNone/>
              <a:defRPr b="1" i="0" sz="1600" u="none" cap="none" strike="noStrike">
                <a:solidFill>
                  <a:schemeClr val="dk1"/>
                </a:solidFill>
                <a:latin typeface="Calibri"/>
                <a:ea typeface="Calibri"/>
                <a:cs typeface="Calibri"/>
                <a:sym typeface="Calibri"/>
              </a:defRPr>
            </a:lvl6pPr>
            <a:lvl7pPr indent="0" lvl="6" marL="2743200" marR="0" rtl="0" algn="l">
              <a:lnSpc>
                <a:spcPct val="100000"/>
              </a:lnSpc>
              <a:spcBef>
                <a:spcPts val="320"/>
              </a:spcBef>
              <a:spcAft>
                <a:spcPts val="0"/>
              </a:spcAft>
              <a:buClr>
                <a:schemeClr val="accent1"/>
              </a:buClr>
              <a:buFont typeface="Noto Sans Symbols"/>
              <a:buNone/>
              <a:defRPr b="1" i="0" sz="1600" u="none" cap="none" strike="noStrike">
                <a:solidFill>
                  <a:schemeClr val="dk1"/>
                </a:solidFill>
                <a:latin typeface="Calibri"/>
                <a:ea typeface="Calibri"/>
                <a:cs typeface="Calibri"/>
                <a:sym typeface="Calibri"/>
              </a:defRPr>
            </a:lvl7pPr>
            <a:lvl8pPr indent="0" lvl="7" marL="3200400" marR="0" rtl="0" algn="l">
              <a:lnSpc>
                <a:spcPct val="100000"/>
              </a:lnSpc>
              <a:spcBef>
                <a:spcPts val="320"/>
              </a:spcBef>
              <a:spcAft>
                <a:spcPts val="0"/>
              </a:spcAft>
              <a:buClr>
                <a:schemeClr val="accent2"/>
              </a:buClr>
              <a:buFont typeface="Noto Sans Symbols"/>
              <a:buNone/>
              <a:defRPr b="1" i="0" sz="1600" u="none" cap="none" strike="noStrike">
                <a:solidFill>
                  <a:schemeClr val="dk1"/>
                </a:solidFill>
                <a:latin typeface="Calibri"/>
                <a:ea typeface="Calibri"/>
                <a:cs typeface="Calibri"/>
                <a:sym typeface="Calibri"/>
              </a:defRPr>
            </a:lvl8pPr>
            <a:lvl9pPr indent="0" lvl="8" marL="3657600" marR="0" rtl="0" algn="l">
              <a:lnSpc>
                <a:spcPct val="100000"/>
              </a:lnSpc>
              <a:spcBef>
                <a:spcPts val="320"/>
              </a:spcBef>
              <a:spcAft>
                <a:spcPts val="0"/>
              </a:spcAft>
              <a:buClr>
                <a:schemeClr val="accent3"/>
              </a:buClr>
              <a:buFont typeface="Noto Sans Symbols"/>
              <a:buNone/>
              <a:defRPr b="1" i="0" sz="16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457200" y="2449511"/>
            <a:ext cx="4040187" cy="3951287"/>
          </a:xfrm>
          <a:prstGeom prst="rect">
            <a:avLst/>
          </a:prstGeom>
          <a:noFill/>
          <a:ln>
            <a:noFill/>
          </a:ln>
        </p:spPr>
        <p:txBody>
          <a:bodyPr anchorCtr="0" anchor="t" bIns="91425" lIns="91425" rIns="91425" wrap="square" tIns="91425"/>
          <a:lstStyle>
            <a:lvl1pPr indent="-88392" lvl="0" marL="438912" marR="0" rtl="0" algn="l">
              <a:lnSpc>
                <a:spcPct val="100000"/>
              </a:lnSpc>
              <a:spcBef>
                <a:spcPts val="0"/>
              </a:spcBef>
              <a:spcAft>
                <a:spcPts val="0"/>
              </a:spcAft>
              <a:buClr>
                <a:schemeClr val="accent1"/>
              </a:buClr>
              <a:buSzPct val="80000"/>
              <a:buFont typeface="Noto Sans Symbols"/>
              <a:buChar char="◼"/>
              <a:defRPr b="0" i="0" sz="2400" u="none" cap="none" strike="noStrike">
                <a:solidFill>
                  <a:schemeClr val="dk1"/>
                </a:solidFill>
                <a:latin typeface="Calibri"/>
                <a:ea typeface="Calibri"/>
                <a:cs typeface="Calibri"/>
                <a:sym typeface="Calibri"/>
              </a:defRPr>
            </a:lvl1pPr>
            <a:lvl2pPr indent="-45719" lvl="1" marL="731520" marR="0" rtl="0" algn="l">
              <a:lnSpc>
                <a:spcPct val="100000"/>
              </a:lnSpc>
              <a:spcBef>
                <a:spcPts val="400"/>
              </a:spcBef>
              <a:spcAft>
                <a:spcPts val="0"/>
              </a:spcAft>
              <a:buClr>
                <a:schemeClr val="accent2"/>
              </a:buClr>
              <a:buSzPct val="90000"/>
              <a:buFont typeface="Noto Sans Symbols"/>
              <a:buChar char="▪"/>
              <a:defRPr b="0" i="0" sz="2000" u="none" cap="none" strike="noStrike">
                <a:solidFill>
                  <a:schemeClr val="dk1"/>
                </a:solidFill>
                <a:latin typeface="Calibri"/>
                <a:ea typeface="Calibri"/>
                <a:cs typeface="Calibri"/>
                <a:sym typeface="Calibri"/>
              </a:defRPr>
            </a:lvl2pPr>
            <a:lvl3pPr indent="-6096" lvl="2" marL="996696" marR="0" rtl="0" algn="l">
              <a:lnSpc>
                <a:spcPct val="100000"/>
              </a:lnSpc>
              <a:spcBef>
                <a:spcPts val="360"/>
              </a:spcBef>
              <a:spcAft>
                <a:spcPts val="0"/>
              </a:spcAft>
              <a:buClr>
                <a:schemeClr val="accent3"/>
              </a:buClr>
              <a:buSzPct val="100000"/>
              <a:buFont typeface="Arial"/>
              <a:buChar char="▪"/>
              <a:defRPr b="0" i="0" sz="1800" u="none" cap="none" strike="noStrike">
                <a:solidFill>
                  <a:schemeClr val="dk1"/>
                </a:solidFill>
                <a:latin typeface="Calibri"/>
                <a:ea typeface="Calibri"/>
                <a:cs typeface="Calibri"/>
                <a:sym typeface="Calibri"/>
              </a:defRPr>
            </a:lvl3pPr>
            <a:lvl4pPr indent="15747" lvl="3" marL="1216152" marR="0" rtl="0" algn="l">
              <a:lnSpc>
                <a:spcPct val="100000"/>
              </a:lnSpc>
              <a:spcBef>
                <a:spcPts val="320"/>
              </a:spcBef>
              <a:spcAft>
                <a:spcPts val="0"/>
              </a:spcAft>
              <a:buClr>
                <a:schemeClr val="accent4"/>
              </a:buClr>
              <a:buSzPct val="100000"/>
              <a:buFont typeface="Arial"/>
              <a:buChar char="▪"/>
              <a:defRPr b="0" i="0" sz="1600" u="none" cap="none" strike="noStrike">
                <a:solidFill>
                  <a:schemeClr val="dk1"/>
                </a:solidFill>
                <a:latin typeface="Calibri"/>
                <a:ea typeface="Calibri"/>
                <a:cs typeface="Calibri"/>
                <a:sym typeface="Calibri"/>
              </a:defRPr>
            </a:lvl4pPr>
            <a:lvl5pPr indent="8636" lvl="4" marL="1426464" marR="0" rtl="0" algn="l">
              <a:lnSpc>
                <a:spcPct val="100000"/>
              </a:lnSpc>
              <a:spcBef>
                <a:spcPts val="320"/>
              </a:spcBef>
              <a:spcAft>
                <a:spcPts val="0"/>
              </a:spcAft>
              <a:buClr>
                <a:schemeClr val="accent5"/>
              </a:buClr>
              <a:buSzPct val="100000"/>
              <a:buFont typeface="Noto Sans Symbols"/>
              <a:buChar char="•"/>
              <a:defRPr b="0" i="0" sz="1600" u="none" cap="none" strike="noStrike">
                <a:solidFill>
                  <a:schemeClr val="dk1"/>
                </a:solidFill>
                <a:latin typeface="Calibri"/>
                <a:ea typeface="Calibri"/>
                <a:cs typeface="Calibri"/>
                <a:sym typeface="Calibri"/>
              </a:defRPr>
            </a:lvl5pPr>
            <a:lvl6pPr indent="10667" lvl="5" marL="1627632" marR="0" rtl="0" algn="l">
              <a:lnSpc>
                <a:spcPct val="100000"/>
              </a:lnSpc>
              <a:spcBef>
                <a:spcPts val="320"/>
              </a:spcBef>
              <a:spcAft>
                <a:spcPts val="0"/>
              </a:spcAft>
              <a:buClr>
                <a:schemeClr val="accent6"/>
              </a:buClr>
              <a:buSzPct val="100000"/>
              <a:buFont typeface="Noto Sans Symbols"/>
              <a:buChar char="⚫"/>
              <a:defRPr b="0" i="0" sz="1600" u="none" cap="none" strike="noStrike">
                <a:solidFill>
                  <a:schemeClr val="dk1"/>
                </a:solidFill>
                <a:latin typeface="Calibri"/>
                <a:ea typeface="Calibri"/>
                <a:cs typeface="Calibri"/>
                <a:sym typeface="Calibri"/>
              </a:defRPr>
            </a:lvl6pPr>
            <a:lvl7pPr indent="12700" lvl="6" marL="1828800" marR="0" rtl="0" algn="l">
              <a:lnSpc>
                <a:spcPct val="100000"/>
              </a:lnSpc>
              <a:spcBef>
                <a:spcPts val="320"/>
              </a:spcBef>
              <a:spcAft>
                <a:spcPts val="0"/>
              </a:spcAft>
              <a:buClr>
                <a:schemeClr val="accent1"/>
              </a:buClr>
              <a:buSzPct val="100000"/>
              <a:buFont typeface="Noto Sans Symbols"/>
              <a:buChar char="⚫"/>
              <a:defRPr b="0" i="0" sz="1600" u="none" cap="none" strike="noStrike">
                <a:solidFill>
                  <a:schemeClr val="dk1"/>
                </a:solidFill>
                <a:latin typeface="Calibri"/>
                <a:ea typeface="Calibri"/>
                <a:cs typeface="Calibri"/>
                <a:sym typeface="Calibri"/>
              </a:defRPr>
            </a:lvl7pPr>
            <a:lvl8pPr indent="14732" lvl="7" marL="2029968" marR="0" rtl="0" algn="l">
              <a:lnSpc>
                <a:spcPct val="100000"/>
              </a:lnSpc>
              <a:spcBef>
                <a:spcPts val="320"/>
              </a:spcBef>
              <a:spcAft>
                <a:spcPts val="0"/>
              </a:spcAft>
              <a:buClr>
                <a:schemeClr val="accent2"/>
              </a:buClr>
              <a:buSzPct val="100000"/>
              <a:buFont typeface="Noto Sans Symbols"/>
              <a:buChar char="⚫"/>
              <a:defRPr b="0" i="0" sz="1600" u="none" cap="none" strike="noStrike">
                <a:solidFill>
                  <a:schemeClr val="dk1"/>
                </a:solidFill>
                <a:latin typeface="Calibri"/>
                <a:ea typeface="Calibri"/>
                <a:cs typeface="Calibri"/>
                <a:sym typeface="Calibri"/>
              </a:defRPr>
            </a:lvl8pPr>
            <a:lvl9pPr indent="16764" lvl="8" marL="2231136" marR="0" rtl="0" algn="l">
              <a:lnSpc>
                <a:spcPct val="100000"/>
              </a:lnSpc>
              <a:spcBef>
                <a:spcPts val="320"/>
              </a:spcBef>
              <a:spcAft>
                <a:spcPts val="0"/>
              </a:spcAft>
              <a:buClr>
                <a:schemeClr val="accent3"/>
              </a:buClr>
              <a:buSzPct val="100000"/>
              <a:buFont typeface="Noto Sans Symbols"/>
              <a:buChar char="⚫"/>
              <a:defRPr b="0" i="0" sz="1600" u="none" cap="none" strike="noStrike">
                <a:solidFill>
                  <a:schemeClr val="dk1"/>
                </a:solidFill>
                <a:latin typeface="Calibri"/>
                <a:ea typeface="Calibri"/>
                <a:cs typeface="Calibri"/>
                <a:sym typeface="Calibri"/>
              </a:defRPr>
            </a:lvl9pPr>
          </a:lstStyle>
          <a:p/>
        </p:txBody>
      </p:sp>
      <p:sp>
        <p:nvSpPr>
          <p:cNvPr id="62" name="Shape 62"/>
          <p:cNvSpPr txBox="1"/>
          <p:nvPr>
            <p:ph idx="3" type="body"/>
          </p:nvPr>
        </p:nvSpPr>
        <p:spPr>
          <a:xfrm>
            <a:off x="4645025" y="1698986"/>
            <a:ext cx="4041774" cy="715354"/>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chemeClr val="accent1"/>
              </a:buClr>
              <a:buFont typeface="Noto Sans Symbols"/>
              <a:buNone/>
              <a:defRPr b="1" i="0" sz="2300" u="none" cap="none" strike="noStrike">
                <a:solidFill>
                  <a:schemeClr val="dk1"/>
                </a:solidFill>
                <a:latin typeface="Calibri"/>
                <a:ea typeface="Calibri"/>
                <a:cs typeface="Calibri"/>
                <a:sym typeface="Calibri"/>
              </a:defRPr>
            </a:lvl1pPr>
            <a:lvl2pPr indent="0" lvl="1" marL="457200" marR="0" rtl="0" algn="l">
              <a:lnSpc>
                <a:spcPct val="100000"/>
              </a:lnSpc>
              <a:spcBef>
                <a:spcPts val="400"/>
              </a:spcBef>
              <a:spcAft>
                <a:spcPts val="0"/>
              </a:spcAft>
              <a:buClr>
                <a:schemeClr val="accent2"/>
              </a:buClr>
              <a:buFont typeface="Noto Sans Symbols"/>
              <a:buNone/>
              <a:defRPr b="1" i="0" sz="2000" u="none" cap="none" strike="noStrike">
                <a:solidFill>
                  <a:schemeClr val="dk1"/>
                </a:solidFill>
                <a:latin typeface="Calibri"/>
                <a:ea typeface="Calibri"/>
                <a:cs typeface="Calibri"/>
                <a:sym typeface="Calibri"/>
              </a:defRPr>
            </a:lvl2pPr>
            <a:lvl3pPr indent="0" lvl="2" marL="914400" marR="0" rtl="0" algn="l">
              <a:lnSpc>
                <a:spcPct val="100000"/>
              </a:lnSpc>
              <a:spcBef>
                <a:spcPts val="360"/>
              </a:spcBef>
              <a:spcAft>
                <a:spcPts val="0"/>
              </a:spcAft>
              <a:buClr>
                <a:schemeClr val="accent3"/>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320"/>
              </a:spcBef>
              <a:spcAft>
                <a:spcPts val="0"/>
              </a:spcAft>
              <a:buClr>
                <a:schemeClr val="accent4"/>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100000"/>
              </a:lnSpc>
              <a:spcBef>
                <a:spcPts val="320"/>
              </a:spcBef>
              <a:spcAft>
                <a:spcPts val="0"/>
              </a:spcAft>
              <a:buClr>
                <a:schemeClr val="accent5"/>
              </a:buClr>
              <a:buFont typeface="Noto Sans Symbols"/>
              <a:buNone/>
              <a:defRPr b="1" i="0" sz="1600" u="none" cap="none" strike="noStrike">
                <a:solidFill>
                  <a:schemeClr val="dk1"/>
                </a:solidFill>
                <a:latin typeface="Calibri"/>
                <a:ea typeface="Calibri"/>
                <a:cs typeface="Calibri"/>
                <a:sym typeface="Calibri"/>
              </a:defRPr>
            </a:lvl5pPr>
            <a:lvl6pPr indent="0" lvl="5" marL="2286000" marR="0" rtl="0" algn="l">
              <a:lnSpc>
                <a:spcPct val="100000"/>
              </a:lnSpc>
              <a:spcBef>
                <a:spcPts val="320"/>
              </a:spcBef>
              <a:spcAft>
                <a:spcPts val="0"/>
              </a:spcAft>
              <a:buClr>
                <a:schemeClr val="accent6"/>
              </a:buClr>
              <a:buFont typeface="Noto Sans Symbols"/>
              <a:buNone/>
              <a:defRPr b="1" i="0" sz="1600" u="none" cap="none" strike="noStrike">
                <a:solidFill>
                  <a:schemeClr val="dk1"/>
                </a:solidFill>
                <a:latin typeface="Calibri"/>
                <a:ea typeface="Calibri"/>
                <a:cs typeface="Calibri"/>
                <a:sym typeface="Calibri"/>
              </a:defRPr>
            </a:lvl6pPr>
            <a:lvl7pPr indent="0" lvl="6" marL="2743200" marR="0" rtl="0" algn="l">
              <a:lnSpc>
                <a:spcPct val="100000"/>
              </a:lnSpc>
              <a:spcBef>
                <a:spcPts val="320"/>
              </a:spcBef>
              <a:spcAft>
                <a:spcPts val="0"/>
              </a:spcAft>
              <a:buClr>
                <a:schemeClr val="accent1"/>
              </a:buClr>
              <a:buFont typeface="Noto Sans Symbols"/>
              <a:buNone/>
              <a:defRPr b="1" i="0" sz="1600" u="none" cap="none" strike="noStrike">
                <a:solidFill>
                  <a:schemeClr val="dk1"/>
                </a:solidFill>
                <a:latin typeface="Calibri"/>
                <a:ea typeface="Calibri"/>
                <a:cs typeface="Calibri"/>
                <a:sym typeface="Calibri"/>
              </a:defRPr>
            </a:lvl7pPr>
            <a:lvl8pPr indent="0" lvl="7" marL="3200400" marR="0" rtl="0" algn="l">
              <a:lnSpc>
                <a:spcPct val="100000"/>
              </a:lnSpc>
              <a:spcBef>
                <a:spcPts val="320"/>
              </a:spcBef>
              <a:spcAft>
                <a:spcPts val="0"/>
              </a:spcAft>
              <a:buClr>
                <a:schemeClr val="accent2"/>
              </a:buClr>
              <a:buFont typeface="Noto Sans Symbols"/>
              <a:buNone/>
              <a:defRPr b="1" i="0" sz="1600" u="none" cap="none" strike="noStrike">
                <a:solidFill>
                  <a:schemeClr val="dk1"/>
                </a:solidFill>
                <a:latin typeface="Calibri"/>
                <a:ea typeface="Calibri"/>
                <a:cs typeface="Calibri"/>
                <a:sym typeface="Calibri"/>
              </a:defRPr>
            </a:lvl8pPr>
            <a:lvl9pPr indent="0" lvl="8" marL="3657600" marR="0" rtl="0" algn="l">
              <a:lnSpc>
                <a:spcPct val="100000"/>
              </a:lnSpc>
              <a:spcBef>
                <a:spcPts val="320"/>
              </a:spcBef>
              <a:spcAft>
                <a:spcPts val="0"/>
              </a:spcAft>
              <a:buClr>
                <a:schemeClr val="accent3"/>
              </a:buClr>
              <a:buFont typeface="Noto Sans Symbols"/>
              <a:buNone/>
              <a:defRPr b="1" i="0" sz="1600" u="none" cap="none" strike="noStrike">
                <a:solidFill>
                  <a:schemeClr val="dk1"/>
                </a:solidFill>
                <a:latin typeface="Calibri"/>
                <a:ea typeface="Calibri"/>
                <a:cs typeface="Calibri"/>
                <a:sym typeface="Calibri"/>
              </a:defRPr>
            </a:lvl9pPr>
          </a:lstStyle>
          <a:p/>
        </p:txBody>
      </p:sp>
      <p:sp>
        <p:nvSpPr>
          <p:cNvPr id="63" name="Shape 63"/>
          <p:cNvSpPr txBox="1"/>
          <p:nvPr>
            <p:ph idx="4" type="body"/>
          </p:nvPr>
        </p:nvSpPr>
        <p:spPr>
          <a:xfrm>
            <a:off x="4645025" y="2449511"/>
            <a:ext cx="4041774" cy="3951287"/>
          </a:xfrm>
          <a:prstGeom prst="rect">
            <a:avLst/>
          </a:prstGeom>
          <a:noFill/>
          <a:ln>
            <a:noFill/>
          </a:ln>
        </p:spPr>
        <p:txBody>
          <a:bodyPr anchorCtr="0" anchor="t" bIns="91425" lIns="91425" rIns="91425" wrap="square" tIns="91425"/>
          <a:lstStyle>
            <a:lvl1pPr indent="-88392" lvl="0" marL="438912" marR="0" rtl="0" algn="l">
              <a:lnSpc>
                <a:spcPct val="100000"/>
              </a:lnSpc>
              <a:spcBef>
                <a:spcPts val="0"/>
              </a:spcBef>
              <a:spcAft>
                <a:spcPts val="0"/>
              </a:spcAft>
              <a:buClr>
                <a:schemeClr val="accent1"/>
              </a:buClr>
              <a:buSzPct val="80000"/>
              <a:buFont typeface="Noto Sans Symbols"/>
              <a:buChar char="◼"/>
              <a:defRPr b="0" i="0" sz="2400" u="none" cap="none" strike="noStrike">
                <a:solidFill>
                  <a:schemeClr val="dk1"/>
                </a:solidFill>
                <a:latin typeface="Calibri"/>
                <a:ea typeface="Calibri"/>
                <a:cs typeface="Calibri"/>
                <a:sym typeface="Calibri"/>
              </a:defRPr>
            </a:lvl1pPr>
            <a:lvl2pPr indent="-45719" lvl="1" marL="731520" marR="0" rtl="0" algn="l">
              <a:lnSpc>
                <a:spcPct val="100000"/>
              </a:lnSpc>
              <a:spcBef>
                <a:spcPts val="400"/>
              </a:spcBef>
              <a:spcAft>
                <a:spcPts val="0"/>
              </a:spcAft>
              <a:buClr>
                <a:schemeClr val="accent2"/>
              </a:buClr>
              <a:buSzPct val="90000"/>
              <a:buFont typeface="Noto Sans Symbols"/>
              <a:buChar char="▪"/>
              <a:defRPr b="0" i="0" sz="2000" u="none" cap="none" strike="noStrike">
                <a:solidFill>
                  <a:schemeClr val="dk1"/>
                </a:solidFill>
                <a:latin typeface="Calibri"/>
                <a:ea typeface="Calibri"/>
                <a:cs typeface="Calibri"/>
                <a:sym typeface="Calibri"/>
              </a:defRPr>
            </a:lvl2pPr>
            <a:lvl3pPr indent="-6096" lvl="2" marL="996696" marR="0" rtl="0" algn="l">
              <a:lnSpc>
                <a:spcPct val="100000"/>
              </a:lnSpc>
              <a:spcBef>
                <a:spcPts val="360"/>
              </a:spcBef>
              <a:spcAft>
                <a:spcPts val="0"/>
              </a:spcAft>
              <a:buClr>
                <a:schemeClr val="accent3"/>
              </a:buClr>
              <a:buSzPct val="100000"/>
              <a:buFont typeface="Arial"/>
              <a:buChar char="▪"/>
              <a:defRPr b="0" i="0" sz="1800" u="none" cap="none" strike="noStrike">
                <a:solidFill>
                  <a:schemeClr val="dk1"/>
                </a:solidFill>
                <a:latin typeface="Calibri"/>
                <a:ea typeface="Calibri"/>
                <a:cs typeface="Calibri"/>
                <a:sym typeface="Calibri"/>
              </a:defRPr>
            </a:lvl3pPr>
            <a:lvl4pPr indent="15747" lvl="3" marL="1216152" marR="0" rtl="0" algn="l">
              <a:lnSpc>
                <a:spcPct val="100000"/>
              </a:lnSpc>
              <a:spcBef>
                <a:spcPts val="320"/>
              </a:spcBef>
              <a:spcAft>
                <a:spcPts val="0"/>
              </a:spcAft>
              <a:buClr>
                <a:schemeClr val="accent4"/>
              </a:buClr>
              <a:buSzPct val="100000"/>
              <a:buFont typeface="Arial"/>
              <a:buChar char="▪"/>
              <a:defRPr b="0" i="0" sz="1600" u="none" cap="none" strike="noStrike">
                <a:solidFill>
                  <a:schemeClr val="dk1"/>
                </a:solidFill>
                <a:latin typeface="Calibri"/>
                <a:ea typeface="Calibri"/>
                <a:cs typeface="Calibri"/>
                <a:sym typeface="Calibri"/>
              </a:defRPr>
            </a:lvl4pPr>
            <a:lvl5pPr indent="8636" lvl="4" marL="1426464" marR="0" rtl="0" algn="l">
              <a:lnSpc>
                <a:spcPct val="100000"/>
              </a:lnSpc>
              <a:spcBef>
                <a:spcPts val="320"/>
              </a:spcBef>
              <a:spcAft>
                <a:spcPts val="0"/>
              </a:spcAft>
              <a:buClr>
                <a:schemeClr val="accent5"/>
              </a:buClr>
              <a:buSzPct val="100000"/>
              <a:buFont typeface="Noto Sans Symbols"/>
              <a:buChar char="•"/>
              <a:defRPr b="0" i="0" sz="1600" u="none" cap="none" strike="noStrike">
                <a:solidFill>
                  <a:schemeClr val="dk1"/>
                </a:solidFill>
                <a:latin typeface="Calibri"/>
                <a:ea typeface="Calibri"/>
                <a:cs typeface="Calibri"/>
                <a:sym typeface="Calibri"/>
              </a:defRPr>
            </a:lvl5pPr>
            <a:lvl6pPr indent="10667" lvl="5" marL="1627632" marR="0" rtl="0" algn="l">
              <a:lnSpc>
                <a:spcPct val="100000"/>
              </a:lnSpc>
              <a:spcBef>
                <a:spcPts val="320"/>
              </a:spcBef>
              <a:spcAft>
                <a:spcPts val="0"/>
              </a:spcAft>
              <a:buClr>
                <a:schemeClr val="accent6"/>
              </a:buClr>
              <a:buSzPct val="100000"/>
              <a:buFont typeface="Noto Sans Symbols"/>
              <a:buChar char="⚫"/>
              <a:defRPr b="0" i="0" sz="1600" u="none" cap="none" strike="noStrike">
                <a:solidFill>
                  <a:schemeClr val="dk1"/>
                </a:solidFill>
                <a:latin typeface="Calibri"/>
                <a:ea typeface="Calibri"/>
                <a:cs typeface="Calibri"/>
                <a:sym typeface="Calibri"/>
              </a:defRPr>
            </a:lvl6pPr>
            <a:lvl7pPr indent="12700" lvl="6" marL="1828800" marR="0" rtl="0" algn="l">
              <a:lnSpc>
                <a:spcPct val="100000"/>
              </a:lnSpc>
              <a:spcBef>
                <a:spcPts val="320"/>
              </a:spcBef>
              <a:spcAft>
                <a:spcPts val="0"/>
              </a:spcAft>
              <a:buClr>
                <a:schemeClr val="accent1"/>
              </a:buClr>
              <a:buSzPct val="100000"/>
              <a:buFont typeface="Noto Sans Symbols"/>
              <a:buChar char="⚫"/>
              <a:defRPr b="0" i="0" sz="1600" u="none" cap="none" strike="noStrike">
                <a:solidFill>
                  <a:schemeClr val="dk1"/>
                </a:solidFill>
                <a:latin typeface="Calibri"/>
                <a:ea typeface="Calibri"/>
                <a:cs typeface="Calibri"/>
                <a:sym typeface="Calibri"/>
              </a:defRPr>
            </a:lvl7pPr>
            <a:lvl8pPr indent="14732" lvl="7" marL="2029968" marR="0" rtl="0" algn="l">
              <a:lnSpc>
                <a:spcPct val="100000"/>
              </a:lnSpc>
              <a:spcBef>
                <a:spcPts val="320"/>
              </a:spcBef>
              <a:spcAft>
                <a:spcPts val="0"/>
              </a:spcAft>
              <a:buClr>
                <a:schemeClr val="accent2"/>
              </a:buClr>
              <a:buSzPct val="100000"/>
              <a:buFont typeface="Noto Sans Symbols"/>
              <a:buChar char="⚫"/>
              <a:defRPr b="0" i="0" sz="1600" u="none" cap="none" strike="noStrike">
                <a:solidFill>
                  <a:schemeClr val="dk1"/>
                </a:solidFill>
                <a:latin typeface="Calibri"/>
                <a:ea typeface="Calibri"/>
                <a:cs typeface="Calibri"/>
                <a:sym typeface="Calibri"/>
              </a:defRPr>
            </a:lvl8pPr>
            <a:lvl9pPr indent="16764" lvl="8" marL="2231136" marR="0" rtl="0" algn="l">
              <a:lnSpc>
                <a:spcPct val="100000"/>
              </a:lnSpc>
              <a:spcBef>
                <a:spcPts val="320"/>
              </a:spcBef>
              <a:spcAft>
                <a:spcPts val="0"/>
              </a:spcAft>
              <a:buClr>
                <a:schemeClr val="accent3"/>
              </a:buClr>
              <a:buSzPct val="100000"/>
              <a:buFont typeface="Noto Sans Symbols"/>
              <a:buChar char="⚫"/>
              <a:defRPr b="0" i="0" sz="1600" u="none" cap="none" strike="noStrike">
                <a:solidFill>
                  <a:schemeClr val="dk1"/>
                </a:solidFill>
                <a:latin typeface="Calibri"/>
                <a:ea typeface="Calibri"/>
                <a:cs typeface="Calibri"/>
                <a:sym typeface="Calibri"/>
              </a:defRPr>
            </a:lvl9pPr>
          </a:lstStyle>
          <a:p/>
        </p:txBody>
      </p:sp>
      <p:sp>
        <p:nvSpPr>
          <p:cNvPr id="64" name="Shape 64"/>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65" name="Shape 65"/>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Само заглавие">
    <p:spTree>
      <p:nvGrpSpPr>
        <p:cNvPr id="67" name="Shape 67"/>
        <p:cNvGrpSpPr/>
        <p:nvPr/>
      </p:nvGrpSpPr>
      <p:grpSpPr>
        <a:xfrm>
          <a:off x="0" y="0"/>
          <a:ext cx="0" cy="0"/>
          <a:chOff x="0" y="0"/>
          <a:chExt cx="0" cy="0"/>
        </a:xfrm>
      </p:grpSpPr>
      <p:sp>
        <p:nvSpPr>
          <p:cNvPr id="68" name="Shape 68"/>
          <p:cNvSpPr txBox="1"/>
          <p:nvPr>
            <p:ph type="title"/>
          </p:nvPr>
        </p:nvSpPr>
        <p:spPr>
          <a:xfrm>
            <a:off x="457200" y="152400"/>
            <a:ext cx="8229600" cy="1251062"/>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FFC700"/>
              </a:buClr>
              <a:buFont typeface="Calibri"/>
              <a:buNone/>
              <a:defRPr b="1" i="0" sz="45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69" name="Shape 69"/>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Празен">
    <p:spTree>
      <p:nvGrpSpPr>
        <p:cNvPr id="72" name="Shape 72"/>
        <p:cNvGrpSpPr/>
        <p:nvPr/>
      </p:nvGrpSpPr>
      <p:grpSpPr>
        <a:xfrm>
          <a:off x="0" y="0"/>
          <a:ext cx="0" cy="0"/>
          <a:chOff x="0" y="0"/>
          <a:chExt cx="0" cy="0"/>
        </a:xfrm>
      </p:grpSpPr>
      <p:sp>
        <p:nvSpPr>
          <p:cNvPr id="73" name="Shape 73"/>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5" name="Shape 75"/>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Съдържание с надпис">
    <p:spTree>
      <p:nvGrpSpPr>
        <p:cNvPr id="76" name="Shape 76"/>
        <p:cNvGrpSpPr/>
        <p:nvPr/>
      </p:nvGrpSpPr>
      <p:grpSpPr>
        <a:xfrm>
          <a:off x="0" y="0"/>
          <a:ext cx="0" cy="0"/>
          <a:chOff x="0" y="0"/>
          <a:chExt cx="0" cy="0"/>
        </a:xfrm>
      </p:grpSpPr>
      <p:sp>
        <p:nvSpPr>
          <p:cNvPr id="77" name="Shape 77"/>
          <p:cNvSpPr txBox="1"/>
          <p:nvPr>
            <p:ph type="title"/>
          </p:nvPr>
        </p:nvSpPr>
        <p:spPr>
          <a:xfrm>
            <a:off x="167838" y="152400"/>
            <a:ext cx="2523743" cy="978407"/>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FFC700"/>
              </a:buClr>
              <a:buFont typeface="Calibri"/>
              <a:buNone/>
              <a:defRPr b="0" i="0" sz="20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78" name="Shape 78"/>
          <p:cNvSpPr txBox="1"/>
          <p:nvPr>
            <p:ph idx="1" type="body"/>
          </p:nvPr>
        </p:nvSpPr>
        <p:spPr>
          <a:xfrm>
            <a:off x="3019376" y="1743133"/>
            <a:ext cx="5920640" cy="4558884"/>
          </a:xfrm>
          <a:prstGeom prst="rect">
            <a:avLst/>
          </a:prstGeom>
          <a:noFill/>
          <a:ln>
            <a:noFill/>
          </a:ln>
        </p:spPr>
        <p:txBody>
          <a:bodyPr anchorCtr="0" anchor="t" bIns="91425" lIns="91425" rIns="91425" wrap="square" tIns="91425"/>
          <a:lstStyle>
            <a:lvl1pPr indent="-9652" lvl="0" marL="438912" marR="0" rtl="0" algn="l">
              <a:lnSpc>
                <a:spcPct val="100000"/>
              </a:lnSpc>
              <a:spcBef>
                <a:spcPts val="0"/>
              </a:spcBef>
              <a:spcAft>
                <a:spcPts val="0"/>
              </a:spcAft>
              <a:buClr>
                <a:schemeClr val="accent1"/>
              </a:buClr>
              <a:buSzPct val="80000"/>
              <a:buFont typeface="Noto Sans Symbols"/>
              <a:buChar char="◼"/>
              <a:defRPr b="0" i="0" sz="3200" u="none" cap="none" strike="noStrike">
                <a:solidFill>
                  <a:schemeClr val="dk1"/>
                </a:solidFill>
                <a:latin typeface="Calibri"/>
                <a:ea typeface="Calibri"/>
                <a:cs typeface="Calibri"/>
                <a:sym typeface="Calibri"/>
              </a:defRPr>
            </a:lvl1pPr>
            <a:lvl2pPr indent="38100" lvl="1" marL="731520" marR="0" rtl="0" algn="l">
              <a:lnSpc>
                <a:spcPct val="100000"/>
              </a:lnSpc>
              <a:spcBef>
                <a:spcPts val="560"/>
              </a:spcBef>
              <a:spcAft>
                <a:spcPts val="0"/>
              </a:spcAft>
              <a:buClr>
                <a:schemeClr val="accent2"/>
              </a:buClr>
              <a:buSzPct val="90000"/>
              <a:buFont typeface="Noto Sans Symbols"/>
              <a:buChar char="▪"/>
              <a:defRPr b="0" i="0" sz="2800" u="none" cap="none" strike="noStrike">
                <a:solidFill>
                  <a:schemeClr val="dk1"/>
                </a:solidFill>
                <a:latin typeface="Calibri"/>
                <a:ea typeface="Calibri"/>
                <a:cs typeface="Calibri"/>
                <a:sym typeface="Calibri"/>
              </a:defRPr>
            </a:lvl2pPr>
            <a:lvl3pPr indent="70103" lvl="2" marL="996696" marR="0" rtl="0" algn="l">
              <a:lnSpc>
                <a:spcPct val="100000"/>
              </a:lnSpc>
              <a:spcBef>
                <a:spcPts val="480"/>
              </a:spcBef>
              <a:spcAft>
                <a:spcPts val="0"/>
              </a:spcAft>
              <a:buClr>
                <a:schemeClr val="accent3"/>
              </a:buClr>
              <a:buSzPct val="100000"/>
              <a:buFont typeface="Arial"/>
              <a:buChar char="▪"/>
              <a:defRPr b="0" i="0" sz="2400" u="none" cap="none" strike="noStrike">
                <a:solidFill>
                  <a:schemeClr val="dk1"/>
                </a:solidFill>
                <a:latin typeface="Calibri"/>
                <a:ea typeface="Calibri"/>
                <a:cs typeface="Calibri"/>
                <a:sym typeface="Calibri"/>
              </a:defRPr>
            </a:lvl3pPr>
            <a:lvl4pPr indent="66547" lvl="3" marL="1216152" marR="0" rtl="0" algn="l">
              <a:lnSpc>
                <a:spcPct val="100000"/>
              </a:lnSpc>
              <a:spcBef>
                <a:spcPts val="400"/>
              </a:spcBef>
              <a:spcAft>
                <a:spcPts val="0"/>
              </a:spcAft>
              <a:buClr>
                <a:schemeClr val="accent4"/>
              </a:buClr>
              <a:buSzPct val="100000"/>
              <a:buFont typeface="Arial"/>
              <a:buChar char="▪"/>
              <a:defRPr b="0" i="0" sz="2000" u="none" cap="none" strike="noStrike">
                <a:solidFill>
                  <a:schemeClr val="dk1"/>
                </a:solidFill>
                <a:latin typeface="Calibri"/>
                <a:ea typeface="Calibri"/>
                <a:cs typeface="Calibri"/>
                <a:sym typeface="Calibri"/>
              </a:defRPr>
            </a:lvl4pPr>
            <a:lvl5pPr indent="59436" lvl="4" marL="1426464" marR="0" rtl="0" algn="l">
              <a:lnSpc>
                <a:spcPct val="100000"/>
              </a:lnSpc>
              <a:spcBef>
                <a:spcPts val="400"/>
              </a:spcBef>
              <a:spcAft>
                <a:spcPts val="0"/>
              </a:spcAft>
              <a:buClr>
                <a:schemeClr val="accent5"/>
              </a:buClr>
              <a:buSzPct val="100000"/>
              <a:buFont typeface="Noto Sans Symbols"/>
              <a:buChar char="•"/>
              <a:defRPr b="0" i="0" sz="2000" u="none" cap="none" strike="noStrike">
                <a:solidFill>
                  <a:schemeClr val="dk1"/>
                </a:solidFill>
                <a:latin typeface="Calibri"/>
                <a:ea typeface="Calibri"/>
                <a:cs typeface="Calibri"/>
                <a:sym typeface="Calibri"/>
              </a:defRPr>
            </a:lvl5pPr>
            <a:lvl6pPr indent="61467" lvl="5" marL="1627632" marR="0" rtl="0" algn="l">
              <a:lnSpc>
                <a:spcPct val="100000"/>
              </a:lnSpc>
              <a:spcBef>
                <a:spcPts val="400"/>
              </a:spcBef>
              <a:spcAft>
                <a:spcPts val="0"/>
              </a:spcAft>
              <a:buClr>
                <a:schemeClr val="accent6"/>
              </a:buClr>
              <a:buSzPct val="100000"/>
              <a:buFont typeface="Noto Sans Symbols"/>
              <a:buChar char="⚫"/>
              <a:defRPr b="0" i="0" sz="2000" u="none" cap="none" strike="noStrike">
                <a:solidFill>
                  <a:schemeClr val="dk1"/>
                </a:solidFill>
                <a:latin typeface="Calibri"/>
                <a:ea typeface="Calibri"/>
                <a:cs typeface="Calibri"/>
                <a:sym typeface="Calibri"/>
              </a:defRPr>
            </a:lvl6pPr>
            <a:lvl7pPr indent="63500" lvl="6" marL="1828800" marR="0" rtl="0" algn="l">
              <a:lnSpc>
                <a:spcPct val="100000"/>
              </a:lnSpc>
              <a:spcBef>
                <a:spcPts val="400"/>
              </a:spcBef>
              <a:spcAft>
                <a:spcPts val="0"/>
              </a:spcAft>
              <a:buClr>
                <a:schemeClr val="accent1"/>
              </a:buClr>
              <a:buSzPct val="100000"/>
              <a:buFont typeface="Noto Sans Symbols"/>
              <a:buChar char="⚫"/>
              <a:defRPr b="0" i="0" sz="2000" u="none" cap="none" strike="noStrike">
                <a:solidFill>
                  <a:schemeClr val="dk1"/>
                </a:solidFill>
                <a:latin typeface="Calibri"/>
                <a:ea typeface="Calibri"/>
                <a:cs typeface="Calibri"/>
                <a:sym typeface="Calibri"/>
              </a:defRPr>
            </a:lvl7pPr>
            <a:lvl8pPr indent="65532" lvl="7" marL="2029968" marR="0" rtl="0" algn="l">
              <a:lnSpc>
                <a:spcPct val="100000"/>
              </a:lnSpc>
              <a:spcBef>
                <a:spcPts val="400"/>
              </a:spcBef>
              <a:spcAft>
                <a:spcPts val="0"/>
              </a:spcAft>
              <a:buClr>
                <a:schemeClr val="accent2"/>
              </a:buClr>
              <a:buSzPct val="100000"/>
              <a:buFont typeface="Noto Sans Symbols"/>
              <a:buChar char="⚫"/>
              <a:defRPr b="0" i="0" sz="2000" u="none" cap="none" strike="noStrike">
                <a:solidFill>
                  <a:schemeClr val="dk1"/>
                </a:solidFill>
                <a:latin typeface="Calibri"/>
                <a:ea typeface="Calibri"/>
                <a:cs typeface="Calibri"/>
                <a:sym typeface="Calibri"/>
              </a:defRPr>
            </a:lvl8pPr>
            <a:lvl9pPr indent="67564" lvl="8" marL="2231136" marR="0" rtl="0" algn="l">
              <a:lnSpc>
                <a:spcPct val="100000"/>
              </a:lnSpc>
              <a:spcBef>
                <a:spcPts val="400"/>
              </a:spcBef>
              <a:spcAft>
                <a:spcPts val="0"/>
              </a:spcAft>
              <a:buClr>
                <a:schemeClr val="accent3"/>
              </a:buClr>
              <a:buSzPct val="100000"/>
              <a:buFont typeface="Noto Sans Symbols"/>
              <a:buChar char="⚫"/>
              <a:defRPr b="0" i="0" sz="2000" u="none" cap="none" strike="noStrike">
                <a:solidFill>
                  <a:schemeClr val="dk1"/>
                </a:solidFill>
                <a:latin typeface="Calibri"/>
                <a:ea typeface="Calibri"/>
                <a:cs typeface="Calibri"/>
                <a:sym typeface="Calibri"/>
              </a:defRPr>
            </a:lvl9pPr>
          </a:lstStyle>
          <a:p/>
        </p:txBody>
      </p:sp>
      <p:sp>
        <p:nvSpPr>
          <p:cNvPr id="79" name="Shape 79"/>
          <p:cNvSpPr txBox="1"/>
          <p:nvPr>
            <p:ph idx="2" type="body"/>
          </p:nvPr>
        </p:nvSpPr>
        <p:spPr>
          <a:xfrm>
            <a:off x="167838" y="1730017"/>
            <a:ext cx="2468880" cy="457200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chemeClr val="accent1"/>
              </a:buClr>
              <a:buFont typeface="Noto Sans Symbols"/>
              <a:buNone/>
              <a:defRPr b="0" i="0" sz="1400" u="none" cap="none" strike="noStrike">
                <a:solidFill>
                  <a:schemeClr val="dk1"/>
                </a:solidFill>
                <a:latin typeface="Calibri"/>
                <a:ea typeface="Calibri"/>
                <a:cs typeface="Calibri"/>
                <a:sym typeface="Calibri"/>
              </a:defRPr>
            </a:lvl1pPr>
            <a:lvl2pPr indent="0" lvl="1" marL="457200" marR="0" rtl="0" algn="l">
              <a:lnSpc>
                <a:spcPct val="100000"/>
              </a:lnSpc>
              <a:spcBef>
                <a:spcPts val="240"/>
              </a:spcBef>
              <a:spcAft>
                <a:spcPts val="0"/>
              </a:spcAft>
              <a:buClr>
                <a:schemeClr val="accent2"/>
              </a:buClr>
              <a:buFont typeface="Noto Sans Symbols"/>
              <a:buNone/>
              <a:defRPr b="0" i="0" sz="1200" u="none" cap="none" strike="noStrike">
                <a:solidFill>
                  <a:schemeClr val="dk1"/>
                </a:solidFill>
                <a:latin typeface="Calibri"/>
                <a:ea typeface="Calibri"/>
                <a:cs typeface="Calibri"/>
                <a:sym typeface="Calibri"/>
              </a:defRPr>
            </a:lvl2pPr>
            <a:lvl3pPr indent="0" lvl="2" marL="914400" marR="0" rtl="0" algn="l">
              <a:lnSpc>
                <a:spcPct val="100000"/>
              </a:lnSpc>
              <a:spcBef>
                <a:spcPts val="200"/>
              </a:spcBef>
              <a:spcAft>
                <a:spcPts val="0"/>
              </a:spcAft>
              <a:buClr>
                <a:schemeClr val="accent3"/>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lnSpc>
                <a:spcPct val="100000"/>
              </a:lnSpc>
              <a:spcBef>
                <a:spcPts val="180"/>
              </a:spcBef>
              <a:spcAft>
                <a:spcPts val="0"/>
              </a:spcAft>
              <a:buClr>
                <a:schemeClr val="accent4"/>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lnSpc>
                <a:spcPct val="100000"/>
              </a:lnSpc>
              <a:spcBef>
                <a:spcPts val="180"/>
              </a:spcBef>
              <a:spcAft>
                <a:spcPts val="0"/>
              </a:spcAft>
              <a:buClr>
                <a:schemeClr val="accent5"/>
              </a:buClr>
              <a:buFont typeface="Noto Sans Symbols"/>
              <a:buNone/>
              <a:defRPr b="0" i="0" sz="900" u="none" cap="none" strike="noStrike">
                <a:solidFill>
                  <a:schemeClr val="dk1"/>
                </a:solidFill>
                <a:latin typeface="Calibri"/>
                <a:ea typeface="Calibri"/>
                <a:cs typeface="Calibri"/>
                <a:sym typeface="Calibri"/>
              </a:defRPr>
            </a:lvl5pPr>
            <a:lvl6pPr indent="0" lvl="5" marL="2286000" marR="0" rtl="0" algn="l">
              <a:lnSpc>
                <a:spcPct val="100000"/>
              </a:lnSpc>
              <a:spcBef>
                <a:spcPts val="180"/>
              </a:spcBef>
              <a:spcAft>
                <a:spcPts val="0"/>
              </a:spcAft>
              <a:buClr>
                <a:schemeClr val="accent6"/>
              </a:buClr>
              <a:buFont typeface="Noto Sans Symbols"/>
              <a:buNone/>
              <a:defRPr b="0" i="0" sz="900" u="none" cap="none" strike="noStrike">
                <a:solidFill>
                  <a:schemeClr val="dk1"/>
                </a:solidFill>
                <a:latin typeface="Calibri"/>
                <a:ea typeface="Calibri"/>
                <a:cs typeface="Calibri"/>
                <a:sym typeface="Calibri"/>
              </a:defRPr>
            </a:lvl6pPr>
            <a:lvl7pPr indent="0" lvl="6" marL="2743200" marR="0" rtl="0" algn="l">
              <a:lnSpc>
                <a:spcPct val="100000"/>
              </a:lnSpc>
              <a:spcBef>
                <a:spcPts val="180"/>
              </a:spcBef>
              <a:spcAft>
                <a:spcPts val="0"/>
              </a:spcAft>
              <a:buClr>
                <a:schemeClr val="accent1"/>
              </a:buClr>
              <a:buFont typeface="Noto Sans Symbols"/>
              <a:buNone/>
              <a:defRPr b="0" i="0" sz="900" u="none" cap="none" strike="noStrike">
                <a:solidFill>
                  <a:schemeClr val="dk1"/>
                </a:solidFill>
                <a:latin typeface="Calibri"/>
                <a:ea typeface="Calibri"/>
                <a:cs typeface="Calibri"/>
                <a:sym typeface="Calibri"/>
              </a:defRPr>
            </a:lvl7pPr>
            <a:lvl8pPr indent="0" lvl="7" marL="3200400" marR="0" rtl="0" algn="l">
              <a:lnSpc>
                <a:spcPct val="100000"/>
              </a:lnSpc>
              <a:spcBef>
                <a:spcPts val="180"/>
              </a:spcBef>
              <a:spcAft>
                <a:spcPts val="0"/>
              </a:spcAft>
              <a:buClr>
                <a:schemeClr val="accent2"/>
              </a:buClr>
              <a:buFont typeface="Noto Sans Symbols"/>
              <a:buNone/>
              <a:defRPr b="0" i="0" sz="900" u="none" cap="none" strike="noStrike">
                <a:solidFill>
                  <a:schemeClr val="dk1"/>
                </a:solidFill>
                <a:latin typeface="Calibri"/>
                <a:ea typeface="Calibri"/>
                <a:cs typeface="Calibri"/>
                <a:sym typeface="Calibri"/>
              </a:defRPr>
            </a:lvl8pPr>
            <a:lvl9pPr indent="0" lvl="8" marL="3657600" marR="0" rtl="0" algn="l">
              <a:lnSpc>
                <a:spcPct val="100000"/>
              </a:lnSpc>
              <a:spcBef>
                <a:spcPts val="180"/>
              </a:spcBef>
              <a:spcAft>
                <a:spcPts val="0"/>
              </a:spcAft>
              <a:buClr>
                <a:schemeClr val="accent3"/>
              </a:buClr>
              <a:buFont typeface="Noto Sans Symbols"/>
              <a:buNone/>
              <a:defRPr b="0" i="0" sz="900" u="none" cap="none" strike="noStrike">
                <a:solidFill>
                  <a:schemeClr val="dk1"/>
                </a:solidFill>
                <a:latin typeface="Calibri"/>
                <a:ea typeface="Calibri"/>
                <a:cs typeface="Calibri"/>
                <a:sym typeface="Calibri"/>
              </a:defRPr>
            </a:lvl9pPr>
          </a:lstStyle>
          <a:p/>
        </p:txBody>
      </p:sp>
      <p:sp>
        <p:nvSpPr>
          <p:cNvPr id="80" name="Shape 80"/>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81" name="Shape 81"/>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
        <p:nvSpPr>
          <p:cNvPr id="83" name="Shape 83"/>
          <p:cNvSpPr/>
          <p:nvPr/>
        </p:nvSpPr>
        <p:spPr>
          <a:xfrm>
            <a:off x="2855736" y="0"/>
            <a:ext cx="45719" cy="1453895"/>
          </a:xfrm>
          <a:prstGeom prst="rect">
            <a:avLst/>
          </a:prstGeom>
          <a:solidFill>
            <a:srgbClr val="FFFFFF"/>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84" name="Shape 84"/>
          <p:cNvSpPr/>
          <p:nvPr/>
        </p:nvSpPr>
        <p:spPr>
          <a:xfrm>
            <a:off x="2855736" y="0"/>
            <a:ext cx="45719" cy="1453895"/>
          </a:xfrm>
          <a:prstGeom prst="rect">
            <a:avLst/>
          </a:prstGeom>
          <a:solidFill>
            <a:srgbClr val="FFFFFF"/>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3.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1"/>
        </a:solidFill>
      </p:bgPr>
    </p:bg>
    <p:spTree>
      <p:nvGrpSpPr>
        <p:cNvPr id="5" name="Shape 5"/>
        <p:cNvGrpSpPr/>
        <p:nvPr/>
      </p:nvGrpSpPr>
      <p:grpSpPr>
        <a:xfrm>
          <a:off x="0" y="0"/>
          <a:ext cx="0" cy="0"/>
          <a:chOff x="0" y="0"/>
          <a:chExt cx="0" cy="0"/>
        </a:xfrm>
      </p:grpSpPr>
      <p:sp>
        <p:nvSpPr>
          <p:cNvPr id="6" name="Shape 6"/>
          <p:cNvSpPr/>
          <p:nvPr/>
        </p:nvSpPr>
        <p:spPr>
          <a:xfrm>
            <a:off x="0" y="1435895"/>
            <a:ext cx="9144000" cy="45719"/>
          </a:xfrm>
          <a:prstGeom prst="rect">
            <a:avLst/>
          </a:prstGeom>
          <a:solidFill>
            <a:srgbClr val="FFFFFF"/>
          </a:solidFill>
          <a:ln>
            <a:noFill/>
          </a:ln>
          <a:effectLst>
            <a:outerShdw blurRad="31750" rotWithShape="0" algn="tl" dir="5400000" dist="10159">
              <a:srgbClr val="000000">
                <a:alpha val="60000"/>
              </a:srgbClr>
            </a:outerShdw>
          </a:effectLst>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7" name="Shape 7"/>
          <p:cNvSpPr/>
          <p:nvPr/>
        </p:nvSpPr>
        <p:spPr>
          <a:xfrm>
            <a:off x="0" y="0"/>
            <a:ext cx="9143998" cy="1433732"/>
          </a:xfrm>
          <a:prstGeom prst="rect">
            <a:avLst/>
          </a:prstGeom>
          <a:solidFill>
            <a:srgbClr val="000000"/>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8" name="Shape 8"/>
          <p:cNvSpPr txBox="1"/>
          <p:nvPr>
            <p:ph type="title"/>
          </p:nvPr>
        </p:nvSpPr>
        <p:spPr>
          <a:xfrm>
            <a:off x="457200" y="152400"/>
            <a:ext cx="8229600" cy="1251062"/>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FFC700"/>
              </a:buClr>
              <a:buFont typeface="Calibri"/>
              <a:buNone/>
              <a:defRPr b="1" i="0" sz="45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9" name="Shape 9"/>
          <p:cNvSpPr txBox="1"/>
          <p:nvPr>
            <p:ph idx="1" type="body"/>
          </p:nvPr>
        </p:nvSpPr>
        <p:spPr>
          <a:xfrm>
            <a:off x="457200" y="1775191"/>
            <a:ext cx="8229600" cy="4625608"/>
          </a:xfrm>
          <a:prstGeom prst="rect">
            <a:avLst/>
          </a:prstGeom>
          <a:noFill/>
          <a:ln>
            <a:noFill/>
          </a:ln>
        </p:spPr>
        <p:txBody>
          <a:bodyPr anchorCtr="0" anchor="t" bIns="91425" lIns="91425" rIns="91425" wrap="square" tIns="91425"/>
          <a:lstStyle>
            <a:lvl1pPr indent="-9652" lvl="0" marL="438912" marR="0" rtl="0" algn="l">
              <a:lnSpc>
                <a:spcPct val="100000"/>
              </a:lnSpc>
              <a:spcBef>
                <a:spcPts val="0"/>
              </a:spcBef>
              <a:spcAft>
                <a:spcPts val="0"/>
              </a:spcAft>
              <a:buClr>
                <a:schemeClr val="accent1"/>
              </a:buClr>
              <a:buSzPct val="80000"/>
              <a:buFont typeface="Noto Sans Symbols"/>
              <a:buChar char="◼"/>
              <a:defRPr b="0" i="0" sz="3200" u="none" cap="none" strike="noStrike">
                <a:solidFill>
                  <a:schemeClr val="lt1"/>
                </a:solidFill>
                <a:latin typeface="Calibri"/>
                <a:ea typeface="Calibri"/>
                <a:cs typeface="Calibri"/>
                <a:sym typeface="Calibri"/>
              </a:defRPr>
            </a:lvl1pPr>
            <a:lvl2pPr indent="38100" lvl="1" marL="731520" marR="0" rtl="0" algn="l">
              <a:lnSpc>
                <a:spcPct val="100000"/>
              </a:lnSpc>
              <a:spcBef>
                <a:spcPts val="560"/>
              </a:spcBef>
              <a:spcAft>
                <a:spcPts val="0"/>
              </a:spcAft>
              <a:buClr>
                <a:schemeClr val="accent2"/>
              </a:buClr>
              <a:buSzPct val="90000"/>
              <a:buFont typeface="Noto Sans Symbols"/>
              <a:buChar char="▪"/>
              <a:defRPr b="0" i="0" sz="2800" u="none" cap="none" strike="noStrike">
                <a:solidFill>
                  <a:schemeClr val="lt1"/>
                </a:solidFill>
                <a:latin typeface="Calibri"/>
                <a:ea typeface="Calibri"/>
                <a:cs typeface="Calibri"/>
                <a:sym typeface="Calibri"/>
              </a:defRPr>
            </a:lvl2pPr>
            <a:lvl3pPr indent="70103" lvl="2" marL="996696" marR="0" rtl="0" algn="l">
              <a:lnSpc>
                <a:spcPct val="100000"/>
              </a:lnSpc>
              <a:spcBef>
                <a:spcPts val="480"/>
              </a:spcBef>
              <a:spcAft>
                <a:spcPts val="0"/>
              </a:spcAft>
              <a:buClr>
                <a:schemeClr val="accent3"/>
              </a:buClr>
              <a:buSzPct val="100000"/>
              <a:buFont typeface="Arial"/>
              <a:buChar char="▪"/>
              <a:defRPr b="0" i="0" sz="2400" u="none" cap="none" strike="noStrike">
                <a:solidFill>
                  <a:schemeClr val="lt1"/>
                </a:solidFill>
                <a:latin typeface="Calibri"/>
                <a:ea typeface="Calibri"/>
                <a:cs typeface="Calibri"/>
                <a:sym typeface="Calibri"/>
              </a:defRPr>
            </a:lvl3pPr>
            <a:lvl4pPr indent="66547" lvl="3" marL="1216152" marR="0" rtl="0" algn="l">
              <a:lnSpc>
                <a:spcPct val="100000"/>
              </a:lnSpc>
              <a:spcBef>
                <a:spcPts val="400"/>
              </a:spcBef>
              <a:spcAft>
                <a:spcPts val="0"/>
              </a:spcAft>
              <a:buClr>
                <a:schemeClr val="accent4"/>
              </a:buClr>
              <a:buSzPct val="100000"/>
              <a:buFont typeface="Arial"/>
              <a:buChar char="▪"/>
              <a:defRPr b="0" i="0" sz="2000" u="none" cap="none" strike="noStrike">
                <a:solidFill>
                  <a:schemeClr val="lt1"/>
                </a:solidFill>
                <a:latin typeface="Calibri"/>
                <a:ea typeface="Calibri"/>
                <a:cs typeface="Calibri"/>
                <a:sym typeface="Calibri"/>
              </a:defRPr>
            </a:lvl4pPr>
            <a:lvl5pPr indent="59436" lvl="4" marL="1426464" marR="0" rtl="0" algn="l">
              <a:lnSpc>
                <a:spcPct val="100000"/>
              </a:lnSpc>
              <a:spcBef>
                <a:spcPts val="400"/>
              </a:spcBef>
              <a:spcAft>
                <a:spcPts val="0"/>
              </a:spcAft>
              <a:buClr>
                <a:schemeClr val="accent5"/>
              </a:buClr>
              <a:buSzPct val="100000"/>
              <a:buFont typeface="Noto Sans Symbols"/>
              <a:buChar char="•"/>
              <a:defRPr b="0" i="0" sz="2000" u="none" cap="none" strike="noStrike">
                <a:solidFill>
                  <a:schemeClr val="lt1"/>
                </a:solidFill>
                <a:latin typeface="Calibri"/>
                <a:ea typeface="Calibri"/>
                <a:cs typeface="Calibri"/>
                <a:sym typeface="Calibri"/>
              </a:defRPr>
            </a:lvl5pPr>
            <a:lvl6pPr indent="61467" lvl="5" marL="1627632" marR="0" rtl="0" algn="l">
              <a:lnSpc>
                <a:spcPct val="100000"/>
              </a:lnSpc>
              <a:spcBef>
                <a:spcPts val="400"/>
              </a:spcBef>
              <a:spcAft>
                <a:spcPts val="0"/>
              </a:spcAft>
              <a:buClr>
                <a:schemeClr val="accent6"/>
              </a:buClr>
              <a:buSzPct val="100000"/>
              <a:buFont typeface="Noto Sans Symbols"/>
              <a:buChar char="⚫"/>
              <a:defRPr b="0" i="0" sz="2000" u="none" cap="none" strike="noStrike">
                <a:solidFill>
                  <a:schemeClr val="lt1"/>
                </a:solidFill>
                <a:latin typeface="Calibri"/>
                <a:ea typeface="Calibri"/>
                <a:cs typeface="Calibri"/>
                <a:sym typeface="Calibri"/>
              </a:defRPr>
            </a:lvl6pPr>
            <a:lvl7pPr indent="38100" lvl="6" marL="1828800" marR="0" rtl="0" algn="l">
              <a:lnSpc>
                <a:spcPct val="100000"/>
              </a:lnSpc>
              <a:spcBef>
                <a:spcPts val="360"/>
              </a:spcBef>
              <a:spcAft>
                <a:spcPts val="0"/>
              </a:spcAft>
              <a:buClr>
                <a:schemeClr val="accent1"/>
              </a:buClr>
              <a:buSzPct val="100000"/>
              <a:buFont typeface="Noto Sans Symbols"/>
              <a:buChar char="⚫"/>
              <a:defRPr b="0" i="0" sz="1800" u="none" cap="none" strike="noStrike">
                <a:solidFill>
                  <a:schemeClr val="lt1"/>
                </a:solidFill>
                <a:latin typeface="Calibri"/>
                <a:ea typeface="Calibri"/>
                <a:cs typeface="Calibri"/>
                <a:sym typeface="Calibri"/>
              </a:defRPr>
            </a:lvl7pPr>
            <a:lvl8pPr indent="40132" lvl="7" marL="2029968" marR="0" rtl="0" algn="l">
              <a:lnSpc>
                <a:spcPct val="100000"/>
              </a:lnSpc>
              <a:spcBef>
                <a:spcPts val="360"/>
              </a:spcBef>
              <a:spcAft>
                <a:spcPts val="0"/>
              </a:spcAft>
              <a:buClr>
                <a:schemeClr val="accent2"/>
              </a:buClr>
              <a:buSzPct val="100000"/>
              <a:buFont typeface="Noto Sans Symbols"/>
              <a:buChar char="⚫"/>
              <a:defRPr b="0" i="0" sz="1800" u="none" cap="none" strike="noStrike">
                <a:solidFill>
                  <a:schemeClr val="lt1"/>
                </a:solidFill>
                <a:latin typeface="Calibri"/>
                <a:ea typeface="Calibri"/>
                <a:cs typeface="Calibri"/>
                <a:sym typeface="Calibri"/>
              </a:defRPr>
            </a:lvl8pPr>
            <a:lvl9pPr indent="42164" lvl="8" marL="2231136" marR="0" rtl="0" algn="l">
              <a:lnSpc>
                <a:spcPct val="100000"/>
              </a:lnSpc>
              <a:spcBef>
                <a:spcPts val="360"/>
              </a:spcBef>
              <a:spcAft>
                <a:spcPts val="0"/>
              </a:spcAft>
              <a:buClr>
                <a:schemeClr val="accent3"/>
              </a:buClr>
              <a:buSzPct val="100000"/>
              <a:buFont typeface="Noto Sans Symbols"/>
              <a:buChar char="⚫"/>
              <a:defRPr b="0" i="0" sz="1800" u="none" cap="none" strike="noStrike">
                <a:solidFill>
                  <a:schemeClr val="lt1"/>
                </a:solidFill>
                <a:latin typeface="Calibri"/>
                <a:ea typeface="Calibri"/>
                <a:cs typeface="Calibri"/>
                <a:sym typeface="Calibri"/>
              </a:defRPr>
            </a:lvl9pPr>
          </a:lstStyle>
          <a:p/>
        </p:txBody>
      </p:sp>
      <p:sp>
        <p:nvSpPr>
          <p:cNvPr id="10" name="Shape 10"/>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lt1"/>
              </a:buClr>
              <a:buFont typeface="Calibri"/>
              <a:buNone/>
              <a:defRPr b="0" i="0" sz="1200" u="none" cap="none" strike="noStrike">
                <a:solidFill>
                  <a:schemeClr val="lt1"/>
                </a:solidFill>
                <a:latin typeface="Calibri"/>
                <a:ea typeface="Calibri"/>
                <a:cs typeface="Calibri"/>
                <a:sym typeface="Calibri"/>
              </a:defRPr>
            </a:lvl1pPr>
            <a:lvl2pPr indent="0" lvl="1" marL="457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3pPr>
            <a:lvl4pPr indent="0" lvl="3" marL="1371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4pPr>
            <a:lvl5pPr indent="0" lvl="4" marL="18288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5pPr>
            <a:lvl6pPr indent="0" lvl="5" marL="22860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6pPr>
            <a:lvl7pPr indent="0" lvl="6" marL="2743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7pPr>
            <a:lvl8pPr indent="0" lvl="7" marL="3200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8pPr>
            <a:lvl9pPr indent="0" lvl="8" marL="3657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9pPr>
          </a:lstStyle>
          <a:p/>
        </p:txBody>
      </p:sp>
      <p:sp>
        <p:nvSpPr>
          <p:cNvPr id="11" name="Shape 11"/>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lt1"/>
              </a:buClr>
              <a:buFont typeface="Calibri"/>
              <a:buNone/>
              <a:defRPr b="0" i="0" sz="1200" u="none" cap="none" strike="noStrike">
                <a:solidFill>
                  <a:schemeClr val="lt1"/>
                </a:solidFill>
                <a:latin typeface="Calibri"/>
                <a:ea typeface="Calibri"/>
                <a:cs typeface="Calibri"/>
                <a:sym typeface="Calibri"/>
              </a:defRPr>
            </a:lvl1pPr>
            <a:lvl2pPr indent="0" lvl="1" marL="457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2pPr>
            <a:lvl3pPr indent="0" lvl="2" marL="914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3pPr>
            <a:lvl4pPr indent="0" lvl="3" marL="1371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4pPr>
            <a:lvl5pPr indent="0" lvl="4" marL="18288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5pPr>
            <a:lvl6pPr indent="0" lvl="5" marL="22860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6pPr>
            <a:lvl7pPr indent="0" lvl="6" marL="27432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7pPr>
            <a:lvl8pPr indent="0" lvl="7" marL="32004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8pPr>
            <a:lvl9pPr indent="0" lvl="8" marL="3657600" marR="0" rtl="0" algn="l">
              <a:lnSpc>
                <a:spcPct val="100000"/>
              </a:lnSpc>
              <a:spcBef>
                <a:spcPts val="0"/>
              </a:spcBef>
              <a:spcAft>
                <a:spcPts val="0"/>
              </a:spcAft>
              <a:buClr>
                <a:schemeClr val="lt1"/>
              </a:buClr>
              <a:buFont typeface="Calibri"/>
              <a:buNone/>
              <a:defRPr b="0" i="0" sz="1800" u="none" cap="none" strike="noStrike">
                <a:solidFill>
                  <a:schemeClr val="lt1"/>
                </a:solidFill>
                <a:latin typeface="Calibri"/>
                <a:ea typeface="Calibri"/>
                <a:cs typeface="Calibri"/>
                <a:sym typeface="Calibri"/>
              </a:defRPr>
            </a:lvl9pPr>
          </a:lstStyle>
          <a:p/>
        </p:txBody>
      </p:sp>
      <p:sp>
        <p:nvSpPr>
          <p:cNvPr id="12" name="Shape 12"/>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chemeClr val="lt1"/>
              </a:buClr>
              <a:buSzPct val="25000"/>
              <a:buFont typeface="Calibri"/>
              <a:buNone/>
            </a:pPr>
            <a:fld id="{00000000-1234-1234-1234-123412341234}" type="slidenum">
              <a:rPr b="0" i="0" lang="bg-BG" sz="1200" u="none" cap="none" strike="noStrike">
                <a:solidFill>
                  <a:schemeClr val="lt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1" name="Shape 21"/>
        <p:cNvGrpSpPr/>
        <p:nvPr/>
      </p:nvGrpSpPr>
      <p:grpSpPr>
        <a:xfrm>
          <a:off x="0" y="0"/>
          <a:ext cx="0" cy="0"/>
          <a:chOff x="0" y="0"/>
          <a:chExt cx="0" cy="0"/>
        </a:xfrm>
      </p:grpSpPr>
      <p:sp>
        <p:nvSpPr>
          <p:cNvPr id="22" name="Shape 22"/>
          <p:cNvSpPr/>
          <p:nvPr/>
        </p:nvSpPr>
        <p:spPr>
          <a:xfrm>
            <a:off x="0" y="1435895"/>
            <a:ext cx="9144000" cy="45719"/>
          </a:xfrm>
          <a:prstGeom prst="rect">
            <a:avLst/>
          </a:prstGeom>
          <a:solidFill>
            <a:srgbClr val="FFFFFF"/>
          </a:solidFill>
          <a:ln>
            <a:noFill/>
          </a:ln>
          <a:effectLst>
            <a:outerShdw blurRad="31750" rotWithShape="0" algn="tl" dir="5400000" dist="10159">
              <a:srgbClr val="000000">
                <a:alpha val="60000"/>
              </a:srgbClr>
            </a:outerShdw>
          </a:effectLst>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23" name="Shape 23"/>
          <p:cNvSpPr/>
          <p:nvPr/>
        </p:nvSpPr>
        <p:spPr>
          <a:xfrm>
            <a:off x="0" y="0"/>
            <a:ext cx="9143998" cy="1433732"/>
          </a:xfrm>
          <a:prstGeom prst="rect">
            <a:avLst/>
          </a:prstGeom>
          <a:solidFill>
            <a:srgbClr val="000000"/>
          </a:solid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800" u="none" cap="none" strike="noStrike">
              <a:solidFill>
                <a:schemeClr val="lt1"/>
              </a:solidFill>
              <a:latin typeface="Calibri"/>
              <a:ea typeface="Calibri"/>
              <a:cs typeface="Calibri"/>
              <a:sym typeface="Calibri"/>
            </a:endParaRPr>
          </a:p>
        </p:txBody>
      </p:sp>
      <p:sp>
        <p:nvSpPr>
          <p:cNvPr id="24" name="Shape 24"/>
          <p:cNvSpPr txBox="1"/>
          <p:nvPr>
            <p:ph type="title"/>
          </p:nvPr>
        </p:nvSpPr>
        <p:spPr>
          <a:xfrm>
            <a:off x="457200" y="152400"/>
            <a:ext cx="8229600" cy="1251062"/>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FFC700"/>
              </a:buClr>
              <a:buFont typeface="Calibri"/>
              <a:buNone/>
              <a:defRPr b="1" i="0" sz="4500" u="none" cap="none" strike="noStrike">
                <a:solidFill>
                  <a:srgbClr val="FFC700"/>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25" name="Shape 25"/>
          <p:cNvSpPr txBox="1"/>
          <p:nvPr>
            <p:ph idx="1" type="body"/>
          </p:nvPr>
        </p:nvSpPr>
        <p:spPr>
          <a:xfrm>
            <a:off x="457200" y="1775191"/>
            <a:ext cx="8229600" cy="4625608"/>
          </a:xfrm>
          <a:prstGeom prst="rect">
            <a:avLst/>
          </a:prstGeom>
          <a:noFill/>
          <a:ln>
            <a:noFill/>
          </a:ln>
        </p:spPr>
        <p:txBody>
          <a:bodyPr anchorCtr="0" anchor="t" bIns="91425" lIns="91425" rIns="91425" wrap="square" tIns="91425"/>
          <a:lstStyle>
            <a:lvl1pPr indent="-9652" lvl="0" marL="438912" marR="0" rtl="0" algn="l">
              <a:lnSpc>
                <a:spcPct val="100000"/>
              </a:lnSpc>
              <a:spcBef>
                <a:spcPts val="0"/>
              </a:spcBef>
              <a:spcAft>
                <a:spcPts val="0"/>
              </a:spcAft>
              <a:buClr>
                <a:schemeClr val="accent1"/>
              </a:buClr>
              <a:buSzPct val="80000"/>
              <a:buFont typeface="Noto Sans Symbols"/>
              <a:buChar char="◼"/>
              <a:defRPr b="0" i="0" sz="3200" u="none" cap="none" strike="noStrike">
                <a:solidFill>
                  <a:schemeClr val="dk1"/>
                </a:solidFill>
                <a:latin typeface="Calibri"/>
                <a:ea typeface="Calibri"/>
                <a:cs typeface="Calibri"/>
                <a:sym typeface="Calibri"/>
              </a:defRPr>
            </a:lvl1pPr>
            <a:lvl2pPr indent="38100" lvl="1" marL="731520" marR="0" rtl="0" algn="l">
              <a:lnSpc>
                <a:spcPct val="100000"/>
              </a:lnSpc>
              <a:spcBef>
                <a:spcPts val="560"/>
              </a:spcBef>
              <a:spcAft>
                <a:spcPts val="0"/>
              </a:spcAft>
              <a:buClr>
                <a:schemeClr val="accent2"/>
              </a:buClr>
              <a:buSzPct val="90000"/>
              <a:buFont typeface="Noto Sans Symbols"/>
              <a:buChar char="▪"/>
              <a:defRPr b="0" i="0" sz="2800" u="none" cap="none" strike="noStrike">
                <a:solidFill>
                  <a:schemeClr val="dk1"/>
                </a:solidFill>
                <a:latin typeface="Calibri"/>
                <a:ea typeface="Calibri"/>
                <a:cs typeface="Calibri"/>
                <a:sym typeface="Calibri"/>
              </a:defRPr>
            </a:lvl2pPr>
            <a:lvl3pPr indent="70103" lvl="2" marL="996696" marR="0" rtl="0" algn="l">
              <a:lnSpc>
                <a:spcPct val="100000"/>
              </a:lnSpc>
              <a:spcBef>
                <a:spcPts val="480"/>
              </a:spcBef>
              <a:spcAft>
                <a:spcPts val="0"/>
              </a:spcAft>
              <a:buClr>
                <a:schemeClr val="accent3"/>
              </a:buClr>
              <a:buSzPct val="100000"/>
              <a:buFont typeface="Arial"/>
              <a:buChar char="▪"/>
              <a:defRPr b="0" i="0" sz="2400" u="none" cap="none" strike="noStrike">
                <a:solidFill>
                  <a:schemeClr val="dk1"/>
                </a:solidFill>
                <a:latin typeface="Calibri"/>
                <a:ea typeface="Calibri"/>
                <a:cs typeface="Calibri"/>
                <a:sym typeface="Calibri"/>
              </a:defRPr>
            </a:lvl3pPr>
            <a:lvl4pPr indent="66547" lvl="3" marL="1216152" marR="0" rtl="0" algn="l">
              <a:lnSpc>
                <a:spcPct val="100000"/>
              </a:lnSpc>
              <a:spcBef>
                <a:spcPts val="400"/>
              </a:spcBef>
              <a:spcAft>
                <a:spcPts val="0"/>
              </a:spcAft>
              <a:buClr>
                <a:schemeClr val="accent4"/>
              </a:buClr>
              <a:buSzPct val="100000"/>
              <a:buFont typeface="Arial"/>
              <a:buChar char="▪"/>
              <a:defRPr b="0" i="0" sz="2000" u="none" cap="none" strike="noStrike">
                <a:solidFill>
                  <a:schemeClr val="dk1"/>
                </a:solidFill>
                <a:latin typeface="Calibri"/>
                <a:ea typeface="Calibri"/>
                <a:cs typeface="Calibri"/>
                <a:sym typeface="Calibri"/>
              </a:defRPr>
            </a:lvl4pPr>
            <a:lvl5pPr indent="59436" lvl="4" marL="1426464" marR="0" rtl="0" algn="l">
              <a:lnSpc>
                <a:spcPct val="100000"/>
              </a:lnSpc>
              <a:spcBef>
                <a:spcPts val="400"/>
              </a:spcBef>
              <a:spcAft>
                <a:spcPts val="0"/>
              </a:spcAft>
              <a:buClr>
                <a:schemeClr val="accent5"/>
              </a:buClr>
              <a:buSzPct val="100000"/>
              <a:buFont typeface="Noto Sans Symbols"/>
              <a:buChar char="•"/>
              <a:defRPr b="0" i="0" sz="2000" u="none" cap="none" strike="noStrike">
                <a:solidFill>
                  <a:schemeClr val="dk1"/>
                </a:solidFill>
                <a:latin typeface="Calibri"/>
                <a:ea typeface="Calibri"/>
                <a:cs typeface="Calibri"/>
                <a:sym typeface="Calibri"/>
              </a:defRPr>
            </a:lvl5pPr>
            <a:lvl6pPr indent="61467" lvl="5" marL="1627632" marR="0" rtl="0" algn="l">
              <a:lnSpc>
                <a:spcPct val="100000"/>
              </a:lnSpc>
              <a:spcBef>
                <a:spcPts val="400"/>
              </a:spcBef>
              <a:spcAft>
                <a:spcPts val="0"/>
              </a:spcAft>
              <a:buClr>
                <a:schemeClr val="accent6"/>
              </a:buClr>
              <a:buSzPct val="100000"/>
              <a:buFont typeface="Noto Sans Symbols"/>
              <a:buChar char="⚫"/>
              <a:defRPr b="0" i="0" sz="2000" u="none" cap="none" strike="noStrike">
                <a:solidFill>
                  <a:schemeClr val="dk1"/>
                </a:solidFill>
                <a:latin typeface="Calibri"/>
                <a:ea typeface="Calibri"/>
                <a:cs typeface="Calibri"/>
                <a:sym typeface="Calibri"/>
              </a:defRPr>
            </a:lvl6pPr>
            <a:lvl7pPr indent="38100" lvl="6" marL="1828800" marR="0" rtl="0" algn="l">
              <a:lnSpc>
                <a:spcPct val="100000"/>
              </a:lnSpc>
              <a:spcBef>
                <a:spcPts val="360"/>
              </a:spcBef>
              <a:spcAft>
                <a:spcPts val="0"/>
              </a:spcAft>
              <a:buClr>
                <a:schemeClr val="accent1"/>
              </a:buClr>
              <a:buSzPct val="100000"/>
              <a:buFont typeface="Noto Sans Symbols"/>
              <a:buChar char="⚫"/>
              <a:defRPr b="0" i="0" sz="1800" u="none" cap="none" strike="noStrike">
                <a:solidFill>
                  <a:schemeClr val="dk1"/>
                </a:solidFill>
                <a:latin typeface="Calibri"/>
                <a:ea typeface="Calibri"/>
                <a:cs typeface="Calibri"/>
                <a:sym typeface="Calibri"/>
              </a:defRPr>
            </a:lvl7pPr>
            <a:lvl8pPr indent="40132" lvl="7" marL="2029968" marR="0" rtl="0" algn="l">
              <a:lnSpc>
                <a:spcPct val="100000"/>
              </a:lnSpc>
              <a:spcBef>
                <a:spcPts val="360"/>
              </a:spcBef>
              <a:spcAft>
                <a:spcPts val="0"/>
              </a:spcAft>
              <a:buClr>
                <a:schemeClr val="accent2"/>
              </a:buClr>
              <a:buSzPct val="100000"/>
              <a:buFont typeface="Noto Sans Symbols"/>
              <a:buChar char="⚫"/>
              <a:defRPr b="0" i="0" sz="1800" u="none" cap="none" strike="noStrike">
                <a:solidFill>
                  <a:schemeClr val="dk1"/>
                </a:solidFill>
                <a:latin typeface="Calibri"/>
                <a:ea typeface="Calibri"/>
                <a:cs typeface="Calibri"/>
                <a:sym typeface="Calibri"/>
              </a:defRPr>
            </a:lvl8pPr>
            <a:lvl9pPr indent="42164" lvl="8" marL="2231136" marR="0" rtl="0" algn="l">
              <a:lnSpc>
                <a:spcPct val="100000"/>
              </a:lnSpc>
              <a:spcBef>
                <a:spcPts val="360"/>
              </a:spcBef>
              <a:spcAft>
                <a:spcPts val="0"/>
              </a:spcAft>
              <a:buClr>
                <a:schemeClr val="accent3"/>
              </a:buClr>
              <a:buSzPct val="100000"/>
              <a:buFont typeface="Noto Sans Symbols"/>
              <a:buChar char="⚫"/>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0" type="dt"/>
          </p:nvPr>
        </p:nvSpPr>
        <p:spPr>
          <a:xfrm>
            <a:off x="457200" y="6476998"/>
            <a:ext cx="213359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2640596" y="6476998"/>
            <a:ext cx="5507719" cy="27431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rgbClr val="414141"/>
              </a:buClr>
              <a:buFont typeface="Calibri"/>
              <a:buNone/>
              <a:defRPr b="0" i="0" sz="1200" u="none" cap="none" strike="noStrike">
                <a:solidFill>
                  <a:srgbClr val="41414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2" type="sldNum"/>
          </p:nvPr>
        </p:nvSpPr>
        <p:spPr>
          <a:xfrm>
            <a:off x="8204396" y="6476998"/>
            <a:ext cx="733864" cy="274319"/>
          </a:xfrm>
          <a:prstGeom prst="rect">
            <a:avLst/>
          </a:prstGeom>
          <a:noFill/>
          <a:ln>
            <a:noFill/>
          </a:ln>
        </p:spPr>
        <p:txBody>
          <a:bodyPr anchorCtr="0" anchor="b" bIns="0" lIns="91425" rIns="91425" wrap="square" tIns="45700">
            <a:noAutofit/>
          </a:bodyPr>
          <a:lstStyle/>
          <a:p>
            <a:pPr indent="0" lvl="0" marL="0" marR="0" rtl="0" algn="r">
              <a:lnSpc>
                <a:spcPct val="100000"/>
              </a:lnSpc>
              <a:spcBef>
                <a:spcPts val="0"/>
              </a:spcBef>
              <a:spcAft>
                <a:spcPts val="0"/>
              </a:spcAft>
              <a:buClr>
                <a:srgbClr val="414141"/>
              </a:buClr>
              <a:buSzPct val="25000"/>
              <a:buFont typeface="Calibri"/>
              <a:buNone/>
            </a:pPr>
            <a:fld id="{00000000-1234-1234-1234-123412341234}" type="slidenum">
              <a:rPr b="0" i="0" lang="bg-BG" sz="1200" u="none" cap="none" strike="noStrike">
                <a:solidFill>
                  <a:srgbClr val="41414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ctrTitle"/>
          </p:nvPr>
        </p:nvSpPr>
        <p:spPr>
          <a:xfrm>
            <a:off x="685800" y="3355848"/>
            <a:ext cx="8077199" cy="1673352"/>
          </a:xfrm>
          <a:prstGeom prst="rect">
            <a:avLst/>
          </a:prstGeom>
          <a:noFill/>
          <a:ln>
            <a:noFill/>
          </a:ln>
        </p:spPr>
        <p:txBody>
          <a:bodyPr anchorCtr="0" anchor="t" bIns="0" lIns="91425" rIns="45700" wrap="square" tIns="0">
            <a:noAutofit/>
          </a:bodyPr>
          <a:lstStyle/>
          <a:p>
            <a:pPr indent="0" lvl="0" marL="0" marR="0" rtl="0" algn="l">
              <a:lnSpc>
                <a:spcPct val="100000"/>
              </a:lnSpc>
              <a:spcBef>
                <a:spcPts val="0"/>
              </a:spcBef>
              <a:spcAft>
                <a:spcPts val="0"/>
              </a:spcAft>
              <a:buClr>
                <a:srgbClr val="FFC700"/>
              </a:buClr>
              <a:buSzPct val="25000"/>
              <a:buFont typeface="Calibri"/>
              <a:buNone/>
            </a:pPr>
            <a:r>
              <a:rPr b="1" i="0" lang="bg-BG" sz="4700" u="none" cap="none" strike="noStrike">
                <a:solidFill>
                  <a:srgbClr val="FFC700"/>
                </a:solidFill>
                <a:latin typeface="Calibri"/>
                <a:ea typeface="Calibri"/>
                <a:cs typeface="Calibri"/>
                <a:sym typeface="Calibri"/>
              </a:rPr>
              <a:t>Електромагнитни измервателни системи</a:t>
            </a:r>
          </a:p>
        </p:txBody>
      </p:sp>
      <p:sp>
        <p:nvSpPr>
          <p:cNvPr id="113" name="Shape 113"/>
          <p:cNvSpPr txBox="1"/>
          <p:nvPr>
            <p:ph idx="1" type="subTitle"/>
          </p:nvPr>
        </p:nvSpPr>
        <p:spPr>
          <a:xfrm>
            <a:off x="685800" y="1828800"/>
            <a:ext cx="8077199" cy="1499615"/>
          </a:xfrm>
          <a:prstGeom prst="rect">
            <a:avLst/>
          </a:prstGeom>
          <a:noFill/>
          <a:ln>
            <a:noFill/>
          </a:ln>
        </p:spPr>
        <p:txBody>
          <a:bodyPr anchorCtr="0" anchor="b" bIns="0" lIns="118850" rIns="45700" wrap="square" tIns="0">
            <a:noAutofit/>
          </a:bodyPr>
          <a:lstStyle/>
          <a:p>
            <a:pPr indent="0" lvl="0" marL="0" marR="0" rtl="0" algn="l">
              <a:lnSpc>
                <a:spcPct val="100000"/>
              </a:lnSpc>
              <a:spcBef>
                <a:spcPts val="0"/>
              </a:spcBef>
              <a:spcAft>
                <a:spcPts val="0"/>
              </a:spcAft>
              <a:buClr>
                <a:schemeClr val="accent1"/>
              </a:buClr>
              <a:buSzPct val="25000"/>
              <a:buFont typeface="Noto Sans Symbols"/>
              <a:buNone/>
            </a:pPr>
            <a:r>
              <a:rPr b="0" i="0" lang="bg-BG" sz="2000" u="none" cap="none" strike="noStrike">
                <a:solidFill>
                  <a:srgbClr val="FFFFFF"/>
                </a:solidFill>
                <a:latin typeface="Calibri"/>
                <a:ea typeface="Calibri"/>
                <a:cs typeface="Calibri"/>
                <a:sym typeface="Calibri"/>
              </a:rPr>
              <a:t>Александър Христов, 41 група, фак. N 121214001</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Shape 172"/>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Волтметри</a:t>
            </a:r>
          </a:p>
        </p:txBody>
      </p:sp>
      <p:sp>
        <p:nvSpPr>
          <p:cNvPr id="173" name="Shape 173"/>
          <p:cNvSpPr txBox="1"/>
          <p:nvPr>
            <p:ph idx="2" type="body"/>
          </p:nvPr>
        </p:nvSpPr>
        <p:spPr>
          <a:xfrm>
            <a:off x="539552" y="1773935"/>
            <a:ext cx="8147247" cy="4623816"/>
          </a:xfrm>
          <a:prstGeom prst="rect">
            <a:avLst/>
          </a:prstGeom>
          <a:noFill/>
          <a:ln>
            <a:noFill/>
          </a:ln>
        </p:spPr>
        <p:txBody>
          <a:bodyPr anchorCtr="0" anchor="t" bIns="45700" lIns="54850" rIns="91425" wrap="square" tIns="91425">
            <a:noAutofit/>
          </a:bodyPr>
          <a:lstStyle/>
          <a:p>
            <a:pPr indent="-324612" lvl="0" marL="438912" marR="0" rtl="0" algn="l">
              <a:lnSpc>
                <a:spcPct val="80000"/>
              </a:lnSpc>
              <a:spcBef>
                <a:spcPts val="0"/>
              </a:spcBef>
              <a:spcAft>
                <a:spcPts val="0"/>
              </a:spcAft>
              <a:buClr>
                <a:schemeClr val="accent1"/>
              </a:buClr>
              <a:buSzPct val="79385"/>
              <a:buFont typeface="Noto Sans Symbols"/>
              <a:buChar char="◼"/>
            </a:pPr>
            <a:r>
              <a:rPr b="0" i="0" lang="bg-BG" sz="2590" u="none" cap="none" strike="noStrike">
                <a:solidFill>
                  <a:schemeClr val="dk1"/>
                </a:solidFill>
                <a:latin typeface="Calibri"/>
                <a:ea typeface="Calibri"/>
                <a:cs typeface="Calibri"/>
                <a:sym typeface="Calibri"/>
              </a:rPr>
              <a:t>В ЕМ волтметри последователно на бобината е свързан допълнителен резистор, който в преносимите уреди има няколко секции за получаване на обхватите му. Минималните обхвати на волтметъра са няколко десетки волта. Ограниченията тук са свързани със значителната консумация на уредите(токът на пълно отклонение има голяма стойност). При подходящо съпротивление обхватите достигат 600V. За намаляване на честотните грешки паралелно на част от допълнителния резистор се включва подходящ кондензатор и така честотния обхват може да достигне до 1500Hz.</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Shape 178"/>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050" u="none" cap="none" strike="noStrike">
                <a:solidFill>
                  <a:srgbClr val="FFC700"/>
                </a:solidFill>
                <a:latin typeface="Calibri"/>
                <a:ea typeface="Calibri"/>
                <a:cs typeface="Calibri"/>
                <a:sym typeface="Calibri"/>
              </a:rPr>
              <a:t>Вибрационен електромагнитен честотомер</a:t>
            </a:r>
          </a:p>
        </p:txBody>
      </p:sp>
      <p:sp>
        <p:nvSpPr>
          <p:cNvPr id="179" name="Shape 179"/>
          <p:cNvSpPr txBox="1"/>
          <p:nvPr>
            <p:ph idx="1" type="body"/>
          </p:nvPr>
        </p:nvSpPr>
        <p:spPr>
          <a:xfrm>
            <a:off x="457200" y="1773935"/>
            <a:ext cx="8363272" cy="4751408"/>
          </a:xfrm>
          <a:prstGeom prst="rect">
            <a:avLst/>
          </a:prstGeom>
          <a:noFill/>
          <a:ln>
            <a:noFill/>
          </a:ln>
        </p:spPr>
        <p:txBody>
          <a:bodyPr anchorCtr="0" anchor="t" bIns="45700" lIns="91425" rIns="91425" wrap="square" tIns="91425">
            <a:noAutofit/>
          </a:bodyPr>
          <a:lstStyle/>
          <a:p>
            <a:pPr indent="-324612" lvl="0" marL="438912" marR="0" rtl="0" algn="l">
              <a:lnSpc>
                <a:spcPct val="9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Принципът на работа е следния: Към бобината на електромагнита се подава напрежение със измерваната честота. В непосредствена близост до електромагнита са закрепени два реда еластични стоманени пластинки, които могат да вибрират свободно под прорезите на цифреника. Всяка пластинка има различна честота на свободните трептения. Електромагнитните сили на привличане на пластинките имат двойно по- голяма честота от измерваната. С най-голяма амплитуда ще вибрира пластинката, чиято собствена честота е равна на честотата на силите на привличане.</a:t>
            </a:r>
          </a:p>
          <a:p>
            <a:pPr indent="-324612" lvl="0" marL="438912" marR="0" rtl="0" algn="l">
              <a:lnSpc>
                <a:spcPct val="9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Вибрационните честотомери имат диапазонни обхвати 45-55 Hz или 450-550 Hz. Грешката им е от порядъка на 1,5-2,5%.</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Shape 184"/>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Използвана литература</a:t>
            </a:r>
          </a:p>
        </p:txBody>
      </p:sp>
      <p:sp>
        <p:nvSpPr>
          <p:cNvPr id="185" name="Shape 185"/>
          <p:cNvSpPr txBox="1"/>
          <p:nvPr>
            <p:ph idx="1" type="body"/>
          </p:nvPr>
        </p:nvSpPr>
        <p:spPr>
          <a:xfrm>
            <a:off x="457200" y="1773935"/>
            <a:ext cx="8291263" cy="4623816"/>
          </a:xfrm>
          <a:prstGeom prst="rect">
            <a:avLst/>
          </a:prstGeom>
          <a:noFill/>
          <a:ln>
            <a:noFill/>
          </a:ln>
        </p:spPr>
        <p:txBody>
          <a:bodyPr anchorCtr="0" anchor="t" bIns="45700" lIns="91425" rIns="91425" wrap="square" tIns="91425">
            <a:noAutofit/>
          </a:bodyPr>
          <a:lstStyle/>
          <a:p>
            <a:pPr indent="-518922" lvl="0" marL="633222" marR="0" rtl="0" algn="l">
              <a:lnSpc>
                <a:spcPct val="80000"/>
              </a:lnSpc>
              <a:spcBef>
                <a:spcPts val="0"/>
              </a:spcBef>
              <a:spcAft>
                <a:spcPts val="0"/>
              </a:spcAft>
              <a:buClr>
                <a:schemeClr val="accent1"/>
              </a:buClr>
              <a:buSzPct val="78671"/>
              <a:buFont typeface="Noto Sans Symbols"/>
              <a:buAutoNum type="arabicPeriod"/>
            </a:pPr>
            <a:r>
              <a:rPr b="0" i="0" lang="bg-BG" sz="2380" u="none" cap="none" strike="noStrike">
                <a:solidFill>
                  <a:schemeClr val="dk1"/>
                </a:solidFill>
                <a:latin typeface="Calibri"/>
                <a:ea typeface="Calibri"/>
                <a:cs typeface="Calibri"/>
                <a:sym typeface="Calibri"/>
              </a:rPr>
              <a:t>Електрически измервания под общата редакция на проф. Б. Матраков, ИПК на ТУ-София, 1999</a:t>
            </a:r>
          </a:p>
          <a:p>
            <a:pPr indent="-518922" lvl="0" marL="633222" marR="0" rtl="0" algn="l">
              <a:lnSpc>
                <a:spcPct val="80000"/>
              </a:lnSpc>
              <a:spcBef>
                <a:spcPts val="0"/>
              </a:spcBef>
              <a:spcAft>
                <a:spcPts val="0"/>
              </a:spcAft>
              <a:buClr>
                <a:schemeClr val="accent1"/>
              </a:buClr>
              <a:buSzPct val="78671"/>
              <a:buFont typeface="Noto Sans Symbols"/>
              <a:buAutoNum type="arabicPeriod"/>
            </a:pPr>
            <a:r>
              <a:rPr b="0" i="0" lang="bg-BG" sz="2380" u="none" cap="none" strike="noStrike">
                <a:solidFill>
                  <a:schemeClr val="dk1"/>
                </a:solidFill>
                <a:latin typeface="Calibri"/>
                <a:ea typeface="Calibri"/>
                <a:cs typeface="Calibri"/>
                <a:sym typeface="Calibri"/>
              </a:rPr>
              <a:t> Електрически измервания под общата редакция на проф. Ал. Балтаджиев, Техника,София, 1977</a:t>
            </a:r>
          </a:p>
          <a:p>
            <a:pPr indent="-518922" lvl="0" marL="633222" marR="0" rtl="0" algn="l">
              <a:lnSpc>
                <a:spcPct val="80000"/>
              </a:lnSpc>
              <a:spcBef>
                <a:spcPts val="0"/>
              </a:spcBef>
              <a:spcAft>
                <a:spcPts val="0"/>
              </a:spcAft>
              <a:buClr>
                <a:schemeClr val="accent1"/>
              </a:buClr>
              <a:buSzPct val="78671"/>
              <a:buFont typeface="Noto Sans Symbols"/>
              <a:buAutoNum type="arabicPeriod"/>
            </a:pPr>
            <a:r>
              <a:rPr b="0" i="0" lang="bg-BG" sz="2380" u="none" cap="none" strike="noStrike">
                <a:solidFill>
                  <a:schemeClr val="dk1"/>
                </a:solidFill>
                <a:latin typeface="Calibri"/>
                <a:ea typeface="Calibri"/>
                <a:cs typeface="Calibri"/>
                <a:sym typeface="Calibri"/>
              </a:rPr>
              <a:t> URL:</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http://setunna.com/en/electronics/electromagnetic-measuring-devices</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https://sites.google.com/site/izmervatelniuredi/iii-izmervatelni-mehanizmi-za-neposredstvena-ocenka/elektromagnitna-sistema</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http://tehnopribor.ru/termin/elektromagnitnye_izmeritelnye_pribory.html</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http://xreferat.com/102/1643-1-elektrodinamicheskie-i-elektromagnitnye-izmeritel-nye-pribory.html</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http://malishev.info/exams/metrologia/sem4/16/</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Въпроси?</a:t>
            </a:r>
          </a:p>
        </p:txBody>
      </p:sp>
      <p:sp>
        <p:nvSpPr>
          <p:cNvPr id="191" name="Shape 191"/>
          <p:cNvSpPr txBox="1"/>
          <p:nvPr>
            <p:ph idx="1" type="body"/>
          </p:nvPr>
        </p:nvSpPr>
        <p:spPr>
          <a:xfrm>
            <a:off x="457200" y="1773935"/>
            <a:ext cx="8363272" cy="4623816"/>
          </a:xfrm>
          <a:prstGeom prst="rect">
            <a:avLst/>
          </a:prstGeom>
          <a:noFill/>
          <a:ln>
            <a:noFill/>
          </a:ln>
        </p:spPr>
        <p:txBody>
          <a:bodyPr anchorCtr="0" anchor="t" bIns="45700" lIns="91425" rIns="91425" wrap="square" tIns="91425">
            <a:noAutofit/>
          </a:bodyPr>
          <a:lstStyle/>
          <a:p>
            <a:pPr indent="-4571" lvl="0" marL="118871" marR="0" rtl="0" algn="l">
              <a:lnSpc>
                <a:spcPct val="100000"/>
              </a:lnSpc>
              <a:spcBef>
                <a:spcPts val="0"/>
              </a:spcBef>
              <a:spcAft>
                <a:spcPts val="0"/>
              </a:spcAft>
              <a:buClr>
                <a:schemeClr val="accent1"/>
              </a:buClr>
              <a:buSzPct val="25000"/>
              <a:buFont typeface="Noto Sans Symbols"/>
              <a:buNone/>
            </a:pPr>
            <a:r>
              <a:t/>
            </a:r>
            <a:endParaRPr b="0" i="0" sz="2800" u="none" cap="none" strike="noStrike">
              <a:solidFill>
                <a:schemeClr val="dk1"/>
              </a:solidFill>
              <a:latin typeface="Calibri"/>
              <a:ea typeface="Calibri"/>
              <a:cs typeface="Calibri"/>
              <a:sym typeface="Calibri"/>
            </a:endParaRPr>
          </a:p>
          <a:p>
            <a:pPr indent="-4571" lvl="0" marL="118871" marR="0" rtl="0" algn="l">
              <a:lnSpc>
                <a:spcPct val="100000"/>
              </a:lnSpc>
              <a:spcBef>
                <a:spcPts val="0"/>
              </a:spcBef>
              <a:spcAft>
                <a:spcPts val="0"/>
              </a:spcAft>
              <a:buClr>
                <a:schemeClr val="accent1"/>
              </a:buClr>
              <a:buSzPct val="25000"/>
              <a:buFont typeface="Noto Sans Symbols"/>
              <a:buNone/>
            </a:pPr>
            <a:r>
              <a:t/>
            </a:r>
            <a:endParaRPr b="0" i="0" sz="2800" u="none" cap="none" strike="noStrike">
              <a:solidFill>
                <a:schemeClr val="dk1"/>
              </a:solidFill>
              <a:latin typeface="Calibri"/>
              <a:ea typeface="Calibri"/>
              <a:cs typeface="Calibri"/>
              <a:sym typeface="Calibri"/>
            </a:endParaRPr>
          </a:p>
          <a:p>
            <a:pPr indent="-4571" lvl="0" marL="118871" marR="0" rtl="0" algn="l">
              <a:lnSpc>
                <a:spcPct val="100000"/>
              </a:lnSpc>
              <a:spcBef>
                <a:spcPts val="0"/>
              </a:spcBef>
              <a:spcAft>
                <a:spcPts val="0"/>
              </a:spcAft>
              <a:buClr>
                <a:schemeClr val="accent1"/>
              </a:buClr>
              <a:buSzPct val="25000"/>
              <a:buFont typeface="Noto Sans Symbols"/>
              <a:buNone/>
            </a:pPr>
            <a:r>
              <a:t/>
            </a:r>
            <a:endParaRPr b="0" i="0" sz="2800" u="none" cap="none" strike="noStrike">
              <a:solidFill>
                <a:schemeClr val="dk1"/>
              </a:solidFill>
              <a:latin typeface="Calibri"/>
              <a:ea typeface="Calibri"/>
              <a:cs typeface="Calibri"/>
              <a:sym typeface="Calibri"/>
            </a:endParaRPr>
          </a:p>
          <a:p>
            <a:pPr indent="-4571" lvl="0" marL="118871" marR="0" rtl="0" algn="l">
              <a:lnSpc>
                <a:spcPct val="100000"/>
              </a:lnSpc>
              <a:spcBef>
                <a:spcPts val="0"/>
              </a:spcBef>
              <a:spcAft>
                <a:spcPts val="0"/>
              </a:spcAft>
              <a:buClr>
                <a:schemeClr val="accent1"/>
              </a:buClr>
              <a:buSzPct val="25000"/>
              <a:buFont typeface="Noto Sans Symbols"/>
              <a:buNone/>
            </a:pPr>
            <a:r>
              <a:t/>
            </a:r>
            <a:endParaRPr b="0" i="0" sz="2800" u="none" cap="none" strike="noStrike">
              <a:solidFill>
                <a:schemeClr val="dk1"/>
              </a:solidFill>
              <a:latin typeface="Calibri"/>
              <a:ea typeface="Calibri"/>
              <a:cs typeface="Calibri"/>
              <a:sym typeface="Calibri"/>
            </a:endParaRPr>
          </a:p>
          <a:p>
            <a:pPr indent="-4571" lvl="0" marL="118871" marR="0" rtl="0" algn="l">
              <a:lnSpc>
                <a:spcPct val="100000"/>
              </a:lnSpc>
              <a:spcBef>
                <a:spcPts val="0"/>
              </a:spcBef>
              <a:spcAft>
                <a:spcPts val="0"/>
              </a:spcAft>
              <a:buClr>
                <a:schemeClr val="accent1"/>
              </a:buClr>
              <a:buSzPct val="25000"/>
              <a:buFont typeface="Noto Sans Symbols"/>
              <a:buNone/>
            </a:pPr>
            <a:r>
              <a:rPr b="0" i="0" lang="bg-BG" sz="2800" u="none" cap="none" strike="noStrike">
                <a:solidFill>
                  <a:schemeClr val="dk1"/>
                </a:solidFill>
                <a:latin typeface="Calibri"/>
                <a:ea typeface="Calibri"/>
                <a:cs typeface="Calibri"/>
                <a:sym typeface="Calibri"/>
              </a:rPr>
              <a:t>	</a:t>
            </a:r>
            <a:r>
              <a:rPr b="0" i="0" lang="bg-BG" sz="4400" u="none" cap="none" strike="noStrike">
                <a:solidFill>
                  <a:schemeClr val="dk1"/>
                </a:solidFill>
                <a:latin typeface="Calibri"/>
                <a:ea typeface="Calibri"/>
                <a:cs typeface="Calibri"/>
                <a:sym typeface="Calibri"/>
              </a:rPr>
              <a:t>Благодаря за вниманието!</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457200" y="155447"/>
            <a:ext cx="8229600" cy="1252727"/>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Устройство</a:t>
            </a:r>
          </a:p>
        </p:txBody>
      </p:sp>
      <p:sp>
        <p:nvSpPr>
          <p:cNvPr id="119" name="Shape 119"/>
          <p:cNvSpPr txBox="1"/>
          <p:nvPr>
            <p:ph idx="1" type="body"/>
          </p:nvPr>
        </p:nvSpPr>
        <p:spPr>
          <a:xfrm>
            <a:off x="457200" y="1775191"/>
            <a:ext cx="8229600" cy="4625608"/>
          </a:xfrm>
          <a:prstGeom prst="rect">
            <a:avLst/>
          </a:prstGeom>
          <a:noFill/>
          <a:ln>
            <a:noFill/>
          </a:ln>
        </p:spPr>
        <p:txBody>
          <a:bodyPr anchorCtr="0" anchor="t" bIns="45700" lIns="54850" rIns="91425" wrap="square" tIns="91425">
            <a:noAutofit/>
          </a:bodyPr>
          <a:lstStyle/>
          <a:p>
            <a:pPr indent="-324612" lvl="0" marL="438912" marR="0" rtl="0" algn="l">
              <a:lnSpc>
                <a:spcPct val="80000"/>
              </a:lnSpc>
              <a:spcBef>
                <a:spcPts val="0"/>
              </a:spcBef>
              <a:spcAft>
                <a:spcPts val="0"/>
              </a:spcAft>
              <a:buClr>
                <a:schemeClr val="accent1"/>
              </a:buClr>
              <a:buSzPct val="77880"/>
              <a:buFont typeface="Noto Sans Symbols"/>
              <a:buChar char="◼"/>
            </a:pPr>
            <a:r>
              <a:rPr b="0" i="0" lang="bg-BG" sz="2960" u="none" cap="none" strike="noStrike">
                <a:solidFill>
                  <a:schemeClr val="dk1"/>
                </a:solidFill>
                <a:latin typeface="Calibri"/>
                <a:ea typeface="Calibri"/>
                <a:cs typeface="Calibri"/>
                <a:sym typeface="Calibri"/>
              </a:rPr>
              <a:t>Символно означение:</a:t>
            </a:r>
          </a:p>
          <a:p>
            <a:pPr indent="-324612" lvl="0" marL="438912" marR="0" rtl="0" algn="l">
              <a:lnSpc>
                <a:spcPct val="80000"/>
              </a:lnSpc>
              <a:spcBef>
                <a:spcPts val="0"/>
              </a:spcBef>
              <a:spcAft>
                <a:spcPts val="0"/>
              </a:spcAft>
              <a:buClr>
                <a:schemeClr val="accent1"/>
              </a:buClr>
              <a:buSzPct val="25000"/>
              <a:buFont typeface="Noto Sans Symbols"/>
              <a:buNone/>
            </a:pPr>
            <a:r>
              <a:t/>
            </a:r>
            <a:endParaRPr b="0" i="0" sz="2960" u="none" cap="none" strike="noStrike">
              <a:solidFill>
                <a:schemeClr val="dk1"/>
              </a:solidFill>
              <a:latin typeface="Calibri"/>
              <a:ea typeface="Calibri"/>
              <a:cs typeface="Calibri"/>
              <a:sym typeface="Calibri"/>
            </a:endParaRPr>
          </a:p>
          <a:p>
            <a:pPr indent="-324612" lvl="0" marL="438912" marR="0" rtl="0" algn="l">
              <a:lnSpc>
                <a:spcPct val="80000"/>
              </a:lnSpc>
              <a:spcBef>
                <a:spcPts val="0"/>
              </a:spcBef>
              <a:spcAft>
                <a:spcPts val="0"/>
              </a:spcAft>
              <a:buClr>
                <a:schemeClr val="accent1"/>
              </a:buClr>
              <a:buSzPct val="77880"/>
              <a:buFont typeface="Noto Sans Symbols"/>
              <a:buChar char="◼"/>
            </a:pPr>
            <a:r>
              <a:rPr b="0" i="0" lang="bg-BG" sz="2960" u="none" cap="none" strike="noStrike">
                <a:solidFill>
                  <a:schemeClr val="dk1"/>
                </a:solidFill>
                <a:latin typeface="Calibri"/>
                <a:ea typeface="Calibri"/>
                <a:cs typeface="Calibri"/>
                <a:sym typeface="Calibri"/>
              </a:rPr>
              <a:t>Неподвижната част на електромагнитните измервателни механизми представлява бобина, през която протича измерваният ток или част от него. Подвижната част представлява пластинка от феромагнитен материал. Разработени са различни конструкции, но широко приложение в практиката са намерили само две:</a:t>
            </a:r>
            <a:br>
              <a:rPr b="0" i="0" lang="bg-BG" sz="2960" u="none" cap="none" strike="noStrike">
                <a:solidFill>
                  <a:schemeClr val="dk1"/>
                </a:solidFill>
                <a:latin typeface="Calibri"/>
                <a:ea typeface="Calibri"/>
                <a:cs typeface="Calibri"/>
                <a:sym typeface="Calibri"/>
              </a:rPr>
            </a:br>
            <a:r>
              <a:rPr b="0" i="0" lang="bg-BG" sz="2960" u="none" cap="none" strike="noStrike">
                <a:solidFill>
                  <a:schemeClr val="dk1"/>
                </a:solidFill>
                <a:latin typeface="Calibri"/>
                <a:ea typeface="Calibri"/>
                <a:cs typeface="Calibri"/>
                <a:sym typeface="Calibri"/>
              </a:rPr>
              <a:t>а) с плоска бобина;</a:t>
            </a:r>
            <a:br>
              <a:rPr b="0" i="0" lang="bg-BG" sz="2960" u="none" cap="none" strike="noStrike">
                <a:solidFill>
                  <a:schemeClr val="dk1"/>
                </a:solidFill>
                <a:latin typeface="Calibri"/>
                <a:ea typeface="Calibri"/>
                <a:cs typeface="Calibri"/>
                <a:sym typeface="Calibri"/>
              </a:rPr>
            </a:br>
            <a:r>
              <a:rPr b="0" i="0" lang="bg-BG" sz="2960" u="none" cap="none" strike="noStrike">
                <a:solidFill>
                  <a:schemeClr val="dk1"/>
                </a:solidFill>
                <a:latin typeface="Calibri"/>
                <a:ea typeface="Calibri"/>
                <a:cs typeface="Calibri"/>
                <a:sym typeface="Calibri"/>
              </a:rPr>
              <a:t>б) с кръгла бобина.</a:t>
            </a:r>
          </a:p>
        </p:txBody>
      </p:sp>
      <p:pic>
        <p:nvPicPr>
          <p:cNvPr id="120" name="Shape 120"/>
          <p:cNvPicPr preferRelativeResize="0"/>
          <p:nvPr/>
        </p:nvPicPr>
        <p:blipFill rotWithShape="1">
          <a:blip r:embed="rId3">
            <a:alphaModFix/>
          </a:blip>
          <a:srcRect b="0" l="0" r="0" t="0"/>
          <a:stretch/>
        </p:blipFill>
        <p:spPr>
          <a:xfrm>
            <a:off x="4675262" y="1647111"/>
            <a:ext cx="688826" cy="71813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050" u="none" cap="none" strike="noStrike">
                <a:solidFill>
                  <a:srgbClr val="FFC700"/>
                </a:solidFill>
                <a:latin typeface="Calibri"/>
                <a:ea typeface="Calibri"/>
                <a:cs typeface="Calibri"/>
                <a:sym typeface="Calibri"/>
              </a:rPr>
              <a:t>Устройство на ЕМ измервателна система с плоска бобина</a:t>
            </a:r>
          </a:p>
        </p:txBody>
      </p:sp>
      <p:pic>
        <p:nvPicPr>
          <p:cNvPr id="126" name="Shape 126"/>
          <p:cNvPicPr preferRelativeResize="0"/>
          <p:nvPr>
            <p:ph idx="1" type="body"/>
          </p:nvPr>
        </p:nvPicPr>
        <p:blipFill rotWithShape="1">
          <a:blip r:embed="rId3">
            <a:alphaModFix/>
          </a:blip>
          <a:srcRect b="0" l="0" r="0" t="0"/>
          <a:stretch/>
        </p:blipFill>
        <p:spPr>
          <a:xfrm>
            <a:off x="395536" y="2420888"/>
            <a:ext cx="3009800" cy="3564599"/>
          </a:xfrm>
          <a:prstGeom prst="rect">
            <a:avLst/>
          </a:prstGeom>
          <a:noFill/>
          <a:ln>
            <a:noFill/>
          </a:ln>
        </p:spPr>
      </p:pic>
      <p:sp>
        <p:nvSpPr>
          <p:cNvPr id="127" name="Shape 127"/>
          <p:cNvSpPr txBox="1"/>
          <p:nvPr>
            <p:ph idx="2" type="body"/>
          </p:nvPr>
        </p:nvSpPr>
        <p:spPr>
          <a:xfrm>
            <a:off x="3707903" y="1773935"/>
            <a:ext cx="5328591" cy="4967432"/>
          </a:xfrm>
          <a:prstGeom prst="rect">
            <a:avLst/>
          </a:prstGeom>
          <a:noFill/>
          <a:ln>
            <a:noFill/>
          </a:ln>
        </p:spPr>
        <p:txBody>
          <a:bodyPr anchorCtr="0" anchor="t" bIns="45700" lIns="54850" rIns="91425" wrap="square" tIns="91425">
            <a:noAutofit/>
          </a:bodyPr>
          <a:lstStyle/>
          <a:p>
            <a:pPr indent="-324612" lvl="0" marL="438912" marR="0" rtl="0" algn="l">
              <a:lnSpc>
                <a:spcPct val="80000"/>
              </a:lnSpc>
              <a:spcBef>
                <a:spcPts val="0"/>
              </a:spcBef>
              <a:spcAft>
                <a:spcPts val="0"/>
              </a:spcAft>
              <a:buClr>
                <a:schemeClr val="accent1"/>
              </a:buClr>
              <a:buSzPct val="75616"/>
              <a:buFont typeface="Noto Sans Symbols"/>
              <a:buChar char="◼"/>
            </a:pPr>
            <a:r>
              <a:rPr b="0" i="0" lang="bg-BG" sz="1750" u="none" cap="none" strike="noStrike">
                <a:solidFill>
                  <a:schemeClr val="dk1"/>
                </a:solidFill>
                <a:latin typeface="Calibri"/>
                <a:ea typeface="Calibri"/>
                <a:cs typeface="Calibri"/>
                <a:sym typeface="Calibri"/>
              </a:rPr>
              <a:t>Неподвижна частна измервателния механизъм е плоската бобина 1, през която протича измерваният ток. Срещу кухината на бобината е разположена феромагнитната пластинка 2, ексцентрично разположена на оста 3. Към същата ос са свързани стрелката 4, единият край на спиралната пружина, която създава противодействащия момент, и буталото на въздушния успокоител.</a:t>
            </a:r>
          </a:p>
          <a:p>
            <a:pPr indent="-324612" lvl="0" marL="438912" marR="0" rtl="0" algn="l">
              <a:lnSpc>
                <a:spcPct val="80000"/>
              </a:lnSpc>
              <a:spcBef>
                <a:spcPts val="0"/>
              </a:spcBef>
              <a:spcAft>
                <a:spcPts val="0"/>
              </a:spcAft>
              <a:buClr>
                <a:schemeClr val="accent1"/>
              </a:buClr>
              <a:buSzPct val="75616"/>
              <a:buFont typeface="Noto Sans Symbols"/>
              <a:buChar char="◼"/>
            </a:pPr>
            <a:r>
              <a:rPr b="0" i="0" lang="bg-BG" sz="1750" u="none" cap="none" strike="noStrike">
                <a:solidFill>
                  <a:schemeClr val="dk1"/>
                </a:solidFill>
                <a:latin typeface="Calibri"/>
                <a:ea typeface="Calibri"/>
                <a:cs typeface="Calibri"/>
                <a:sym typeface="Calibri"/>
              </a:rPr>
              <a:t>Когато през бобината протича постоянен или променлив ток, пластината се стреми да заеме такова положение, при което магнитното поле на системата ще се усили, т. е. пластината се стреми да влезе в кухината на бобината. Тъй като пластината е ексцентрично разположена на оста, преместването и предизвиква завъртане на оста и натягане на спиралната пружинка, в резултат на което възниква и противодействащ момент. При завъртане на оста стрелката се отклонява от нулевото деление на скалата.</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050" u="none" cap="none" strike="noStrike">
                <a:solidFill>
                  <a:srgbClr val="FFC700"/>
                </a:solidFill>
                <a:latin typeface="Calibri"/>
                <a:ea typeface="Calibri"/>
                <a:cs typeface="Calibri"/>
                <a:sym typeface="Calibri"/>
              </a:rPr>
              <a:t>Устройство на ЕМ измервателна система с кръгла бобина</a:t>
            </a:r>
          </a:p>
        </p:txBody>
      </p:sp>
      <p:sp>
        <p:nvSpPr>
          <p:cNvPr id="133" name="Shape 133"/>
          <p:cNvSpPr txBox="1"/>
          <p:nvPr>
            <p:ph idx="2" type="body"/>
          </p:nvPr>
        </p:nvSpPr>
        <p:spPr>
          <a:xfrm>
            <a:off x="3707903" y="1773935"/>
            <a:ext cx="4978895" cy="4623816"/>
          </a:xfrm>
          <a:prstGeom prst="rect">
            <a:avLst/>
          </a:prstGeom>
          <a:noFill/>
          <a:ln>
            <a:noFill/>
          </a:ln>
        </p:spPr>
        <p:txBody>
          <a:bodyPr anchorCtr="0" anchor="t" bIns="45700" lIns="54850" rIns="91425" wrap="square" tIns="91425">
            <a:noAutofit/>
          </a:bodyPr>
          <a:lstStyle/>
          <a:p>
            <a:pPr indent="-324612" lvl="0" marL="438912" marR="0" rtl="0" algn="l">
              <a:lnSpc>
                <a:spcPct val="80000"/>
              </a:lnSpc>
              <a:spcBef>
                <a:spcPts val="0"/>
              </a:spcBef>
              <a:spcAft>
                <a:spcPts val="0"/>
              </a:spcAft>
              <a:buClr>
                <a:schemeClr val="accent1"/>
              </a:buClr>
              <a:buSzPct val="79385"/>
              <a:buFont typeface="Noto Sans Symbols"/>
              <a:buChar char="◼"/>
            </a:pPr>
            <a:r>
              <a:rPr b="0" i="0" lang="bg-BG" sz="2590" u="none" cap="none" strike="noStrike">
                <a:solidFill>
                  <a:schemeClr val="dk1"/>
                </a:solidFill>
                <a:latin typeface="Calibri"/>
                <a:ea typeface="Calibri"/>
                <a:cs typeface="Calibri"/>
                <a:sym typeface="Calibri"/>
              </a:rPr>
              <a:t>При тази конструкция в кухината на неподвижната бобина 1 е закрепена неподвижно пластинката 2 от магнитномек материал. Срещу тази пластинка е разположена подвижната метална пластинка 3, механически свързана с оста. Към същата ос са свързани стрелката, сnиpaлната пружина и буталцето на въздушния успокоител</a:t>
            </a:r>
          </a:p>
        </p:txBody>
      </p:sp>
      <p:pic>
        <p:nvPicPr>
          <p:cNvPr id="134" name="Shape 134"/>
          <p:cNvPicPr preferRelativeResize="0"/>
          <p:nvPr>
            <p:ph idx="1" type="body"/>
          </p:nvPr>
        </p:nvPicPr>
        <p:blipFill rotWithShape="1">
          <a:blip r:embed="rId3">
            <a:alphaModFix/>
          </a:blip>
          <a:srcRect b="0" l="0" r="0" t="0"/>
          <a:stretch/>
        </p:blipFill>
        <p:spPr>
          <a:xfrm>
            <a:off x="251519" y="2924943"/>
            <a:ext cx="3765577" cy="278472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Принцип на действие</a:t>
            </a:r>
          </a:p>
        </p:txBody>
      </p:sp>
      <p:sp>
        <p:nvSpPr>
          <p:cNvPr id="140" name="Shape 140"/>
          <p:cNvSpPr txBox="1"/>
          <p:nvPr>
            <p:ph idx="1" type="body"/>
          </p:nvPr>
        </p:nvSpPr>
        <p:spPr>
          <a:xfrm>
            <a:off x="457200" y="1773935"/>
            <a:ext cx="8219256" cy="4623816"/>
          </a:xfrm>
          <a:prstGeom prst="rect">
            <a:avLst/>
          </a:prstGeom>
          <a:noFill/>
          <a:ln>
            <a:noFill/>
          </a:ln>
        </p:spPr>
        <p:txBody>
          <a:bodyPr anchorCtr="0" anchor="t" bIns="45700" lIns="91425" rIns="91425" wrap="square" tIns="91425">
            <a:noAutofit/>
          </a:bodyPr>
          <a:lstStyle/>
          <a:p>
            <a:pPr indent="-324612" lvl="0" marL="438912" marR="0" rtl="0" algn="l">
              <a:lnSpc>
                <a:spcPct val="90000"/>
              </a:lnSpc>
              <a:spcBef>
                <a:spcPts val="0"/>
              </a:spcBef>
              <a:spcAft>
                <a:spcPts val="0"/>
              </a:spcAft>
              <a:buClr>
                <a:schemeClr val="accent1"/>
              </a:buClr>
              <a:buSzPct val="80000"/>
              <a:buFont typeface="Noto Sans Symbols"/>
              <a:buChar char="◼"/>
            </a:pPr>
            <a:r>
              <a:rPr b="0" i="0" lang="bg-BG" sz="2800" u="none" cap="none" strike="noStrike">
                <a:solidFill>
                  <a:schemeClr val="dk1"/>
                </a:solidFill>
                <a:latin typeface="Calibri"/>
                <a:ea typeface="Calibri"/>
                <a:cs typeface="Calibri"/>
                <a:sym typeface="Calibri"/>
              </a:rPr>
              <a:t>Когато през бобината протича постоянен или променлив електрически ток, двете пластинки се намагнитват едноименно. Между тях се появяват сили на отблъскване, в следствие на което подвижната пластинка се премества, като при това оста и стрелката се завъртат на определен ъгъл спрямо началното си положение и спиралната пружинка се натяга.</a:t>
            </a:r>
            <a:br>
              <a:rPr b="0" i="0" lang="bg-BG" sz="2800" u="none" cap="none" strike="noStrike">
                <a:solidFill>
                  <a:schemeClr val="dk1"/>
                </a:solidFill>
                <a:latin typeface="Calibri"/>
                <a:ea typeface="Calibri"/>
                <a:cs typeface="Calibri"/>
                <a:sym typeface="Calibri"/>
              </a:rPr>
            </a:br>
            <a:r>
              <a:rPr b="0" i="0" lang="bg-BG" sz="2800" u="none" cap="none" strike="noStrike">
                <a:solidFill>
                  <a:schemeClr val="dk1"/>
                </a:solidFill>
                <a:latin typeface="Calibri"/>
                <a:ea typeface="Calibri"/>
                <a:cs typeface="Calibri"/>
                <a:sym typeface="Calibri"/>
              </a:rPr>
              <a:t>Протичащият през бобината на измервателния механизъм електрически ток I създава магнитно поле и от там въртящ момент:</a:t>
            </a:r>
          </a:p>
        </p:txBody>
      </p:sp>
      <p:pic>
        <p:nvPicPr>
          <p:cNvPr descr="C:\Users\sashkin\Desktop\iPhone photos\TU\El.Izmervania\Prezentation\c_image12.gif" id="141" name="Shape 141"/>
          <p:cNvPicPr preferRelativeResize="0"/>
          <p:nvPr/>
        </p:nvPicPr>
        <p:blipFill rotWithShape="1">
          <a:blip r:embed="rId3">
            <a:alphaModFix/>
          </a:blip>
          <a:srcRect b="0" l="0" r="0" t="0"/>
          <a:stretch/>
        </p:blipFill>
        <p:spPr>
          <a:xfrm>
            <a:off x="899591" y="6040619"/>
            <a:ext cx="1468189" cy="65414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Принцип на действие</a:t>
            </a:r>
          </a:p>
        </p:txBody>
      </p:sp>
      <p:sp>
        <p:nvSpPr>
          <p:cNvPr id="147" name="Shape 147"/>
          <p:cNvSpPr txBox="1"/>
          <p:nvPr>
            <p:ph idx="1" type="body"/>
          </p:nvPr>
        </p:nvSpPr>
        <p:spPr>
          <a:xfrm>
            <a:off x="457200" y="1773935"/>
            <a:ext cx="8219256" cy="4623816"/>
          </a:xfrm>
          <a:prstGeom prst="rect">
            <a:avLst/>
          </a:prstGeom>
          <a:noFill/>
          <a:ln>
            <a:noFill/>
          </a:ln>
        </p:spPr>
        <p:txBody>
          <a:bodyPr anchorCtr="0" anchor="t" bIns="45700" lIns="91425" rIns="91425" wrap="square" tIns="91425">
            <a:noAutofit/>
          </a:bodyPr>
          <a:lstStyle/>
          <a:p>
            <a:pPr indent="-324612" lvl="0" marL="438912" marR="0" rtl="0" algn="l">
              <a:lnSpc>
                <a:spcPct val="90000"/>
              </a:lnSpc>
              <a:spcBef>
                <a:spcPts val="0"/>
              </a:spcBef>
              <a:spcAft>
                <a:spcPts val="0"/>
              </a:spcAft>
              <a:buClr>
                <a:schemeClr val="accent1"/>
              </a:buClr>
              <a:buSzPct val="80000"/>
              <a:buFont typeface="Noto Sans Symbols"/>
              <a:buChar char="◼"/>
            </a:pPr>
            <a:r>
              <a:rPr b="0" i="0" lang="bg-BG" sz="2800" u="none" cap="none" strike="noStrike">
                <a:solidFill>
                  <a:schemeClr val="dk1"/>
                </a:solidFill>
                <a:latin typeface="Calibri"/>
                <a:ea typeface="Calibri"/>
                <a:cs typeface="Calibri"/>
                <a:sym typeface="Calibri"/>
              </a:rPr>
              <a:t>При преместването на пластинката оста се завърта, спиралната прожинка се натяга и се създава противодействащ момент Мп = k.α, чиято стойност нараства с нарастването на ъгъла.</a:t>
            </a:r>
            <a:br>
              <a:rPr b="0" i="0" lang="bg-BG" sz="2800" u="none" cap="none" strike="noStrike">
                <a:solidFill>
                  <a:schemeClr val="dk1"/>
                </a:solidFill>
                <a:latin typeface="Calibri"/>
                <a:ea typeface="Calibri"/>
                <a:cs typeface="Calibri"/>
                <a:sym typeface="Calibri"/>
              </a:rPr>
            </a:br>
            <a:r>
              <a:rPr b="0" i="0" lang="bg-BG" sz="2800" u="none" cap="none" strike="noStrike">
                <a:solidFill>
                  <a:schemeClr val="dk1"/>
                </a:solidFill>
                <a:latin typeface="Calibri"/>
                <a:ea typeface="Calibri"/>
                <a:cs typeface="Calibri"/>
                <a:sym typeface="Calibri"/>
              </a:rPr>
              <a:t>При определена стойност на ъгъла α противодействащият момент става равен на въртящия, т. е. настъпва равновесие, при което ъгълът на завъртане на стрелката α е:</a:t>
            </a:r>
          </a:p>
          <a:p>
            <a:pPr indent="-324612" lvl="0" marL="438912" marR="0" rtl="0" algn="l">
              <a:lnSpc>
                <a:spcPct val="90000"/>
              </a:lnSpc>
              <a:spcBef>
                <a:spcPts val="0"/>
              </a:spcBef>
              <a:spcAft>
                <a:spcPts val="0"/>
              </a:spcAft>
              <a:buClr>
                <a:schemeClr val="accent1"/>
              </a:buClr>
              <a:buSzPct val="25000"/>
              <a:buFont typeface="Noto Sans Symbols"/>
              <a:buNone/>
            </a:pPr>
            <a:r>
              <a:t/>
            </a:r>
            <a:endParaRPr b="0" i="0" sz="2800" u="none" cap="none" strike="noStrike">
              <a:solidFill>
                <a:schemeClr val="dk1"/>
              </a:solidFill>
              <a:latin typeface="Calibri"/>
              <a:ea typeface="Calibri"/>
              <a:cs typeface="Calibri"/>
              <a:sym typeface="Calibri"/>
            </a:endParaRPr>
          </a:p>
          <a:p>
            <a:pPr indent="-4571" lvl="0" marL="118871" marR="0" rtl="0" algn="l">
              <a:lnSpc>
                <a:spcPct val="90000"/>
              </a:lnSpc>
              <a:spcBef>
                <a:spcPts val="0"/>
              </a:spcBef>
              <a:spcAft>
                <a:spcPts val="0"/>
              </a:spcAft>
              <a:buClr>
                <a:schemeClr val="accent1"/>
              </a:buClr>
              <a:buSzPct val="25000"/>
              <a:buFont typeface="Noto Sans Symbols"/>
              <a:buNone/>
            </a:pPr>
            <a:r>
              <a:rPr b="0" i="0" lang="bg-BG" sz="2800" u="none" cap="none" strike="noStrike">
                <a:solidFill>
                  <a:schemeClr val="dk1"/>
                </a:solidFill>
                <a:latin typeface="Calibri"/>
                <a:ea typeface="Calibri"/>
                <a:cs typeface="Calibri"/>
                <a:sym typeface="Calibri"/>
              </a:rPr>
              <a:t>    (2)</a:t>
            </a:r>
          </a:p>
        </p:txBody>
      </p:sp>
      <p:pic>
        <p:nvPicPr>
          <p:cNvPr descr="C:\Users\sashkin\Desktop\iPhone photos\TU\El.Izmervania\Prezentation\c_image11.gif" id="148" name="Shape 148"/>
          <p:cNvPicPr preferRelativeResize="0"/>
          <p:nvPr/>
        </p:nvPicPr>
        <p:blipFill rotWithShape="1">
          <a:blip r:embed="rId3">
            <a:alphaModFix/>
          </a:blip>
          <a:srcRect b="0" l="0" r="0" t="0"/>
          <a:stretch/>
        </p:blipFill>
        <p:spPr>
          <a:xfrm>
            <a:off x="1619671" y="5517232"/>
            <a:ext cx="1803994" cy="71840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Предимства и недостатъци</a:t>
            </a:r>
          </a:p>
        </p:txBody>
      </p:sp>
      <p:sp>
        <p:nvSpPr>
          <p:cNvPr id="154" name="Shape 154"/>
          <p:cNvSpPr txBox="1"/>
          <p:nvPr>
            <p:ph idx="1" type="body"/>
          </p:nvPr>
        </p:nvSpPr>
        <p:spPr>
          <a:xfrm>
            <a:off x="457200" y="1773935"/>
            <a:ext cx="4038599" cy="4623816"/>
          </a:xfrm>
          <a:prstGeom prst="rect">
            <a:avLst/>
          </a:prstGeom>
          <a:noFill/>
          <a:ln>
            <a:noFill/>
          </a:ln>
        </p:spPr>
        <p:txBody>
          <a:bodyPr anchorCtr="0" anchor="t" bIns="45700" lIns="91425" rIns="91425" wrap="square" tIns="91425">
            <a:noAutofit/>
          </a:bodyPr>
          <a:lstStyle/>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Електромагнитните измервателни уреди намират широко приложение поради: </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простотата на конструкцията;</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Ниска цена;</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Способни са да издържат кратковременни претоварвания  (до 5 пъти номиналния ток);</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Възможност за измерване на постоянен и променлив ток</a:t>
            </a:r>
          </a:p>
        </p:txBody>
      </p:sp>
      <p:sp>
        <p:nvSpPr>
          <p:cNvPr id="155" name="Shape 155"/>
          <p:cNvSpPr txBox="1"/>
          <p:nvPr>
            <p:ph idx="2" type="body"/>
          </p:nvPr>
        </p:nvSpPr>
        <p:spPr>
          <a:xfrm>
            <a:off x="4648200" y="1773935"/>
            <a:ext cx="4038599" cy="4623816"/>
          </a:xfrm>
          <a:prstGeom prst="rect">
            <a:avLst/>
          </a:prstGeom>
          <a:noFill/>
          <a:ln>
            <a:noFill/>
          </a:ln>
        </p:spPr>
        <p:txBody>
          <a:bodyPr anchorCtr="0" anchor="t" bIns="45700" lIns="54850" rIns="91425" wrap="square" tIns="91425">
            <a:noAutofit/>
          </a:bodyPr>
          <a:lstStyle/>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Като недостатъци могат да се отбележат:</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Неравномерността на скалата(особено първата й четвъртина);</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Зависимост на показанията от външни магнитни полета</a:t>
            </a:r>
          </a:p>
          <a:p>
            <a:pPr indent="-324612" lvl="0" marL="438912" marR="0" rtl="0" algn="l">
              <a:lnSpc>
                <a:spcPct val="80000"/>
              </a:lnSpc>
              <a:spcBef>
                <a:spcPts val="0"/>
              </a:spcBef>
              <a:spcAft>
                <a:spcPts val="0"/>
              </a:spcAft>
              <a:buClr>
                <a:schemeClr val="accent1"/>
              </a:buClr>
              <a:buSzPct val="78671"/>
              <a:buFont typeface="Noto Sans Symbols"/>
              <a:buChar char="◼"/>
            </a:pPr>
            <a:r>
              <a:rPr b="0" i="0" lang="bg-BG" sz="2380" u="none" cap="none" strike="noStrike">
                <a:solidFill>
                  <a:schemeClr val="dk1"/>
                </a:solidFill>
                <a:latin typeface="Calibri"/>
                <a:ea typeface="Calibri"/>
                <a:cs typeface="Calibri"/>
                <a:sym typeface="Calibri"/>
              </a:rPr>
              <a:t>Зависимост на показанията от честотата</a:t>
            </a:r>
          </a:p>
          <a:p>
            <a:pPr indent="-324612" lvl="0" marL="438912" marR="0" rtl="0" algn="l">
              <a:lnSpc>
                <a:spcPct val="80000"/>
              </a:lnSpc>
              <a:spcBef>
                <a:spcPts val="0"/>
              </a:spcBef>
              <a:spcAft>
                <a:spcPts val="0"/>
              </a:spcAft>
              <a:buClr>
                <a:schemeClr val="accent1"/>
              </a:buClr>
              <a:buSzPct val="25000"/>
              <a:buFont typeface="Noto Sans Symbols"/>
              <a:buNone/>
            </a:pPr>
            <a:r>
              <a:t/>
            </a:r>
            <a:endParaRPr b="0" i="0" sz="238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Област на приложение</a:t>
            </a:r>
          </a:p>
        </p:txBody>
      </p:sp>
      <p:sp>
        <p:nvSpPr>
          <p:cNvPr id="161" name="Shape 161"/>
          <p:cNvSpPr txBox="1"/>
          <p:nvPr>
            <p:ph idx="1" type="body"/>
          </p:nvPr>
        </p:nvSpPr>
        <p:spPr>
          <a:xfrm>
            <a:off x="457200" y="1773935"/>
            <a:ext cx="8219256" cy="4623816"/>
          </a:xfrm>
          <a:prstGeom prst="rect">
            <a:avLst/>
          </a:prstGeom>
          <a:noFill/>
          <a:ln>
            <a:noFill/>
          </a:ln>
        </p:spPr>
        <p:txBody>
          <a:bodyPr anchorCtr="0" anchor="t" bIns="45700" lIns="91425" rIns="91425" wrap="square" tIns="91425">
            <a:noAutofit/>
          </a:bodyPr>
          <a:lstStyle/>
          <a:p>
            <a:pPr indent="-324612" lvl="0" marL="438912" marR="0" rtl="0" algn="l">
              <a:lnSpc>
                <a:spcPct val="100000"/>
              </a:lnSpc>
              <a:spcBef>
                <a:spcPts val="0"/>
              </a:spcBef>
              <a:spcAft>
                <a:spcPts val="0"/>
              </a:spcAft>
              <a:buClr>
                <a:schemeClr val="accent1"/>
              </a:buClr>
              <a:buSzPct val="80000"/>
              <a:buFont typeface="Noto Sans Symbols"/>
              <a:buChar char="◼"/>
            </a:pPr>
            <a:r>
              <a:rPr b="0" i="0" lang="bg-BG" sz="2800" u="none" cap="none" strike="noStrike">
                <a:solidFill>
                  <a:schemeClr val="dk1"/>
                </a:solidFill>
                <a:latin typeface="Calibri"/>
                <a:ea typeface="Calibri"/>
                <a:cs typeface="Calibri"/>
                <a:sym typeface="Calibri"/>
              </a:rPr>
              <a:t>Поради солидната си конструкция, значителната издръжливост на претоварване и сравнително малката точност тези апарати намират приложение предимно при всекидневните технически измервания, при които не е необходима особена прецизност. За лабораторни измервания тези апарати не са подходящи.С електромагнитни измервателни механизми се конструират предимно амперметри и волтметри и честотомери.</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457200" y="152400"/>
            <a:ext cx="8229600" cy="1251062"/>
          </a:xfrm>
          <a:prstGeom prst="rect">
            <a:avLst/>
          </a:prstGeom>
          <a:noFill/>
          <a:ln>
            <a:noFill/>
          </a:ln>
        </p:spPr>
        <p:txBody>
          <a:bodyPr anchorCtr="0" anchor="ctr" bIns="45700" lIns="91425" rIns="45700" wrap="square" tIns="45700">
            <a:noAutofit/>
          </a:bodyPr>
          <a:lstStyle/>
          <a:p>
            <a:pPr indent="0" lvl="0" marL="0" marR="0" rtl="0" algn="l">
              <a:lnSpc>
                <a:spcPct val="100000"/>
              </a:lnSpc>
              <a:spcBef>
                <a:spcPts val="0"/>
              </a:spcBef>
              <a:spcAft>
                <a:spcPts val="0"/>
              </a:spcAft>
              <a:buClr>
                <a:srgbClr val="FFC700"/>
              </a:buClr>
              <a:buSzPct val="25000"/>
              <a:buFont typeface="Calibri"/>
              <a:buNone/>
            </a:pPr>
            <a:r>
              <a:rPr b="1" i="0" lang="bg-BG" sz="4500" u="none" cap="none" strike="noStrike">
                <a:solidFill>
                  <a:srgbClr val="FFC700"/>
                </a:solidFill>
                <a:latin typeface="Calibri"/>
                <a:ea typeface="Calibri"/>
                <a:cs typeface="Calibri"/>
                <a:sym typeface="Calibri"/>
              </a:rPr>
              <a:t>Амперметри</a:t>
            </a:r>
          </a:p>
        </p:txBody>
      </p:sp>
      <p:sp>
        <p:nvSpPr>
          <p:cNvPr id="167" name="Shape 167"/>
          <p:cNvSpPr txBox="1"/>
          <p:nvPr>
            <p:ph idx="2" type="body"/>
          </p:nvPr>
        </p:nvSpPr>
        <p:spPr>
          <a:xfrm>
            <a:off x="539552" y="1773935"/>
            <a:ext cx="8147247" cy="4623816"/>
          </a:xfrm>
          <a:prstGeom prst="rect">
            <a:avLst/>
          </a:prstGeom>
          <a:noFill/>
          <a:ln>
            <a:noFill/>
          </a:ln>
        </p:spPr>
        <p:txBody>
          <a:bodyPr anchorCtr="0" anchor="t" bIns="45700" lIns="54850" rIns="91425" wrap="square" tIns="91425">
            <a:noAutofit/>
          </a:bodyPr>
          <a:lstStyle/>
          <a:p>
            <a:pPr indent="-324612" lvl="0" marL="438912" marR="0" rtl="0" algn="l">
              <a:lnSpc>
                <a:spcPct val="100000"/>
              </a:lnSpc>
              <a:spcBef>
                <a:spcPts val="0"/>
              </a:spcBef>
              <a:spcAft>
                <a:spcPts val="0"/>
              </a:spcAft>
              <a:buClr>
                <a:schemeClr val="accent1"/>
              </a:buClr>
              <a:buSzPct val="80000"/>
              <a:buFont typeface="Noto Sans Symbols"/>
              <a:buChar char="◼"/>
            </a:pPr>
            <a:r>
              <a:rPr b="0" i="0" lang="bg-BG" sz="2800" u="none" cap="none" strike="noStrike">
                <a:solidFill>
                  <a:schemeClr val="dk1"/>
                </a:solidFill>
                <a:latin typeface="Calibri"/>
                <a:ea typeface="Calibri"/>
                <a:cs typeface="Calibri"/>
                <a:sym typeface="Calibri"/>
              </a:rPr>
              <a:t>През бобината на амперметъра се пропуска целия измерван ток, като функцията на преобразуване се представя чрез израза (2). При малките обхвати бобината съдържа голям брой навивки от проводник с малко сечение. При големите обхвати броя на навивките намалява, за да се достигне до една навивка при обхват 200 A. По- нататъшното увеличение на обхвата се постига чрез токови измервателни трансформатори.</a:t>
            </a:r>
          </a:p>
        </p:txBody>
      </p:sp>
    </p:spTree>
  </p:cSld>
  <p:clrMapOvr>
    <a:masterClrMapping/>
  </p:clrMapOvr>
</p:sld>
</file>

<file path=ppt/theme/theme1.xml><?xml version="1.0" encoding="utf-8"?>
<a:theme xmlns:a="http://schemas.openxmlformats.org/drawingml/2006/main" xmlns:r="http://schemas.openxmlformats.org/officeDocument/2006/relationships" name="Модул">
  <a:themeElements>
    <a:clrScheme name="Модул">
      <a:dk1>
        <a:srgbClr val="000000"/>
      </a:dk1>
      <a:lt1>
        <a:srgbClr val="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Модул">
  <a:themeElements>
    <a:clrScheme name="Модул">
      <a:dk1>
        <a:srgbClr val="000000"/>
      </a:dk1>
      <a:lt1>
        <a:srgbClr val="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