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9144000"/>
  <p:notesSz cx="6858000" cy="9144000"/>
  <p:embeddedFontLst>
    <p:embeddedFont>
      <p:font typeface="Arial Narrow"/>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rialNarrow-regular.fntdata"/><Relationship Id="rId21" Type="http://schemas.openxmlformats.org/officeDocument/2006/relationships/slide" Target="slides/slide17.xml"/><Relationship Id="rId24" Type="http://schemas.openxmlformats.org/officeDocument/2006/relationships/font" Target="fonts/ArialNarrow-italic.fntdata"/><Relationship Id="rId23" Type="http://schemas.openxmlformats.org/officeDocument/2006/relationships/font" Target="fonts/ArialNarrow-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5" Type="http://schemas.openxmlformats.org/officeDocument/2006/relationships/font" Target="fonts/ArialNarrow-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100" u="none" cap="none" strike="noStrike"/>
            </a:lvl1pPr>
            <a:lvl2pPr indent="0" lvl="1" marL="0" marR="0" rtl="0" algn="l">
              <a:spcBef>
                <a:spcPts val="0"/>
              </a:spcBef>
              <a:buChar char="○"/>
              <a:defRPr b="0" i="0" sz="1100" u="none" cap="none" strike="noStrike"/>
            </a:lvl2pPr>
            <a:lvl3pPr indent="0" lvl="2" marL="0" marR="0" rtl="0" algn="l">
              <a:spcBef>
                <a:spcPts val="0"/>
              </a:spcBef>
              <a:buChar char="■"/>
              <a:defRPr b="0" i="0" sz="1100" u="none" cap="none" strike="noStrike"/>
            </a:lvl3pPr>
            <a:lvl4pPr indent="0" lvl="3" marL="0" marR="0" rtl="0" algn="l">
              <a:spcBef>
                <a:spcPts val="0"/>
              </a:spcBef>
              <a:buChar char="●"/>
              <a:defRPr b="0" i="0" sz="1100" u="none" cap="none" strike="noStrike"/>
            </a:lvl4pPr>
            <a:lvl5pPr indent="0" lvl="4" marL="0" marR="0" rtl="0" algn="l">
              <a:spcBef>
                <a:spcPts val="0"/>
              </a:spcBef>
              <a:buChar char="○"/>
              <a:defRPr b="0" i="0" sz="1100" u="none" cap="none" strike="noStrike"/>
            </a:lvl5pPr>
            <a:lvl6pPr indent="0" lvl="5" marL="0" marR="0" rtl="0" algn="l">
              <a:spcBef>
                <a:spcPts val="0"/>
              </a:spcBef>
              <a:buChar char="■"/>
              <a:defRPr b="0" i="0" sz="1100" u="none" cap="none" strike="noStrike"/>
            </a:lvl6pPr>
            <a:lvl7pPr indent="0" lvl="6" marL="0" marR="0" rtl="0" algn="l">
              <a:spcBef>
                <a:spcPts val="0"/>
              </a:spcBef>
              <a:buChar char="●"/>
              <a:defRPr b="0" i="0" sz="1100" u="none" cap="none" strike="noStrike"/>
            </a:lvl7pPr>
            <a:lvl8pPr indent="0" lvl="7" marL="0" marR="0" rtl="0" algn="l">
              <a:spcBef>
                <a:spcPts val="0"/>
              </a:spcBef>
              <a:buChar char="○"/>
              <a:defRPr b="0" i="0" sz="1100" u="none" cap="none" strike="noStrike"/>
            </a:lvl8pPr>
            <a:lvl9pPr indent="0" lvl="8" marL="0" marR="0" rtl="0" algn="l">
              <a:spcBef>
                <a:spcPts val="0"/>
              </a:spcBef>
              <a:buChar char="■"/>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Shape 8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85" name="Shape 8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73" name="Shape 17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80" name="Shape 18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91" name="Shape 1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98" name="Shape 1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208" name="Shape 2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215" name="Shape 21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00" name="Shape 1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08" name="Shape 1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Shape 11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16" name="Shape 1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26" name="Shape 1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35" name="Shape 1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42" name="Shape 1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SzPct val="25000"/>
              <a:buFont typeface="Arial"/>
              <a:buNone/>
            </a:pPr>
            <a:r>
              <a:t/>
            </a:r>
            <a:endParaRPr b="0" i="0" sz="1100" u="none" cap="none" strike="noStrike"/>
          </a:p>
        </p:txBody>
      </p:sp>
      <p:sp>
        <p:nvSpPr>
          <p:cNvPr id="149" name="Shape 1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2" name="Shape 12"/>
        <p:cNvGrpSpPr/>
        <p:nvPr/>
      </p:nvGrpSpPr>
      <p:grpSpPr>
        <a:xfrm>
          <a:off x="0" y="0"/>
          <a:ext cx="0" cy="0"/>
          <a:chOff x="0" y="0"/>
          <a:chExt cx="0" cy="0"/>
        </a:xfrm>
      </p:grpSpPr>
      <p:pic>
        <p:nvPicPr>
          <p:cNvPr descr="horizon.png" id="13" name="Shape 13"/>
          <p:cNvPicPr preferRelativeResize="0"/>
          <p:nvPr/>
        </p:nvPicPr>
        <p:blipFill rotWithShape="1">
          <a:blip r:embed="rId2">
            <a:alphaModFix/>
          </a:blip>
          <a:srcRect b="0" l="0" r="0" t="33333"/>
          <a:stretch/>
        </p:blipFill>
        <p:spPr>
          <a:xfrm>
            <a:off x="0" y="0"/>
            <a:ext cx="9144000" cy="4572000"/>
          </a:xfrm>
          <a:prstGeom prst="rect">
            <a:avLst/>
          </a:prstGeom>
          <a:noFill/>
          <a:ln>
            <a:noFill/>
          </a:ln>
        </p:spPr>
      </p:pic>
      <p:sp>
        <p:nvSpPr>
          <p:cNvPr id="14" name="Shape 14"/>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15" name="Shape 15"/>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16" name="Shape 16"/>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
        <p:nvSpPr>
          <p:cNvPr id="17" name="Shape 17"/>
          <p:cNvSpPr txBox="1"/>
          <p:nvPr>
            <p:ph idx="1" type="subTitle"/>
          </p:nvPr>
        </p:nvSpPr>
        <p:spPr>
          <a:xfrm>
            <a:off x="1219200" y="3886200"/>
            <a:ext cx="6400799" cy="1752600"/>
          </a:xfrm>
          <a:prstGeom prst="rect">
            <a:avLst/>
          </a:prstGeom>
          <a:noFill/>
          <a:ln>
            <a:noFill/>
          </a:ln>
        </p:spPr>
        <p:txBody>
          <a:bodyPr anchorCtr="0" anchor="t" bIns="91425" lIns="91425" rIns="91425" wrap="square" tIns="91425"/>
          <a:lstStyle>
            <a:lvl1pPr indent="0" lvl="0" marL="0" marR="0" rtl="0" algn="ctr">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2pPr>
            <a:lvl3pPr indent="0" lvl="2" marL="9144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3pPr>
            <a:lvl4pPr indent="0" lvl="3" marL="13716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4pPr>
            <a:lvl5pPr indent="0" lvl="4" marL="18288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5pPr>
            <a:lvl6pPr indent="0" lvl="5" marL="22860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6pPr>
            <a:lvl7pPr indent="0" lvl="6" marL="27432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7pPr>
            <a:lvl8pPr indent="0" lvl="7" marL="32004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8pPr>
            <a:lvl9pPr indent="0" lvl="8" marL="3657600" marR="0" rtl="0" algn="ctr">
              <a:lnSpc>
                <a:spcPct val="100000"/>
              </a:lnSpc>
              <a:spcBef>
                <a:spcPts val="340"/>
              </a:spcBef>
              <a:spcAft>
                <a:spcPts val="600"/>
              </a:spcAft>
              <a:buClr>
                <a:schemeClr val="lt2"/>
              </a:buClr>
              <a:buFont typeface="Arial"/>
              <a:buNone/>
              <a:defRPr b="0" i="0" sz="1700" u="none" cap="none" strike="noStrike">
                <a:solidFill>
                  <a:schemeClr val="lt1"/>
                </a:solidFill>
                <a:latin typeface="Arial Narrow"/>
                <a:ea typeface="Arial Narrow"/>
                <a:cs typeface="Arial Narrow"/>
                <a:sym typeface="Arial Narrow"/>
              </a:defRPr>
            </a:lvl9pPr>
          </a:lstStyle>
          <a:p/>
        </p:txBody>
      </p:sp>
      <p:sp>
        <p:nvSpPr>
          <p:cNvPr id="18" name="Shape 18"/>
          <p:cNvSpPr txBox="1"/>
          <p:nvPr>
            <p:ph type="ctrTitle"/>
          </p:nvPr>
        </p:nvSpPr>
        <p:spPr>
          <a:xfrm>
            <a:off x="685800" y="2007888"/>
            <a:ext cx="7772400" cy="1470024"/>
          </a:xfrm>
          <a:prstGeom prst="rect">
            <a:avLst/>
          </a:prstGeom>
          <a:noFill/>
          <a:ln>
            <a:noFill/>
          </a:ln>
        </p:spPr>
        <p:txBody>
          <a:bodyPr anchorCtr="0" anchor="b" bIns="91425" lIns="91425" rIns="91425" wrap="square" tIns="91425"/>
          <a:lstStyle>
            <a:lvl1pPr indent="0" lvl="0" marL="0" marR="0" rtl="0" algn="ctr">
              <a:lnSpc>
                <a:spcPct val="100000"/>
              </a:lnSpc>
              <a:spcBef>
                <a:spcPts val="0"/>
              </a:spcBef>
              <a:spcAft>
                <a:spcPts val="0"/>
              </a:spcAft>
              <a:buClr>
                <a:schemeClr val="lt1"/>
              </a:buClr>
              <a:buFont typeface="Arial Narrow"/>
              <a:buNone/>
              <a:defRPr b="0" i="0" sz="32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itle and Vertical Text">
    <p:spTree>
      <p:nvGrpSpPr>
        <p:cNvPr id="71" name="Shape 71"/>
        <p:cNvGrpSpPr/>
        <p:nvPr/>
      </p:nvGrpSpPr>
      <p:grpSpPr>
        <a:xfrm>
          <a:off x="0" y="0"/>
          <a:ext cx="0" cy="0"/>
          <a:chOff x="0" y="0"/>
          <a:chExt cx="0" cy="0"/>
        </a:xfrm>
      </p:grpSpPr>
      <p:sp>
        <p:nvSpPr>
          <p:cNvPr id="72" name="Shape 72"/>
          <p:cNvSpPr txBox="1"/>
          <p:nvPr>
            <p:ph type="title"/>
          </p:nvPr>
        </p:nvSpPr>
        <p:spPr>
          <a:xfrm>
            <a:off x="609600" y="274637"/>
            <a:ext cx="7924799"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73" name="Shape 73"/>
          <p:cNvSpPr txBox="1"/>
          <p:nvPr>
            <p:ph idx="1" type="body"/>
          </p:nvPr>
        </p:nvSpPr>
        <p:spPr>
          <a:xfrm rot="5400000">
            <a:off x="2309018" y="-99218"/>
            <a:ext cx="4525963" cy="7924799"/>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74" name="Shape 74"/>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75" name="Shape 75"/>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76" name="Shape 76"/>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Vertical Title and Text">
    <p:spTree>
      <p:nvGrpSpPr>
        <p:cNvPr id="77" name="Shape 77"/>
        <p:cNvGrpSpPr/>
        <p:nvPr/>
      </p:nvGrpSpPr>
      <p:grpSpPr>
        <a:xfrm>
          <a:off x="0" y="0"/>
          <a:ext cx="0" cy="0"/>
          <a:chOff x="0" y="0"/>
          <a:chExt cx="0" cy="0"/>
        </a:xfrm>
      </p:grpSpPr>
      <p:sp>
        <p:nvSpPr>
          <p:cNvPr id="78" name="Shape 78"/>
          <p:cNvSpPr txBox="1"/>
          <p:nvPr>
            <p:ph type="title"/>
          </p:nvPr>
        </p:nvSpPr>
        <p:spPr>
          <a:xfrm rot="5400000">
            <a:off x="4732337" y="2171700"/>
            <a:ext cx="5851525" cy="20574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79" name="Shape 79"/>
          <p:cNvSpPr txBox="1"/>
          <p:nvPr>
            <p:ph idx="1" type="body"/>
          </p:nvPr>
        </p:nvSpPr>
        <p:spPr>
          <a:xfrm rot="5400000">
            <a:off x="541337" y="190500"/>
            <a:ext cx="5851525" cy="6019799"/>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80" name="Shape 80"/>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81" name="Shape 81"/>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82" name="Shape 82"/>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19" name="Shape 19"/>
        <p:cNvGrpSpPr/>
        <p:nvPr/>
      </p:nvGrpSpPr>
      <p:grpSpPr>
        <a:xfrm>
          <a:off x="0" y="0"/>
          <a:ext cx="0" cy="0"/>
          <a:chOff x="0" y="0"/>
          <a:chExt cx="0" cy="0"/>
        </a:xfrm>
      </p:grpSpPr>
      <p:sp>
        <p:nvSpPr>
          <p:cNvPr id="20" name="Shape 20"/>
          <p:cNvSpPr txBox="1"/>
          <p:nvPr>
            <p:ph idx="1" type="body"/>
          </p:nvPr>
        </p:nvSpPr>
        <p:spPr>
          <a:xfrm>
            <a:off x="609600" y="1600200"/>
            <a:ext cx="3733800" cy="4114800"/>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21" name="Shape 21"/>
          <p:cNvSpPr txBox="1"/>
          <p:nvPr>
            <p:ph idx="2" type="body"/>
          </p:nvPr>
        </p:nvSpPr>
        <p:spPr>
          <a:xfrm>
            <a:off x="4800600" y="1600200"/>
            <a:ext cx="3733800" cy="4114800"/>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22" name="Shape 22"/>
          <p:cNvSpPr txBox="1"/>
          <p:nvPr>
            <p:ph type="title"/>
          </p:nvPr>
        </p:nvSpPr>
        <p:spPr>
          <a:xfrm>
            <a:off x="609600" y="274637"/>
            <a:ext cx="7924799"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23" name="Shape 23"/>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24" name="Shape 24"/>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25" name="Shape 25"/>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26" name="Shape 26"/>
        <p:cNvGrpSpPr/>
        <p:nvPr/>
      </p:nvGrpSpPr>
      <p:grpSpPr>
        <a:xfrm>
          <a:off x="0" y="0"/>
          <a:ext cx="0" cy="0"/>
          <a:chOff x="0" y="0"/>
          <a:chExt cx="0" cy="0"/>
        </a:xfrm>
      </p:grpSpPr>
      <p:sp>
        <p:nvSpPr>
          <p:cNvPr id="27" name="Shape 27"/>
          <p:cNvSpPr txBox="1"/>
          <p:nvPr>
            <p:ph type="title"/>
          </p:nvPr>
        </p:nvSpPr>
        <p:spPr>
          <a:xfrm>
            <a:off x="609600" y="274637"/>
            <a:ext cx="7924799"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28" name="Shape 28"/>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29" name="Shape 29"/>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30" name="Shape 30"/>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
        <p:nvSpPr>
          <p:cNvPr id="31" name="Shape 31"/>
          <p:cNvSpPr txBox="1"/>
          <p:nvPr>
            <p:ph idx="1" type="body"/>
          </p:nvPr>
        </p:nvSpPr>
        <p:spPr>
          <a:xfrm>
            <a:off x="609600" y="1600200"/>
            <a:ext cx="7924799" cy="4114800"/>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32" name="Shape 32"/>
        <p:cNvGrpSpPr/>
        <p:nvPr/>
      </p:nvGrpSpPr>
      <p:grpSpPr>
        <a:xfrm>
          <a:off x="0" y="0"/>
          <a:ext cx="0" cy="0"/>
          <a:chOff x="0" y="0"/>
          <a:chExt cx="0" cy="0"/>
        </a:xfrm>
      </p:grpSpPr>
      <p:sp>
        <p:nvSpPr>
          <p:cNvPr id="33" name="Shape 33"/>
          <p:cNvSpPr txBox="1"/>
          <p:nvPr>
            <p:ph idx="1" type="body"/>
          </p:nvPr>
        </p:nvSpPr>
        <p:spPr>
          <a:xfrm>
            <a:off x="4800600" y="2209800"/>
            <a:ext cx="3733800" cy="3505200"/>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34" name="Shape 34"/>
          <p:cNvSpPr txBox="1"/>
          <p:nvPr>
            <p:ph idx="2" type="body"/>
          </p:nvPr>
        </p:nvSpPr>
        <p:spPr>
          <a:xfrm>
            <a:off x="609600" y="2209800"/>
            <a:ext cx="3733800" cy="3505200"/>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35" name="Shape 35"/>
          <p:cNvSpPr txBox="1"/>
          <p:nvPr>
            <p:ph type="title"/>
          </p:nvPr>
        </p:nvSpPr>
        <p:spPr>
          <a:xfrm>
            <a:off x="609600" y="274637"/>
            <a:ext cx="7924799"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36" name="Shape 36"/>
          <p:cNvSpPr txBox="1"/>
          <p:nvPr>
            <p:ph idx="3" type="body"/>
          </p:nvPr>
        </p:nvSpPr>
        <p:spPr>
          <a:xfrm>
            <a:off x="609600" y="1600199"/>
            <a:ext cx="3733800" cy="574674"/>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400"/>
              </a:spcBef>
              <a:spcAft>
                <a:spcPts val="600"/>
              </a:spcAft>
              <a:buClr>
                <a:schemeClr val="lt2"/>
              </a:buClr>
              <a:buFont typeface="Arial"/>
              <a:buNone/>
              <a:defRPr b="1" i="0" sz="20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60"/>
              </a:spcBef>
              <a:spcAft>
                <a:spcPts val="600"/>
              </a:spcAft>
              <a:buClr>
                <a:schemeClr val="lt2"/>
              </a:buClr>
              <a:buFont typeface="Arial"/>
              <a:buNone/>
              <a:defRPr b="1"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9pPr>
          </a:lstStyle>
          <a:p/>
        </p:txBody>
      </p:sp>
      <p:sp>
        <p:nvSpPr>
          <p:cNvPr id="37" name="Shape 37"/>
          <p:cNvSpPr txBox="1"/>
          <p:nvPr>
            <p:ph idx="4" type="body"/>
          </p:nvPr>
        </p:nvSpPr>
        <p:spPr>
          <a:xfrm>
            <a:off x="4800600" y="1600199"/>
            <a:ext cx="3733800" cy="574674"/>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400"/>
              </a:spcBef>
              <a:spcAft>
                <a:spcPts val="600"/>
              </a:spcAft>
              <a:buClr>
                <a:schemeClr val="lt2"/>
              </a:buClr>
              <a:buFont typeface="Arial"/>
              <a:buNone/>
              <a:defRPr b="1" i="0" sz="20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60"/>
              </a:spcBef>
              <a:spcAft>
                <a:spcPts val="600"/>
              </a:spcAft>
              <a:buClr>
                <a:schemeClr val="lt2"/>
              </a:buClr>
              <a:buFont typeface="Arial"/>
              <a:buNone/>
              <a:defRPr b="1"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320"/>
              </a:spcBef>
              <a:spcAft>
                <a:spcPts val="600"/>
              </a:spcAft>
              <a:buClr>
                <a:schemeClr val="lt2"/>
              </a:buClr>
              <a:buFont typeface="Arial"/>
              <a:buNone/>
              <a:defRPr b="1" i="0" sz="1600" u="none" cap="none" strike="noStrike">
                <a:solidFill>
                  <a:schemeClr val="lt1"/>
                </a:solidFill>
                <a:latin typeface="Arial Narrow"/>
                <a:ea typeface="Arial Narrow"/>
                <a:cs typeface="Arial Narrow"/>
                <a:sym typeface="Arial Narrow"/>
              </a:defRPr>
            </a:lvl9pPr>
          </a:lstStyle>
          <a:p/>
        </p:txBody>
      </p:sp>
      <p:sp>
        <p:nvSpPr>
          <p:cNvPr id="38" name="Shape 38"/>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39" name="Shape 39"/>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40" name="Shape 40"/>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41" name="Shape 41"/>
        <p:cNvGrpSpPr/>
        <p:nvPr/>
      </p:nvGrpSpPr>
      <p:grpSpPr>
        <a:xfrm>
          <a:off x="0" y="0"/>
          <a:ext cx="0" cy="0"/>
          <a:chOff x="0" y="0"/>
          <a:chExt cx="0" cy="0"/>
        </a:xfrm>
      </p:grpSpPr>
      <p:sp>
        <p:nvSpPr>
          <p:cNvPr id="42" name="Shape 42"/>
          <p:cNvSpPr txBox="1"/>
          <p:nvPr>
            <p:ph type="title"/>
          </p:nvPr>
        </p:nvSpPr>
        <p:spPr>
          <a:xfrm>
            <a:off x="609600" y="4962525"/>
            <a:ext cx="7885113" cy="1362075"/>
          </a:xfrm>
          <a:prstGeom prst="rect">
            <a:avLst/>
          </a:prstGeom>
          <a:noFill/>
          <a:ln>
            <a:noFill/>
          </a:ln>
        </p:spPr>
        <p:txBody>
          <a:bodyPr anchorCtr="0" anchor="t"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2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43" name="Shape 43"/>
          <p:cNvSpPr txBox="1"/>
          <p:nvPr>
            <p:ph idx="1" type="body"/>
          </p:nvPr>
        </p:nvSpPr>
        <p:spPr>
          <a:xfrm>
            <a:off x="609600" y="3462337"/>
            <a:ext cx="7885113" cy="1500187"/>
          </a:xfrm>
          <a:prstGeom prst="rect">
            <a:avLst/>
          </a:prstGeom>
          <a:noFill/>
          <a:ln>
            <a:noFill/>
          </a:ln>
        </p:spPr>
        <p:txBody>
          <a:bodyPr anchorCtr="0" anchor="b" bIns="91425" lIns="91425" rIns="91425" wrap="square" tIns="91425"/>
          <a:lstStyle>
            <a:lvl1pPr indent="0" lvl="0" marL="0" marR="0" rtl="0" algn="l">
              <a:lnSpc>
                <a:spcPct val="100000"/>
              </a:lnSpc>
              <a:spcBef>
                <a:spcPts val="340"/>
              </a:spcBef>
              <a:spcAft>
                <a:spcPts val="600"/>
              </a:spcAft>
              <a:buClr>
                <a:schemeClr val="lt2"/>
              </a:buClr>
              <a:buFont typeface="Arial"/>
              <a:buNone/>
              <a:defRPr b="0" i="0" sz="1700" u="none" cap="none" strike="noStrike">
                <a:solidFill>
                  <a:schemeClr val="lt2"/>
                </a:solidFill>
                <a:latin typeface="Arial Narrow"/>
                <a:ea typeface="Arial Narrow"/>
                <a:cs typeface="Arial Narrow"/>
                <a:sym typeface="Arial Narrow"/>
              </a:defRPr>
            </a:lvl1pPr>
            <a:lvl2pPr indent="0" lvl="1" marL="457200" marR="0" rtl="0" algn="l">
              <a:lnSpc>
                <a:spcPct val="100000"/>
              </a:lnSpc>
              <a:spcBef>
                <a:spcPts val="360"/>
              </a:spcBef>
              <a:spcAft>
                <a:spcPts val="600"/>
              </a:spcAft>
              <a:buClr>
                <a:schemeClr val="lt2"/>
              </a:buClr>
              <a:buFont typeface="Arial"/>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320"/>
              </a:spcBef>
              <a:spcAft>
                <a:spcPts val="600"/>
              </a:spcAft>
              <a:buClr>
                <a:schemeClr val="lt2"/>
              </a:buClr>
              <a:buFont typeface="Arial"/>
              <a:buNone/>
              <a:defRPr b="0" i="0" sz="16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9pPr>
          </a:lstStyle>
          <a:p/>
        </p:txBody>
      </p:sp>
      <p:sp>
        <p:nvSpPr>
          <p:cNvPr id="44" name="Shape 44"/>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45" name="Shape 45"/>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46" name="Shape 46"/>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7" name="Shape 47"/>
        <p:cNvGrpSpPr/>
        <p:nvPr/>
      </p:nvGrpSpPr>
      <p:grpSpPr>
        <a:xfrm>
          <a:off x="0" y="0"/>
          <a:ext cx="0" cy="0"/>
          <a:chOff x="0" y="0"/>
          <a:chExt cx="0" cy="0"/>
        </a:xfrm>
      </p:grpSpPr>
      <p:sp>
        <p:nvSpPr>
          <p:cNvPr id="48" name="Shape 48"/>
          <p:cNvSpPr txBox="1"/>
          <p:nvPr>
            <p:ph type="title"/>
          </p:nvPr>
        </p:nvSpPr>
        <p:spPr>
          <a:xfrm>
            <a:off x="609600" y="274637"/>
            <a:ext cx="7924799"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49" name="Shape 49"/>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50" name="Shape 50"/>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51" name="Shape 51"/>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2" name="Shape 52"/>
        <p:cNvGrpSpPr/>
        <p:nvPr/>
      </p:nvGrpSpPr>
      <p:grpSpPr>
        <a:xfrm>
          <a:off x="0" y="0"/>
          <a:ext cx="0" cy="0"/>
          <a:chOff x="0" y="0"/>
          <a:chExt cx="0" cy="0"/>
        </a:xfrm>
      </p:grpSpPr>
      <p:sp>
        <p:nvSpPr>
          <p:cNvPr id="53" name="Shape 53"/>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54" name="Shape 54"/>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55" name="Shape 55"/>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t with Caption">
    <p:spTree>
      <p:nvGrpSpPr>
        <p:cNvPr id="56" name="Shape 56"/>
        <p:cNvGrpSpPr/>
        <p:nvPr/>
      </p:nvGrpSpPr>
      <p:grpSpPr>
        <a:xfrm>
          <a:off x="0" y="0"/>
          <a:ext cx="0" cy="0"/>
          <a:chOff x="0" y="0"/>
          <a:chExt cx="0" cy="0"/>
        </a:xfrm>
      </p:grpSpPr>
      <p:sp>
        <p:nvSpPr>
          <p:cNvPr id="57" name="Shape 57"/>
          <p:cNvSpPr txBox="1"/>
          <p:nvPr>
            <p:ph idx="1" type="body"/>
          </p:nvPr>
        </p:nvSpPr>
        <p:spPr>
          <a:xfrm>
            <a:off x="3962400" y="1447800"/>
            <a:ext cx="4648199" cy="4267199"/>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58" name="Shape 58"/>
          <p:cNvSpPr txBox="1"/>
          <p:nvPr>
            <p:ph type="title"/>
          </p:nvPr>
        </p:nvSpPr>
        <p:spPr>
          <a:xfrm>
            <a:off x="612647" y="1447800"/>
            <a:ext cx="2971799" cy="109727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2"/>
              </a:buClr>
              <a:buFont typeface="Arial Narrow"/>
              <a:buNone/>
              <a:defRPr b="0" i="0" sz="1800" u="none" cap="none" strike="noStrike">
                <a:solidFill>
                  <a:schemeClr val="lt2"/>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59" name="Shape 59"/>
          <p:cNvSpPr txBox="1"/>
          <p:nvPr>
            <p:ph idx="2" type="body"/>
          </p:nvPr>
        </p:nvSpPr>
        <p:spPr>
          <a:xfrm>
            <a:off x="612647" y="2547891"/>
            <a:ext cx="2971799" cy="3167109"/>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240"/>
              </a:spcBef>
              <a:spcAft>
                <a:spcPts val="600"/>
              </a:spcAft>
              <a:buClr>
                <a:schemeClr val="lt2"/>
              </a:buClr>
              <a:buFont typeface="Arial"/>
              <a:buNone/>
              <a:defRPr b="0" i="0" sz="12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200"/>
              </a:spcBef>
              <a:spcAft>
                <a:spcPts val="600"/>
              </a:spcAft>
              <a:buClr>
                <a:schemeClr val="lt2"/>
              </a:buClr>
              <a:buFont typeface="Arial"/>
              <a:buNone/>
              <a:defRPr b="0" i="0" sz="10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9pPr>
          </a:lstStyle>
          <a:p/>
        </p:txBody>
      </p:sp>
      <p:sp>
        <p:nvSpPr>
          <p:cNvPr id="60" name="Shape 60"/>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61" name="Shape 61"/>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62" name="Shape 62"/>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63" name="Shape 63"/>
        <p:cNvGrpSpPr/>
        <p:nvPr/>
      </p:nvGrpSpPr>
      <p:grpSpPr>
        <a:xfrm>
          <a:off x="0" y="0"/>
          <a:ext cx="0" cy="0"/>
          <a:chOff x="0" y="0"/>
          <a:chExt cx="0" cy="0"/>
        </a:xfrm>
      </p:grpSpPr>
      <p:pic>
        <p:nvPicPr>
          <p:cNvPr descr="horizon.png" id="64" name="Shape 6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5" name="Shape 65"/>
          <p:cNvSpPr txBox="1"/>
          <p:nvPr>
            <p:ph type="title"/>
          </p:nvPr>
        </p:nvSpPr>
        <p:spPr>
          <a:xfrm>
            <a:off x="609600" y="1447800"/>
            <a:ext cx="2971799" cy="1097279"/>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2"/>
              </a:buClr>
              <a:buFont typeface="Arial Narrow"/>
              <a:buNone/>
              <a:defRPr b="0" i="0" sz="1800" u="none" cap="none" strike="noStrike">
                <a:solidFill>
                  <a:schemeClr val="lt2"/>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66" name="Shape 66"/>
          <p:cNvSpPr/>
          <p:nvPr>
            <p:ph idx="2" type="pic"/>
          </p:nvPr>
        </p:nvSpPr>
        <p:spPr>
          <a:xfrm>
            <a:off x="4657344" y="1447800"/>
            <a:ext cx="3419855" cy="3474719"/>
          </a:xfrm>
          <a:prstGeom prst="rect">
            <a:avLst/>
          </a:prstGeom>
          <a:noFill/>
          <a:ln>
            <a:noFill/>
          </a:ln>
        </p:spPr>
        <p:txBody>
          <a:bodyPr anchorCtr="0" anchor="t" bIns="91425" lIns="91425" rIns="91425" wrap="square" tIns="91425"/>
          <a:lstStyle>
            <a:lvl1pPr indent="0" lvl="0" marL="0" marR="0" rtl="0" algn="ctr">
              <a:lnSpc>
                <a:spcPct val="100000"/>
              </a:lnSpc>
              <a:spcBef>
                <a:spcPts val="400"/>
              </a:spcBef>
              <a:spcAft>
                <a:spcPts val="600"/>
              </a:spcAft>
              <a:buClr>
                <a:schemeClr val="lt2"/>
              </a:buClr>
              <a:buFont typeface="Arial"/>
              <a:buNone/>
              <a:defRPr b="0" i="0" sz="2000" u="none" cap="none" strike="noStrike">
                <a:solidFill>
                  <a:srgbClr val="A5A5A5"/>
                </a:solidFill>
                <a:latin typeface="Arial Narrow"/>
                <a:ea typeface="Arial Narrow"/>
                <a:cs typeface="Arial Narrow"/>
                <a:sym typeface="Arial Narrow"/>
              </a:defRPr>
            </a:lvl1pPr>
            <a:lvl2pPr indent="0" lvl="1" marL="457200" marR="0" rtl="0" algn="l">
              <a:lnSpc>
                <a:spcPct val="100000"/>
              </a:lnSpc>
              <a:spcBef>
                <a:spcPts val="560"/>
              </a:spcBef>
              <a:spcAft>
                <a:spcPts val="600"/>
              </a:spcAft>
              <a:buClr>
                <a:schemeClr val="lt2"/>
              </a:buClr>
              <a:buFont typeface="Arial"/>
              <a:buNone/>
              <a:defRPr b="0" i="0" sz="2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480"/>
              </a:spcBef>
              <a:spcAft>
                <a:spcPts val="600"/>
              </a:spcAft>
              <a:buClr>
                <a:schemeClr val="lt2"/>
              </a:buClr>
              <a:buFont typeface="Arial"/>
              <a:buNone/>
              <a:defRPr b="0" i="0" sz="24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400"/>
              </a:spcBef>
              <a:spcAft>
                <a:spcPts val="600"/>
              </a:spcAft>
              <a:buClr>
                <a:schemeClr val="lt2"/>
              </a:buClr>
              <a:buFont typeface="Arial"/>
              <a:buNone/>
              <a:defRPr b="0" i="0" sz="2000" u="none" cap="none" strike="noStrike">
                <a:solidFill>
                  <a:schemeClr val="lt1"/>
                </a:solidFill>
                <a:latin typeface="Arial Narrow"/>
                <a:ea typeface="Arial Narrow"/>
                <a:cs typeface="Arial Narrow"/>
                <a:sym typeface="Arial Narrow"/>
              </a:defRPr>
            </a:lvl9pPr>
          </a:lstStyle>
          <a:p/>
        </p:txBody>
      </p:sp>
      <p:sp>
        <p:nvSpPr>
          <p:cNvPr id="67" name="Shape 67"/>
          <p:cNvSpPr txBox="1"/>
          <p:nvPr>
            <p:ph idx="1" type="body"/>
          </p:nvPr>
        </p:nvSpPr>
        <p:spPr>
          <a:xfrm>
            <a:off x="609600" y="2547890"/>
            <a:ext cx="2971799" cy="2405108"/>
          </a:xfrm>
          <a:prstGeom prst="rect">
            <a:avLst/>
          </a:prstGeom>
          <a:noFill/>
          <a:ln>
            <a:noFill/>
          </a:ln>
        </p:spPr>
        <p:txBody>
          <a:bodyPr anchorCtr="0" anchor="t" bIns="91425" lIns="91425" rIns="91425" wrap="square" tIns="91425"/>
          <a:lstStyle>
            <a:lvl1pPr indent="0" lvl="0" marL="0" marR="0" rtl="0" algn="l">
              <a:lnSpc>
                <a:spcPct val="100000"/>
              </a:lnSpc>
              <a:spcBef>
                <a:spcPts val="280"/>
              </a:spcBef>
              <a:spcAft>
                <a:spcPts val="600"/>
              </a:spcAft>
              <a:buClr>
                <a:schemeClr val="lt2"/>
              </a:buClr>
              <a:buFont typeface="Arial"/>
              <a:buNone/>
              <a:defRPr b="0" i="0" sz="14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240"/>
              </a:spcBef>
              <a:spcAft>
                <a:spcPts val="600"/>
              </a:spcAft>
              <a:buClr>
                <a:schemeClr val="lt2"/>
              </a:buClr>
              <a:buFont typeface="Arial"/>
              <a:buNone/>
              <a:defRPr b="0" i="0" sz="12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200"/>
              </a:spcBef>
              <a:spcAft>
                <a:spcPts val="600"/>
              </a:spcAft>
              <a:buClr>
                <a:schemeClr val="lt2"/>
              </a:buClr>
              <a:buFont typeface="Arial"/>
              <a:buNone/>
              <a:defRPr b="0" i="0" sz="10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180"/>
              </a:spcBef>
              <a:spcAft>
                <a:spcPts val="600"/>
              </a:spcAft>
              <a:buClr>
                <a:schemeClr val="lt2"/>
              </a:buClr>
              <a:buFont typeface="Arial"/>
              <a:buNone/>
              <a:defRPr b="0" i="0" sz="900" u="none" cap="none" strike="noStrike">
                <a:solidFill>
                  <a:schemeClr val="lt1"/>
                </a:solidFill>
                <a:latin typeface="Arial Narrow"/>
                <a:ea typeface="Arial Narrow"/>
                <a:cs typeface="Arial Narrow"/>
                <a:sym typeface="Arial Narrow"/>
              </a:defRPr>
            </a:lvl9pPr>
          </a:lstStyle>
          <a:p/>
        </p:txBody>
      </p:sp>
      <p:sp>
        <p:nvSpPr>
          <p:cNvPr id="68" name="Shape 68"/>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69" name="Shape 69"/>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70" name="Shape 70"/>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3D3F67"/>
            </a:gs>
            <a:gs pos="31000">
              <a:srgbClr val="22264E"/>
            </a:gs>
            <a:gs pos="100000">
              <a:srgbClr val="20244A"/>
            </a:gs>
          </a:gsLst>
          <a:lin ang="5400000" scaled="0"/>
        </a:gradFill>
      </p:bgPr>
    </p:bg>
    <p:spTree>
      <p:nvGrpSpPr>
        <p:cNvPr id="5" name="Shape 5"/>
        <p:cNvGrpSpPr/>
        <p:nvPr/>
      </p:nvGrpSpPr>
      <p:grpSpPr>
        <a:xfrm>
          <a:off x="0" y="0"/>
          <a:ext cx="0" cy="0"/>
          <a:chOff x="0" y="0"/>
          <a:chExt cx="0" cy="0"/>
        </a:xfrm>
      </p:grpSpPr>
      <p:pic>
        <p:nvPicPr>
          <p:cNvPr descr="horizon.png" id="6" name="Shape 6"/>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7" name="Shape 7"/>
          <p:cNvSpPr txBox="1"/>
          <p:nvPr>
            <p:ph type="title"/>
          </p:nvPr>
        </p:nvSpPr>
        <p:spPr>
          <a:xfrm>
            <a:off x="609600" y="274637"/>
            <a:ext cx="7924799" cy="1143000"/>
          </a:xfrm>
          <a:prstGeom prst="rect">
            <a:avLst/>
          </a:prstGeom>
          <a:noFill/>
          <a:ln>
            <a:noFill/>
          </a:ln>
        </p:spPr>
        <p:txBody>
          <a:bodyPr anchorCtr="0" anchor="b"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3000" u="none" cap="none" strike="noStrike">
                <a:solidFill>
                  <a:schemeClr val="lt1"/>
                </a:solidFill>
                <a:latin typeface="Arial Narrow"/>
                <a:ea typeface="Arial Narrow"/>
                <a:cs typeface="Arial Narrow"/>
                <a:sym typeface="Arial Narrow"/>
              </a:defRPr>
            </a:lvl1pPr>
            <a:lvl2pPr indent="0" lvl="1" marL="0" marR="0" rtl="0" algn="l">
              <a:spcBef>
                <a:spcPts val="0"/>
              </a:spcBef>
              <a:buClr>
                <a:schemeClr val="lt2"/>
              </a:buClr>
              <a:buFont typeface="Arial"/>
              <a:buNone/>
              <a:defRPr b="0" i="0" sz="1800" u="none" cap="none" strike="noStrike">
                <a:solidFill>
                  <a:schemeClr val="lt2"/>
                </a:solidFill>
              </a:defRPr>
            </a:lvl2pPr>
            <a:lvl3pPr indent="0" lvl="2" marL="0" marR="0" rtl="0" algn="l">
              <a:spcBef>
                <a:spcPts val="0"/>
              </a:spcBef>
              <a:buClr>
                <a:schemeClr val="lt2"/>
              </a:buClr>
              <a:buFont typeface="Arial"/>
              <a:buNone/>
              <a:defRPr b="0" i="0" sz="1800" u="none" cap="none" strike="noStrike">
                <a:solidFill>
                  <a:schemeClr val="lt2"/>
                </a:solidFill>
              </a:defRPr>
            </a:lvl3pPr>
            <a:lvl4pPr indent="0" lvl="3" marL="0" marR="0" rtl="0" algn="l">
              <a:spcBef>
                <a:spcPts val="0"/>
              </a:spcBef>
              <a:buClr>
                <a:schemeClr val="lt2"/>
              </a:buClr>
              <a:buFont typeface="Arial"/>
              <a:buNone/>
              <a:defRPr b="0" i="0" sz="1800" u="none" cap="none" strike="noStrike">
                <a:solidFill>
                  <a:schemeClr val="lt2"/>
                </a:solidFill>
              </a:defRPr>
            </a:lvl4pPr>
            <a:lvl5pPr indent="0" lvl="4" marL="0" marR="0" rtl="0" algn="l">
              <a:spcBef>
                <a:spcPts val="0"/>
              </a:spcBef>
              <a:buClr>
                <a:schemeClr val="lt2"/>
              </a:buClr>
              <a:buFont typeface="Arial"/>
              <a:buNone/>
              <a:defRPr b="0" i="0" sz="1800" u="none" cap="none" strike="noStrike">
                <a:solidFill>
                  <a:schemeClr val="lt2"/>
                </a:solidFill>
              </a:defRPr>
            </a:lvl5pPr>
            <a:lvl6pPr indent="0" lvl="5" marL="0" marR="0" rtl="0" algn="l">
              <a:spcBef>
                <a:spcPts val="0"/>
              </a:spcBef>
              <a:buClr>
                <a:schemeClr val="lt2"/>
              </a:buClr>
              <a:buFont typeface="Arial"/>
              <a:buNone/>
              <a:defRPr b="0" i="0" sz="1800" u="none" cap="none" strike="noStrike">
                <a:solidFill>
                  <a:schemeClr val="lt2"/>
                </a:solidFill>
              </a:defRPr>
            </a:lvl6pPr>
            <a:lvl7pPr indent="0" lvl="6" marL="0" marR="0" rtl="0" algn="l">
              <a:spcBef>
                <a:spcPts val="0"/>
              </a:spcBef>
              <a:buClr>
                <a:schemeClr val="lt2"/>
              </a:buClr>
              <a:buFont typeface="Arial"/>
              <a:buNone/>
              <a:defRPr b="0" i="0" sz="1800" u="none" cap="none" strike="noStrike">
                <a:solidFill>
                  <a:schemeClr val="lt2"/>
                </a:solidFill>
              </a:defRPr>
            </a:lvl7pPr>
            <a:lvl8pPr indent="0" lvl="7" marL="0" marR="0" rtl="0" algn="l">
              <a:spcBef>
                <a:spcPts val="0"/>
              </a:spcBef>
              <a:buClr>
                <a:schemeClr val="lt2"/>
              </a:buClr>
              <a:buFont typeface="Arial"/>
              <a:buNone/>
              <a:defRPr b="0" i="0" sz="1800" u="none" cap="none" strike="noStrike">
                <a:solidFill>
                  <a:schemeClr val="lt2"/>
                </a:solidFill>
              </a:defRPr>
            </a:lvl8pPr>
            <a:lvl9pPr indent="0" lvl="8" marL="0" marR="0" rtl="0" algn="l">
              <a:spcBef>
                <a:spcPts val="0"/>
              </a:spcBef>
              <a:buClr>
                <a:schemeClr val="lt2"/>
              </a:buClr>
              <a:buFont typeface="Arial"/>
              <a:buNone/>
              <a:defRPr b="0" i="0" sz="1800" u="none" cap="none" strike="noStrike">
                <a:solidFill>
                  <a:schemeClr val="lt2"/>
                </a:solidFill>
              </a:defRPr>
            </a:lvl9pPr>
          </a:lstStyle>
          <a:p/>
        </p:txBody>
      </p:sp>
      <p:sp>
        <p:nvSpPr>
          <p:cNvPr id="8" name="Shape 8"/>
          <p:cNvSpPr txBox="1"/>
          <p:nvPr>
            <p:ph idx="1" type="body"/>
          </p:nvPr>
        </p:nvSpPr>
        <p:spPr>
          <a:xfrm>
            <a:off x="609600" y="1600200"/>
            <a:ext cx="7924799" cy="4525963"/>
          </a:xfrm>
          <a:prstGeom prst="rect">
            <a:avLst/>
          </a:prstGeom>
          <a:noFill/>
          <a:ln>
            <a:noFill/>
          </a:ln>
        </p:spPr>
        <p:txBody>
          <a:bodyPr anchorCtr="0" anchor="t" bIns="91425" lIns="91425" rIns="91425" wrap="square" tIns="91425"/>
          <a:lstStyle>
            <a:lvl1pPr indent="-133350" lvl="0" marL="3429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1pPr>
            <a:lvl2pPr indent="-76200" lvl="1" marL="74295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2pPr>
            <a:lvl3pPr indent="-19050" lvl="2" marL="1143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3pPr>
            <a:lvl4pPr indent="-19050" lvl="3" marL="1600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4pPr>
            <a:lvl5pPr indent="-19050" lvl="4" marL="20574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5pPr>
            <a:lvl6pPr indent="-19050" lvl="5" marL="25146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6pPr>
            <a:lvl7pPr indent="-19050" lvl="6" marL="29718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7pPr>
            <a:lvl8pPr indent="-19050" lvl="7" marL="34290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8pPr>
            <a:lvl9pPr indent="-19050" lvl="8" marL="3886200" marR="0" rtl="0" algn="l">
              <a:lnSpc>
                <a:spcPct val="100000"/>
              </a:lnSpc>
              <a:spcBef>
                <a:spcPts val="340"/>
              </a:spcBef>
              <a:spcAft>
                <a:spcPts val="600"/>
              </a:spcAft>
              <a:buClr>
                <a:schemeClr val="lt2"/>
              </a:buClr>
              <a:buSzPct val="100000"/>
              <a:buFont typeface="Arial"/>
              <a:buChar char="•"/>
              <a:defRPr b="0" i="0" sz="1700" u="none" cap="none" strike="noStrike">
                <a:solidFill>
                  <a:schemeClr val="lt1"/>
                </a:solidFill>
                <a:latin typeface="Arial Narrow"/>
                <a:ea typeface="Arial Narrow"/>
                <a:cs typeface="Arial Narrow"/>
                <a:sym typeface="Arial Narrow"/>
              </a:defRPr>
            </a:lvl9pPr>
          </a:lstStyle>
          <a:p/>
        </p:txBody>
      </p:sp>
      <p:sp>
        <p:nvSpPr>
          <p:cNvPr id="9" name="Shape 9"/>
          <p:cNvSpPr txBox="1"/>
          <p:nvPr>
            <p:ph idx="10" type="dt"/>
          </p:nvPr>
        </p:nvSpPr>
        <p:spPr>
          <a:xfrm>
            <a:off x="5715000" y="6356350"/>
            <a:ext cx="1524000" cy="365125"/>
          </a:xfrm>
          <a:prstGeom prst="rect">
            <a:avLst/>
          </a:prstGeom>
          <a:noFill/>
          <a:ln>
            <a:noFill/>
          </a:ln>
        </p:spPr>
        <p:txBody>
          <a:bodyPr anchorCtr="0" anchor="ctr" bIns="91425" lIns="91425" rIns="91425" wrap="square" tIns="91425"/>
          <a:lstStyle>
            <a:lvl1pPr indent="0" lvl="0" marL="0" marR="0" rtl="0" algn="r">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10" name="Shape 10"/>
          <p:cNvSpPr txBox="1"/>
          <p:nvPr>
            <p:ph idx="11" type="ftr"/>
          </p:nvPr>
        </p:nvSpPr>
        <p:spPr>
          <a:xfrm>
            <a:off x="609600" y="6356350"/>
            <a:ext cx="2895600" cy="365125"/>
          </a:xfrm>
          <a:prstGeom prst="rect">
            <a:avLst/>
          </a:prstGeom>
          <a:noFill/>
          <a:ln>
            <a:noFill/>
          </a:ln>
        </p:spPr>
        <p:txBody>
          <a:bodyPr anchorCtr="0" anchor="ctr" bIns="91425" lIns="91425" rIns="91425" wrap="square" tIns="91425"/>
          <a:lstStyle>
            <a:lvl1pPr indent="0" lvl="0" marL="0" marR="0" rtl="0" algn="l">
              <a:lnSpc>
                <a:spcPct val="100000"/>
              </a:lnSpc>
              <a:spcBef>
                <a:spcPts val="0"/>
              </a:spcBef>
              <a:spcAft>
                <a:spcPts val="0"/>
              </a:spcAft>
              <a:buClr>
                <a:schemeClr val="lt1"/>
              </a:buClr>
              <a:buFont typeface="Arial Narrow"/>
              <a:buNone/>
              <a:defRPr b="0" i="0" sz="1000" u="none" cap="none" strike="noStrike">
                <a:solidFill>
                  <a:schemeClr val="lt1"/>
                </a:solidFill>
                <a:latin typeface="Arial Narrow"/>
                <a:ea typeface="Arial Narrow"/>
                <a:cs typeface="Arial Narrow"/>
                <a:sym typeface="Arial Narrow"/>
              </a:defRPr>
            </a:lvl1pPr>
            <a:lvl2pPr indent="0" lvl="1" marL="457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2pPr>
            <a:lvl3pPr indent="0" lvl="2" marL="914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3pPr>
            <a:lvl4pPr indent="0" lvl="3" marL="1371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4pPr>
            <a:lvl5pPr indent="0" lvl="4" marL="18288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5pPr>
            <a:lvl6pPr indent="0" lvl="5" marL="22860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6pPr>
            <a:lvl7pPr indent="0" lvl="6" marL="27432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7pPr>
            <a:lvl8pPr indent="0" lvl="7" marL="32004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8pPr>
            <a:lvl9pPr indent="0" lvl="8" marL="3657600" marR="0" rtl="0" algn="l">
              <a:lnSpc>
                <a:spcPct val="100000"/>
              </a:lnSpc>
              <a:spcBef>
                <a:spcPts val="0"/>
              </a:spcBef>
              <a:spcAft>
                <a:spcPts val="0"/>
              </a:spcAft>
              <a:buClr>
                <a:schemeClr val="lt1"/>
              </a:buClr>
              <a:buFont typeface="Arial Narrow"/>
              <a:buNone/>
              <a:defRPr b="0" i="0" sz="1800" u="none" cap="none" strike="noStrike">
                <a:solidFill>
                  <a:schemeClr val="lt1"/>
                </a:solidFill>
                <a:latin typeface="Arial Narrow"/>
                <a:ea typeface="Arial Narrow"/>
                <a:cs typeface="Arial Narrow"/>
                <a:sym typeface="Arial Narrow"/>
              </a:defRPr>
            </a:lvl9pPr>
          </a:lstStyle>
          <a:p/>
        </p:txBody>
      </p:sp>
      <p:sp>
        <p:nvSpPr>
          <p:cNvPr id="11" name="Shape 11"/>
          <p:cNvSpPr txBox="1"/>
          <p:nvPr>
            <p:ph idx="12" type="sldNum"/>
          </p:nvPr>
        </p:nvSpPr>
        <p:spPr>
          <a:xfrm>
            <a:off x="7543800" y="6356350"/>
            <a:ext cx="990599" cy="365125"/>
          </a:xfrm>
          <a:prstGeom prst="rect">
            <a:avLst/>
          </a:prstGeom>
          <a:noFill/>
          <a:ln>
            <a:noFill/>
          </a:ln>
        </p:spPr>
        <p:txBody>
          <a:bodyPr anchorCtr="0" anchor="ctr" bIns="45700" lIns="91425" rIns="91425" wrap="square" tIns="45700">
            <a:noAutofit/>
          </a:bodyPr>
          <a:lstStyle/>
          <a:p>
            <a:pPr indent="0" lvl="0" marL="0" marR="0" rtl="0" algn="r">
              <a:lnSpc>
                <a:spcPct val="100000"/>
              </a:lnSpc>
              <a:spcBef>
                <a:spcPts val="0"/>
              </a:spcBef>
              <a:spcAft>
                <a:spcPts val="0"/>
              </a:spcAft>
              <a:buClr>
                <a:schemeClr val="lt1"/>
              </a:buClr>
              <a:buSzPct val="25000"/>
              <a:buFont typeface="Arial Narrow"/>
              <a:buNone/>
            </a:pPr>
            <a:fld id="{00000000-1234-1234-1234-123412341234}" type="slidenum">
              <a:rPr b="0" i="0" lang="bg-BG" sz="1100" u="none" cap="none" strike="noStrike">
                <a:solidFill>
                  <a:schemeClr val="lt1"/>
                </a:solidFill>
                <a:latin typeface="Arial Narrow"/>
                <a:ea typeface="Arial Narrow"/>
                <a:cs typeface="Arial Narrow"/>
                <a:sym typeface="Arial Narrow"/>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Shape 87"/>
          <p:cNvSpPr txBox="1"/>
          <p:nvPr>
            <p:ph idx="1" type="subTitle"/>
          </p:nvPr>
        </p:nvSpPr>
        <p:spPr>
          <a:xfrm>
            <a:off x="1219200" y="3886200"/>
            <a:ext cx="6400799" cy="17526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lt2"/>
              </a:buClr>
              <a:buSzPct val="25000"/>
              <a:buFont typeface="Arial"/>
              <a:buNone/>
            </a:pPr>
            <a:r>
              <a:rPr b="0" i="0" lang="bg-BG" sz="1700" u="none" cap="none" strike="noStrike">
                <a:solidFill>
                  <a:schemeClr val="lt2"/>
                </a:solidFill>
                <a:latin typeface="Arial Narrow"/>
                <a:ea typeface="Arial Narrow"/>
                <a:cs typeface="Arial Narrow"/>
                <a:sym typeface="Arial Narrow"/>
              </a:rPr>
              <a:t>Цветан Захариев, гр. 44</a:t>
            </a:r>
          </a:p>
        </p:txBody>
      </p:sp>
      <p:sp>
        <p:nvSpPr>
          <p:cNvPr id="88" name="Shape 88"/>
          <p:cNvSpPr txBox="1"/>
          <p:nvPr>
            <p:ph type="ctrTitle"/>
          </p:nvPr>
        </p:nvSpPr>
        <p:spPr>
          <a:xfrm>
            <a:off x="685800" y="2007888"/>
            <a:ext cx="7772400" cy="1470024"/>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0" i="0" lang="bg-BG" sz="3200" u="none" cap="none" strike="noStrike">
                <a:solidFill>
                  <a:schemeClr val="lt1"/>
                </a:solidFill>
                <a:latin typeface="Arial Narrow"/>
                <a:ea typeface="Arial Narrow"/>
                <a:cs typeface="Arial Narrow"/>
                <a:sym typeface="Arial Narrow"/>
              </a:rPr>
              <a:t>ЕЛЕКТРОДИНАМИЧНА ИЗМЕРВАТЕЛНА СИСТЕМА</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62" name="Shape 162"/>
          <p:cNvSpPr txBox="1"/>
          <p:nvPr>
            <p:ph idx="1" type="body"/>
          </p:nvPr>
        </p:nvSpPr>
        <p:spPr>
          <a:xfrm>
            <a:off x="609600" y="1600200"/>
            <a:ext cx="7924799"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При всички електродинамични и феродинамични измервателни механизми въртящият момент се създава в резултат на взаимодействието между два токови контура. Както вече беше обяснено при различните начини на свързване на бобините на електро- и феродинамичните измервателни механизми, през всяка от тях протича или токът на измервателната верига, или точно определена част от него. При това двете бобини създават магнитни полета, които си взаимодействат. В резултат на това подвижната бобина се завърта, като се стреми да заеме такова положение, че посоката на магнитното и поле да съвпадне с посоката на магнитното поле на неподвижната бобина</a:t>
            </a:r>
          </a:p>
        </p:txBody>
      </p:sp>
      <p:sp>
        <p:nvSpPr>
          <p:cNvPr id="163" name="Shape 163"/>
          <p:cNvSpPr/>
          <p:nvPr/>
        </p:nvSpPr>
        <p:spPr>
          <a:xfrm>
            <a:off x="609600" y="304800"/>
            <a:ext cx="79247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Приницип на действие</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id="168" name="Shape 168"/>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69" name="Shape 169"/>
          <p:cNvSpPr txBox="1"/>
          <p:nvPr>
            <p:ph idx="1" type="body"/>
          </p:nvPr>
        </p:nvSpPr>
        <p:spPr>
          <a:xfrm>
            <a:off x="609600" y="1600200"/>
            <a:ext cx="7924799"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Въртящият момент, създаден от взаимодействието на двете бобини, е пропорциона¬лен на произведението от токовете им  l1 и l2, където k e коефициент на пропорционалност, който не е постоянна величина, а зависи от формата, големината и взаимното разположение на двете бобини.</a:t>
            </a:r>
          </a:p>
        </p:txBody>
      </p:sp>
      <p:sp>
        <p:nvSpPr>
          <p:cNvPr id="170" name="Shape 170"/>
          <p:cNvSpPr/>
          <p:nvPr/>
        </p:nvSpPr>
        <p:spPr>
          <a:xfrm>
            <a:off x="2743200" y="304800"/>
            <a:ext cx="39623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3600" u="none" cap="none" strike="noStrike">
                <a:solidFill>
                  <a:schemeClr val="lt1"/>
                </a:solidFill>
                <a:latin typeface="Arial Narrow"/>
                <a:ea typeface="Arial Narrow"/>
                <a:cs typeface="Arial Narrow"/>
                <a:sym typeface="Arial Narrow"/>
              </a:rPr>
              <a:t>Мb = kl1l2</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Shape 175"/>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76" name="Shape 176"/>
          <p:cNvSpPr txBox="1"/>
          <p:nvPr>
            <p:ph idx="1" type="body"/>
          </p:nvPr>
        </p:nvSpPr>
        <p:spPr>
          <a:xfrm>
            <a:off x="609600" y="1600200"/>
            <a:ext cx="7924799"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При преместването на подвижната бобина се изменя положението на спиралните пружинки и в резултат се създава противодействащ момент</a:t>
            </a:r>
          </a:p>
          <a:p>
            <a:pPr indent="-342900" lvl="0" marL="34290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sp>
        <p:nvSpPr>
          <p:cNvPr id="177" name="Shape 177"/>
          <p:cNvSpPr/>
          <p:nvPr/>
        </p:nvSpPr>
        <p:spPr>
          <a:xfrm>
            <a:off x="2667000" y="304800"/>
            <a:ext cx="39623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Мn = сα</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idx="1" type="body"/>
          </p:nvPr>
        </p:nvSpPr>
        <p:spPr>
          <a:xfrm>
            <a:off x="4648200" y="2209800"/>
            <a:ext cx="4041774" cy="3951287"/>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При последователно свързване на бобините, когато токовете l1 и l2 са равни, ъгълът на отклонението на подвижната част от първоначалното и положение е пропорционален на квадрата на тока, който протича през апарата, т.е.</a:t>
            </a:r>
          </a:p>
          <a:p>
            <a:pPr indent="0" lvl="0" marL="0" marR="0" rtl="0" algn="l">
              <a:lnSpc>
                <a:spcPct val="100000"/>
              </a:lnSpc>
              <a:spcBef>
                <a:spcPts val="940"/>
              </a:spcBef>
              <a:spcAft>
                <a:spcPts val="0"/>
              </a:spcAft>
              <a:buClr>
                <a:schemeClr val="lt2"/>
              </a:buClr>
              <a:buSzPct val="25000"/>
              <a:buFont typeface="Arial"/>
              <a:buNone/>
            </a:pPr>
            <a:r>
              <a:rPr b="0" i="0" lang="bg-BG" sz="1700" u="none" cap="none" strike="noStrike">
                <a:solidFill>
                  <a:schemeClr val="lt1"/>
                </a:solidFill>
                <a:latin typeface="Arial Narrow"/>
                <a:ea typeface="Arial Narrow"/>
                <a:cs typeface="Arial Narrow"/>
                <a:sym typeface="Arial Narrow"/>
              </a:rPr>
              <a:t>     </a:t>
            </a:r>
            <a:r>
              <a:rPr b="0" i="1" lang="bg-BG" sz="1700" u="none" cap="none" strike="noStrike">
                <a:solidFill>
                  <a:schemeClr val="lt1"/>
                </a:solidFill>
                <a:latin typeface="Arial Narrow"/>
                <a:ea typeface="Arial Narrow"/>
                <a:cs typeface="Arial Narrow"/>
                <a:sym typeface="Arial Narrow"/>
              </a:rPr>
              <a:t>α = k/c  l²</a:t>
            </a:r>
          </a:p>
          <a:p>
            <a:pPr indent="0" lvl="0" marL="0" marR="0" rtl="0" algn="l">
              <a:lnSpc>
                <a:spcPct val="100000"/>
              </a:lnSpc>
              <a:spcBef>
                <a:spcPts val="940"/>
              </a:spcBef>
              <a:spcAft>
                <a:spcPts val="0"/>
              </a:spcAft>
              <a:buClr>
                <a:schemeClr val="lt2"/>
              </a:buClr>
              <a:buSzPct val="25000"/>
              <a:buFont typeface="Arial"/>
              <a:buNone/>
            </a:pPr>
            <a:r>
              <a:rPr b="0" i="0" lang="bg-BG" sz="1700" u="none" cap="none" strike="noStrike">
                <a:solidFill>
                  <a:schemeClr val="lt1"/>
                </a:solidFill>
                <a:latin typeface="Arial Narrow"/>
                <a:ea typeface="Arial Narrow"/>
                <a:cs typeface="Arial Narrow"/>
                <a:sym typeface="Arial Narrow"/>
              </a:rPr>
              <a:t> </a:t>
            </a:r>
          </a:p>
        </p:txBody>
      </p:sp>
      <p:sp>
        <p:nvSpPr>
          <p:cNvPr id="183" name="Shape 183"/>
          <p:cNvSpPr txBox="1"/>
          <p:nvPr>
            <p:ph idx="2" type="body"/>
          </p:nvPr>
        </p:nvSpPr>
        <p:spPr>
          <a:xfrm>
            <a:off x="609600" y="2209800"/>
            <a:ext cx="3733800" cy="3505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Следователно подвижната част се отклонява от първоначалното си положение на ъгъл, чиято стойност се определя от израза </a:t>
            </a:r>
            <a:r>
              <a:rPr b="0" i="1" lang="bg-BG" sz="1700" u="none" cap="none" strike="noStrike">
                <a:solidFill>
                  <a:schemeClr val="lt1"/>
                </a:solidFill>
                <a:latin typeface="Arial Narrow"/>
                <a:ea typeface="Arial Narrow"/>
                <a:cs typeface="Arial Narrow"/>
                <a:sym typeface="Arial Narrow"/>
              </a:rPr>
              <a:t>α = k/c  l1l2</a:t>
            </a:r>
          </a:p>
          <a:p>
            <a:pPr indent="0" lvl="0" marL="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sp>
        <p:nvSpPr>
          <p:cNvPr id="184" name="Shape 184"/>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t/>
            </a:r>
            <a:endParaRPr b="0" i="0" sz="2000" u="none" cap="none" strike="noStrike">
              <a:solidFill>
                <a:schemeClr val="lt1"/>
              </a:solidFill>
              <a:latin typeface="Arial Narrow"/>
              <a:ea typeface="Arial Narrow"/>
              <a:cs typeface="Arial Narrow"/>
              <a:sym typeface="Arial Narrow"/>
            </a:endParaRPr>
          </a:p>
        </p:txBody>
      </p:sp>
      <p:sp>
        <p:nvSpPr>
          <p:cNvPr id="185" name="Shape 185"/>
          <p:cNvSpPr txBox="1"/>
          <p:nvPr>
            <p:ph idx="3" type="body"/>
          </p:nvPr>
        </p:nvSpPr>
        <p:spPr>
          <a:xfrm>
            <a:off x="609600" y="1600199"/>
            <a:ext cx="3733800" cy="574674"/>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2"/>
              </a:buClr>
              <a:buSzPct val="25000"/>
              <a:buFont typeface="Arial"/>
              <a:buNone/>
            </a:pPr>
            <a:r>
              <a:rPr b="0" i="1" lang="bg-BG" sz="1700" u="none" cap="none" strike="noStrike">
                <a:solidFill>
                  <a:schemeClr val="lt2"/>
                </a:solidFill>
                <a:latin typeface="Arial Narrow"/>
                <a:ea typeface="Arial Narrow"/>
                <a:cs typeface="Arial Narrow"/>
                <a:sym typeface="Arial Narrow"/>
              </a:rPr>
              <a:t>α = k/c  l1l2</a:t>
            </a:r>
          </a:p>
        </p:txBody>
      </p:sp>
      <p:sp>
        <p:nvSpPr>
          <p:cNvPr id="186" name="Shape 186"/>
          <p:cNvSpPr txBox="1"/>
          <p:nvPr>
            <p:ph idx="4" type="body"/>
          </p:nvPr>
        </p:nvSpPr>
        <p:spPr>
          <a:xfrm>
            <a:off x="4800600" y="1600199"/>
            <a:ext cx="3733800" cy="574674"/>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2"/>
              </a:buClr>
              <a:buSzPct val="25000"/>
              <a:buFont typeface="Arial"/>
              <a:buNone/>
            </a:pPr>
            <a:r>
              <a:rPr b="0" i="1" lang="bg-BG" sz="1700" u="none" cap="none" strike="noStrike">
                <a:solidFill>
                  <a:schemeClr val="lt2"/>
                </a:solidFill>
                <a:latin typeface="Arial Narrow"/>
                <a:ea typeface="Arial Narrow"/>
                <a:cs typeface="Arial Narrow"/>
                <a:sym typeface="Arial Narrow"/>
              </a:rPr>
              <a:t>α = k/c  l²</a:t>
            </a:r>
          </a:p>
        </p:txBody>
      </p:sp>
      <p:sp>
        <p:nvSpPr>
          <p:cNvPr id="187" name="Shape 187"/>
          <p:cNvSpPr/>
          <p:nvPr/>
        </p:nvSpPr>
        <p:spPr>
          <a:xfrm>
            <a:off x="530525" y="304800"/>
            <a:ext cx="7924799" cy="649856"/>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Мв = Мп или kI1I2 = сα</a:t>
            </a:r>
          </a:p>
        </p:txBody>
      </p:sp>
      <p:sp>
        <p:nvSpPr>
          <p:cNvPr id="188" name="Shape 188"/>
          <p:cNvSpPr/>
          <p:nvPr/>
        </p:nvSpPr>
        <p:spPr>
          <a:xfrm>
            <a:off x="685800" y="990600"/>
            <a:ext cx="7772400" cy="762000"/>
          </a:xfrm>
          <a:prstGeom prst="roundRect">
            <a:avLst>
              <a:gd fmla="val 16667" name="adj"/>
            </a:avLst>
          </a:prstGeom>
          <a:solidFill>
            <a:schemeClr val="accent1"/>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0" i="0" lang="bg-BG" sz="1800" u="none" cap="none" strike="noStrike">
                <a:solidFill>
                  <a:schemeClr val="lt1"/>
                </a:solidFill>
                <a:latin typeface="Arial Narrow"/>
                <a:ea typeface="Arial Narrow"/>
                <a:cs typeface="Arial Narrow"/>
                <a:sym typeface="Arial Narrow"/>
              </a:rPr>
              <a:t>• При определена стойност на ъгъла α въртящият и противодействащият момент се изравняват и движението на подвижната част се преустановява.</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94" name="Shape 194"/>
          <p:cNvSpPr txBox="1"/>
          <p:nvPr>
            <p:ph idx="1" type="body"/>
          </p:nvPr>
        </p:nvSpPr>
        <p:spPr>
          <a:xfrm>
            <a:off x="609600" y="1600200"/>
            <a:ext cx="7924799"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Следователно и в двата случая скалата на апарата е неравномерна. Тъй като големината на коефициента k не е постоянна, а зависи от взаимното положение на бобините, чрез подходяща конструкция скалата на апарата може да се направи приблизително равномерна.</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При електродинамичните ватметри токът през напрежителната бобина практически е неизменен, тъй като напрежението на консуматорнте също остава практически постоянно. Следователно ъгълът на отклонение на подвижната част е пропорционален само на тока през токовата бобина. При подходяща конструкция скалите на ватметрите също са равномерни.</a:t>
            </a:r>
            <a:br>
              <a:rPr b="0" i="0" lang="bg-BG" sz="1700" u="none" cap="none" strike="noStrike">
                <a:solidFill>
                  <a:schemeClr val="lt1"/>
                </a:solidFill>
                <a:latin typeface="Arial Narrow"/>
                <a:ea typeface="Arial Narrow"/>
                <a:cs typeface="Arial Narrow"/>
                <a:sym typeface="Arial Narrow"/>
              </a:rPr>
            </a:br>
          </a:p>
        </p:txBody>
      </p:sp>
      <p:sp>
        <p:nvSpPr>
          <p:cNvPr id="195" name="Shape 195"/>
          <p:cNvSpPr/>
          <p:nvPr/>
        </p:nvSpPr>
        <p:spPr>
          <a:xfrm>
            <a:off x="609600" y="304800"/>
            <a:ext cx="79247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6000" u="none" cap="none" strike="noStrike">
                <a:solidFill>
                  <a:schemeClr val="lt1"/>
                </a:solidFill>
                <a:latin typeface="Arial Narrow"/>
                <a:ea typeface="Arial Narrow"/>
                <a:cs typeface="Arial Narrow"/>
                <a:sym typeface="Arial Narrow"/>
              </a:rPr>
              <a:t>Изводи</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Shape 200"/>
          <p:cNvSpPr txBox="1"/>
          <p:nvPr>
            <p:ph idx="1" type="body"/>
          </p:nvPr>
        </p:nvSpPr>
        <p:spPr>
          <a:xfrm>
            <a:off x="4800600" y="2209800"/>
            <a:ext cx="3733800" cy="3505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Механизмът се поставя във вътрешността на два концентрични цилиндъра от тънка електротехническа стомана или от пермалой.</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 </a:t>
            </a:r>
          </a:p>
        </p:txBody>
      </p:sp>
      <p:sp>
        <p:nvSpPr>
          <p:cNvPr id="201" name="Shape 201"/>
          <p:cNvSpPr txBox="1"/>
          <p:nvPr>
            <p:ph idx="2" type="body"/>
          </p:nvPr>
        </p:nvSpPr>
        <p:spPr>
          <a:xfrm>
            <a:off x="609600" y="2209800"/>
            <a:ext cx="3733800" cy="35052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Изменение на t на ОС</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Изменение на честотата</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Наличие на външни магнитни полета(имат слабо собствено магнитно поле)</a:t>
            </a:r>
          </a:p>
        </p:txBody>
      </p:sp>
      <p:sp>
        <p:nvSpPr>
          <p:cNvPr id="202" name="Shape 202"/>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203" name="Shape 203"/>
          <p:cNvSpPr txBox="1"/>
          <p:nvPr>
            <p:ph idx="3" type="body"/>
          </p:nvPr>
        </p:nvSpPr>
        <p:spPr>
          <a:xfrm>
            <a:off x="609600" y="1600199"/>
            <a:ext cx="3733800" cy="574674"/>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2"/>
              </a:buClr>
              <a:buSzPct val="25000"/>
              <a:buFont typeface="Arial"/>
              <a:buNone/>
            </a:pPr>
            <a:r>
              <a:rPr b="0" i="0" lang="bg-BG" sz="1700" u="none" cap="none" strike="noStrike">
                <a:solidFill>
                  <a:schemeClr val="lt2"/>
                </a:solidFill>
                <a:latin typeface="Arial Narrow"/>
                <a:ea typeface="Arial Narrow"/>
                <a:cs typeface="Arial Narrow"/>
                <a:sym typeface="Arial Narrow"/>
              </a:rPr>
              <a:t>Причини за грешки</a:t>
            </a:r>
          </a:p>
        </p:txBody>
      </p:sp>
      <p:sp>
        <p:nvSpPr>
          <p:cNvPr id="204" name="Shape 204"/>
          <p:cNvSpPr txBox="1"/>
          <p:nvPr>
            <p:ph idx="4" type="body"/>
          </p:nvPr>
        </p:nvSpPr>
        <p:spPr>
          <a:xfrm>
            <a:off x="4800600" y="1600199"/>
            <a:ext cx="3733800" cy="574674"/>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2"/>
              </a:buClr>
              <a:buSzPct val="25000"/>
              <a:buFont typeface="Arial"/>
              <a:buNone/>
            </a:pPr>
            <a:r>
              <a:rPr b="0" i="0" lang="bg-BG" sz="1700" u="none" cap="none" strike="noStrike">
                <a:solidFill>
                  <a:schemeClr val="lt2"/>
                </a:solidFill>
                <a:latin typeface="Arial Narrow"/>
                <a:ea typeface="Arial Narrow"/>
                <a:cs typeface="Arial Narrow"/>
                <a:sym typeface="Arial Narrow"/>
              </a:rPr>
              <a:t>Решение</a:t>
            </a:r>
          </a:p>
        </p:txBody>
      </p:sp>
      <p:sp>
        <p:nvSpPr>
          <p:cNvPr id="205" name="Shape 205"/>
          <p:cNvSpPr/>
          <p:nvPr/>
        </p:nvSpPr>
        <p:spPr>
          <a:xfrm>
            <a:off x="585158" y="238663"/>
            <a:ext cx="7924799" cy="1219199"/>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Качества</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211" name="Shape 211"/>
          <p:cNvSpPr txBox="1"/>
          <p:nvPr>
            <p:ph idx="1" type="body"/>
          </p:nvPr>
        </p:nvSpPr>
        <p:spPr>
          <a:xfrm>
            <a:off x="609600" y="1600200"/>
            <a:ext cx="7924799"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Малък въртящ момент на електродинамичните апарати.</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Влияние на токове на Фуко.</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Подходящи за вериги с постоянен и променлив ток.</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Чрез специални електрически схеми се постига компенсиране на грешките, които се дължат на изменението на околната температура.</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Чувствителни към претоварване.</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Недостатъци.</a:t>
            </a:r>
          </a:p>
        </p:txBody>
      </p:sp>
      <p:sp>
        <p:nvSpPr>
          <p:cNvPr id="212" name="Shape 212"/>
          <p:cNvSpPr/>
          <p:nvPr/>
        </p:nvSpPr>
        <p:spPr>
          <a:xfrm>
            <a:off x="609600" y="304800"/>
            <a:ext cx="7924799" cy="1066799"/>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Още малко информация</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838200" y="2971800"/>
            <a:ext cx="7772400" cy="1362075"/>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200" u="none" cap="none" strike="noStrike">
              <a:solidFill>
                <a:schemeClr val="lt1"/>
              </a:solidFill>
              <a:latin typeface="Arial Narrow"/>
              <a:ea typeface="Arial Narrow"/>
              <a:cs typeface="Arial Narrow"/>
              <a:sym typeface="Arial Narrow"/>
            </a:endParaRPr>
          </a:p>
        </p:txBody>
      </p:sp>
      <p:sp>
        <p:nvSpPr>
          <p:cNvPr id="218" name="Shape 218"/>
          <p:cNvSpPr txBox="1"/>
          <p:nvPr>
            <p:ph idx="1" type="body"/>
          </p:nvPr>
        </p:nvSpPr>
        <p:spPr>
          <a:xfrm>
            <a:off x="609600" y="3462337"/>
            <a:ext cx="7885113" cy="1500187"/>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2"/>
              </a:buClr>
              <a:buSzPct val="25000"/>
              <a:buFont typeface="Arial"/>
              <a:buNone/>
            </a:pPr>
            <a:r>
              <a:t/>
            </a:r>
            <a:endParaRPr b="0" i="0" sz="1700" u="none" cap="none" strike="noStrike">
              <a:solidFill>
                <a:schemeClr val="lt2"/>
              </a:solidFill>
              <a:latin typeface="Arial Narrow"/>
              <a:ea typeface="Arial Narrow"/>
              <a:cs typeface="Arial Narrow"/>
              <a:sym typeface="Arial Narrow"/>
            </a:endParaRPr>
          </a:p>
        </p:txBody>
      </p:sp>
      <p:sp>
        <p:nvSpPr>
          <p:cNvPr id="219" name="Shape 219"/>
          <p:cNvSpPr/>
          <p:nvPr/>
        </p:nvSpPr>
        <p:spPr>
          <a:xfrm>
            <a:off x="1219200" y="228600"/>
            <a:ext cx="6476999" cy="3886200"/>
          </a:xfrm>
          <a:prstGeom prst="pentagon">
            <a:avLst>
              <a:gd fmla="val 105146" name="hf"/>
              <a:gd fmla="val 110557" name="vf"/>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5400" u="none" cap="none" strike="noStrike">
                <a:solidFill>
                  <a:schemeClr val="lt1"/>
                </a:solidFill>
                <a:latin typeface="Arial Narrow"/>
                <a:ea typeface="Arial Narrow"/>
                <a:cs typeface="Arial Narrow"/>
                <a:sym typeface="Arial Narrow"/>
              </a:rPr>
              <a:t>Благодаря за вниманието!</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idx="1" type="body"/>
          </p:nvPr>
        </p:nvSpPr>
        <p:spPr>
          <a:xfrm>
            <a:off x="609600" y="1600200"/>
            <a:ext cx="3733800"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Измервателните уреди и системи – това са комплексни средства за измерване, чрез които измерването се извършва напълно. Уредът осигурява непосредствено възприятие от оператора, а системата е съвкупност от мерки, уреди и преобразователи, които обикновено създават сигнал за автоматизирана обработка и за автоматизирани системи на управление.</a:t>
            </a:r>
          </a:p>
          <a:p>
            <a:pPr indent="-342900" lvl="0" marL="34290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sp>
        <p:nvSpPr>
          <p:cNvPr id="94" name="Shape 94"/>
          <p:cNvSpPr txBox="1"/>
          <p:nvPr>
            <p:ph idx="2" type="body"/>
          </p:nvPr>
        </p:nvSpPr>
        <p:spPr>
          <a:xfrm>
            <a:off x="4800600" y="1600200"/>
            <a:ext cx="3733800"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sp>
        <p:nvSpPr>
          <p:cNvPr id="95" name="Shape 95"/>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96" name="Shape 96"/>
          <p:cNvSpPr/>
          <p:nvPr/>
        </p:nvSpPr>
        <p:spPr>
          <a:xfrm>
            <a:off x="609600" y="304800"/>
            <a:ext cx="79247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Измервателни уреди и системи</a:t>
            </a:r>
          </a:p>
        </p:txBody>
      </p:sp>
      <p:pic>
        <p:nvPicPr>
          <p:cNvPr id="97" name="Shape 97"/>
          <p:cNvPicPr preferRelativeResize="0"/>
          <p:nvPr/>
        </p:nvPicPr>
        <p:blipFill rotWithShape="1">
          <a:blip r:embed="rId3">
            <a:alphaModFix/>
          </a:blip>
          <a:srcRect b="0" l="0" r="0" t="0"/>
          <a:stretch/>
        </p:blipFill>
        <p:spPr>
          <a:xfrm>
            <a:off x="4572000" y="1600200"/>
            <a:ext cx="3962399" cy="39623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idx="1" type="body"/>
          </p:nvPr>
        </p:nvSpPr>
        <p:spPr>
          <a:xfrm>
            <a:off x="609600" y="1600200"/>
            <a:ext cx="3733800"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Аналоговото показващо устройство използва електромеханичен преобразувател и скала, разграфена по подходящ начин, върху която се движи показващата стрелка. Най-разпространени са магнитоелектрическата, електродинамичната и индукционната система</a:t>
            </a:r>
          </a:p>
          <a:p>
            <a:pPr indent="-342900" lvl="0" marL="34290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pic>
        <p:nvPicPr>
          <p:cNvPr id="103" name="Shape 103"/>
          <p:cNvPicPr preferRelativeResize="0"/>
          <p:nvPr>
            <p:ph idx="2" type="body"/>
          </p:nvPr>
        </p:nvPicPr>
        <p:blipFill rotWithShape="1">
          <a:blip r:embed="rId3">
            <a:alphaModFix/>
          </a:blip>
          <a:srcRect b="0" l="0" r="0" t="0"/>
          <a:stretch/>
        </p:blipFill>
        <p:spPr>
          <a:xfrm>
            <a:off x="4800600" y="2259817"/>
            <a:ext cx="3733800" cy="2795562"/>
          </a:xfrm>
          <a:prstGeom prst="rect">
            <a:avLst/>
          </a:prstGeom>
          <a:noFill/>
          <a:ln>
            <a:noFill/>
          </a:ln>
        </p:spPr>
      </p:pic>
      <p:sp>
        <p:nvSpPr>
          <p:cNvPr id="104" name="Shape 104"/>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05" name="Shape 105"/>
          <p:cNvSpPr/>
          <p:nvPr/>
        </p:nvSpPr>
        <p:spPr>
          <a:xfrm>
            <a:off x="609600" y="304800"/>
            <a:ext cx="3886200" cy="1066799"/>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Аналогови</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Shape 110"/>
          <p:cNvSpPr txBox="1"/>
          <p:nvPr>
            <p:ph idx="1" type="body"/>
          </p:nvPr>
        </p:nvSpPr>
        <p:spPr>
          <a:xfrm>
            <a:off x="609600" y="1600200"/>
            <a:ext cx="3733800" cy="4114800"/>
          </a:xfrm>
          <a:prstGeom prst="rect">
            <a:avLst/>
          </a:prstGeom>
          <a:noFill/>
          <a:ln>
            <a:noFill/>
          </a:ln>
        </p:spPr>
        <p:txBody>
          <a:bodyPr anchorCtr="0" anchor="t" bIns="45700" lIns="91425" rIns="91425" wrap="square" tIns="45700">
            <a:noAutofit/>
          </a:bodyPr>
          <a:lstStyle/>
          <a:p>
            <a:pPr indent="-342900" lvl="0" marL="342900" marR="0" rtl="0" algn="l">
              <a:lnSpc>
                <a:spcPct val="90000"/>
              </a:lnSpc>
              <a:spcBef>
                <a:spcPts val="0"/>
              </a:spcBef>
              <a:spcAft>
                <a:spcPts val="0"/>
              </a:spcAft>
              <a:buClr>
                <a:schemeClr val="lt2"/>
              </a:buClr>
              <a:buSzPct val="106531"/>
              <a:buFont typeface="Arial"/>
              <a:buChar char="•"/>
            </a:pPr>
            <a:r>
              <a:rPr b="0" i="0" lang="bg-BG" sz="1445" u="none" cap="none" strike="noStrike">
                <a:solidFill>
                  <a:schemeClr val="lt1"/>
                </a:solidFill>
                <a:latin typeface="Arial Narrow"/>
                <a:ea typeface="Arial Narrow"/>
                <a:cs typeface="Arial Narrow"/>
                <a:sym typeface="Arial Narrow"/>
              </a:rPr>
              <a:t>Съвременните измервателни уреди са </a:t>
            </a:r>
            <a:r>
              <a:rPr b="1" i="1" lang="bg-BG" sz="1445" u="none" cap="none" strike="noStrike">
                <a:solidFill>
                  <a:schemeClr val="lt1"/>
                </a:solidFill>
                <a:latin typeface="Arial Narrow"/>
                <a:ea typeface="Arial Narrow"/>
                <a:cs typeface="Arial Narrow"/>
                <a:sym typeface="Arial Narrow"/>
              </a:rPr>
              <a:t>цифрови.</a:t>
            </a:r>
            <a:r>
              <a:rPr b="0" i="0" lang="bg-BG" sz="1445" u="none" cap="none" strike="noStrike">
                <a:solidFill>
                  <a:schemeClr val="lt1"/>
                </a:solidFill>
                <a:latin typeface="Arial Narrow"/>
                <a:ea typeface="Arial Narrow"/>
                <a:cs typeface="Arial Narrow"/>
                <a:sym typeface="Arial Narrow"/>
              </a:rPr>
              <a:t> Това означава две неща:</a:t>
            </a:r>
          </a:p>
          <a:p>
            <a:pPr indent="-342900" lvl="0" marL="342900" marR="0" rtl="0" algn="l">
              <a:lnSpc>
                <a:spcPct val="90000"/>
              </a:lnSpc>
              <a:spcBef>
                <a:spcPts val="889"/>
              </a:spcBef>
              <a:spcAft>
                <a:spcPts val="0"/>
              </a:spcAft>
              <a:buClr>
                <a:schemeClr val="lt2"/>
              </a:buClr>
              <a:buSzPct val="106531"/>
              <a:buFont typeface="Arial"/>
              <a:buChar char="•"/>
            </a:pPr>
            <a:r>
              <a:rPr b="0" i="0" lang="bg-BG" sz="1445" u="none" cap="none" strike="noStrike">
                <a:solidFill>
                  <a:schemeClr val="lt1"/>
                </a:solidFill>
                <a:latin typeface="Arial Narrow"/>
                <a:ea typeface="Arial Narrow"/>
                <a:cs typeface="Arial Narrow"/>
                <a:sym typeface="Arial Narrow"/>
              </a:rPr>
              <a:t>Показанията са съвкупност от цифри, които са от десетичната бройна система. Това улеснява възприемането на информацията от оператора.</a:t>
            </a:r>
          </a:p>
          <a:p>
            <a:pPr indent="-342900" lvl="0" marL="342900" marR="0" rtl="0" algn="l">
              <a:lnSpc>
                <a:spcPct val="90000"/>
              </a:lnSpc>
              <a:spcBef>
                <a:spcPts val="889"/>
              </a:spcBef>
              <a:spcAft>
                <a:spcPts val="0"/>
              </a:spcAft>
              <a:buClr>
                <a:schemeClr val="lt2"/>
              </a:buClr>
              <a:buSzPct val="106531"/>
              <a:buFont typeface="Arial"/>
              <a:buChar char="•"/>
            </a:pPr>
            <a:r>
              <a:rPr b="0" i="0" lang="bg-BG" sz="1445" u="none" cap="none" strike="noStrike">
                <a:solidFill>
                  <a:schemeClr val="lt1"/>
                </a:solidFill>
                <a:latin typeface="Arial Narrow"/>
                <a:ea typeface="Arial Narrow"/>
                <a:cs typeface="Arial Narrow"/>
                <a:sym typeface="Arial Narrow"/>
              </a:rPr>
              <a:t>В уредите се извършва преобразуване на непрекъснати (аналогови) физични величини в прекъснати ( дискретни), които след това се представят с двоични числа.</a:t>
            </a:r>
          </a:p>
          <a:p>
            <a:pPr indent="-342900" lvl="0" marL="342900" marR="0" rtl="0" algn="l">
              <a:lnSpc>
                <a:spcPct val="90000"/>
              </a:lnSpc>
              <a:spcBef>
                <a:spcPts val="889"/>
              </a:spcBef>
              <a:spcAft>
                <a:spcPts val="0"/>
              </a:spcAft>
              <a:buClr>
                <a:schemeClr val="lt2"/>
              </a:buClr>
              <a:buSzPct val="106531"/>
              <a:buFont typeface="Arial"/>
              <a:buChar char="•"/>
            </a:pPr>
            <a:r>
              <a:rPr b="0" i="0" lang="bg-BG" sz="1445" u="none" cap="none" strike="noStrike">
                <a:solidFill>
                  <a:schemeClr val="lt1"/>
                </a:solidFill>
                <a:latin typeface="Arial Narrow"/>
                <a:ea typeface="Arial Narrow"/>
                <a:cs typeface="Arial Narrow"/>
                <a:sym typeface="Arial Narrow"/>
              </a:rPr>
              <a:t>Цифровите измервателни уреди са предпочитани, тъй като осигуряват голяма точност, надеждни са; в голяма част от тях превключванията и защитата се извършват автоматично. Те са удобни за свързване към устройства и системи за автоматична обработка на информацията.</a:t>
            </a:r>
          </a:p>
          <a:p>
            <a:pPr indent="-342900" lvl="0" marL="342900" marR="0" rtl="0" algn="l">
              <a:lnSpc>
                <a:spcPct val="90000"/>
              </a:lnSpc>
              <a:spcBef>
                <a:spcPts val="889"/>
              </a:spcBef>
              <a:spcAft>
                <a:spcPts val="0"/>
              </a:spcAft>
              <a:buClr>
                <a:schemeClr val="lt2"/>
              </a:buClr>
              <a:buSzPct val="25000"/>
              <a:buFont typeface="Arial"/>
              <a:buNone/>
            </a:pPr>
            <a:r>
              <a:t/>
            </a:r>
            <a:endParaRPr b="0" i="0" sz="1445" u="none" cap="none" strike="noStrike">
              <a:solidFill>
                <a:schemeClr val="lt1"/>
              </a:solidFill>
              <a:latin typeface="Arial Narrow"/>
              <a:ea typeface="Arial Narrow"/>
              <a:cs typeface="Arial Narrow"/>
              <a:sym typeface="Arial Narrow"/>
            </a:endParaRPr>
          </a:p>
          <a:p>
            <a:pPr indent="-342900" lvl="0" marL="342900" marR="0" rtl="0" algn="l">
              <a:lnSpc>
                <a:spcPct val="90000"/>
              </a:lnSpc>
              <a:spcBef>
                <a:spcPts val="889"/>
              </a:spcBef>
              <a:spcAft>
                <a:spcPts val="0"/>
              </a:spcAft>
              <a:buClr>
                <a:schemeClr val="lt2"/>
              </a:buClr>
              <a:buSzPct val="25000"/>
              <a:buFont typeface="Arial"/>
              <a:buNone/>
            </a:pPr>
            <a:r>
              <a:t/>
            </a:r>
            <a:endParaRPr b="0" i="0" sz="1445" u="none" cap="none" strike="noStrike">
              <a:solidFill>
                <a:schemeClr val="lt1"/>
              </a:solidFill>
              <a:latin typeface="Arial Narrow"/>
              <a:ea typeface="Arial Narrow"/>
              <a:cs typeface="Arial Narrow"/>
              <a:sym typeface="Arial Narrow"/>
            </a:endParaRPr>
          </a:p>
        </p:txBody>
      </p:sp>
      <p:pic>
        <p:nvPicPr>
          <p:cNvPr id="111" name="Shape 111"/>
          <p:cNvPicPr preferRelativeResize="0"/>
          <p:nvPr>
            <p:ph idx="2" type="body"/>
          </p:nvPr>
        </p:nvPicPr>
        <p:blipFill rotWithShape="1">
          <a:blip r:embed="rId3">
            <a:alphaModFix/>
          </a:blip>
          <a:srcRect b="0" l="0" r="0" t="0"/>
          <a:stretch/>
        </p:blipFill>
        <p:spPr>
          <a:xfrm>
            <a:off x="4800600" y="1790700"/>
            <a:ext cx="3733800" cy="3733800"/>
          </a:xfrm>
          <a:prstGeom prst="rect">
            <a:avLst/>
          </a:prstGeom>
          <a:noFill/>
          <a:ln>
            <a:noFill/>
          </a:ln>
        </p:spPr>
      </p:pic>
      <p:sp>
        <p:nvSpPr>
          <p:cNvPr id="112" name="Shape 112"/>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13" name="Shape 113"/>
          <p:cNvSpPr/>
          <p:nvPr/>
        </p:nvSpPr>
        <p:spPr>
          <a:xfrm>
            <a:off x="609600" y="304800"/>
            <a:ext cx="39623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800" u="none" cap="none" strike="noStrike">
                <a:solidFill>
                  <a:schemeClr val="lt1"/>
                </a:solidFill>
                <a:latin typeface="Arial Narrow"/>
                <a:ea typeface="Arial Narrow"/>
                <a:cs typeface="Arial Narrow"/>
                <a:sym typeface="Arial Narrow"/>
              </a:rPr>
              <a:t>Дигитални</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Shape 118"/>
          <p:cNvSpPr txBox="1"/>
          <p:nvPr>
            <p:ph idx="1" type="body"/>
          </p:nvPr>
        </p:nvSpPr>
        <p:spPr>
          <a:xfrm>
            <a:off x="609600" y="1600200"/>
            <a:ext cx="3733800"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Поради изброените достойнства и недостатъци тези измервателни апарати намират широко приложение само при лабораторни и точни измервания на променливотокови величини.</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Амперметри</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Волтметри</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Ватметри </a:t>
            </a:r>
          </a:p>
          <a:p>
            <a:pPr indent="-342900" lvl="0" marL="34290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pic>
        <p:nvPicPr>
          <p:cNvPr id="119" name="Shape 119"/>
          <p:cNvPicPr preferRelativeResize="0"/>
          <p:nvPr>
            <p:ph idx="2" type="body"/>
          </p:nvPr>
        </p:nvPicPr>
        <p:blipFill rotWithShape="1">
          <a:blip r:embed="rId3">
            <a:alphaModFix/>
          </a:blip>
          <a:srcRect b="0" l="0" r="0" t="0"/>
          <a:stretch/>
        </p:blipFill>
        <p:spPr>
          <a:xfrm>
            <a:off x="5410200" y="1219200"/>
            <a:ext cx="2514599" cy="2029968"/>
          </a:xfrm>
          <a:prstGeom prst="rect">
            <a:avLst/>
          </a:prstGeom>
          <a:noFill/>
          <a:ln>
            <a:noFill/>
          </a:ln>
        </p:spPr>
      </p:pic>
      <p:sp>
        <p:nvSpPr>
          <p:cNvPr id="120" name="Shape 120"/>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pic>
        <p:nvPicPr>
          <p:cNvPr id="121" name="Shape 121"/>
          <p:cNvPicPr preferRelativeResize="0"/>
          <p:nvPr/>
        </p:nvPicPr>
        <p:blipFill rotWithShape="1">
          <a:blip r:embed="rId4">
            <a:alphaModFix/>
          </a:blip>
          <a:srcRect b="0" l="0" r="0" t="0"/>
          <a:stretch/>
        </p:blipFill>
        <p:spPr>
          <a:xfrm>
            <a:off x="6622210" y="4103296"/>
            <a:ext cx="2521788" cy="2521788"/>
          </a:xfrm>
          <a:prstGeom prst="rect">
            <a:avLst/>
          </a:prstGeom>
          <a:noFill/>
          <a:ln>
            <a:noFill/>
          </a:ln>
        </p:spPr>
      </p:pic>
      <p:pic>
        <p:nvPicPr>
          <p:cNvPr id="122" name="Shape 122"/>
          <p:cNvPicPr preferRelativeResize="0"/>
          <p:nvPr/>
        </p:nvPicPr>
        <p:blipFill rotWithShape="1">
          <a:blip r:embed="rId5">
            <a:alphaModFix/>
          </a:blip>
          <a:srcRect b="0" l="0" r="0" t="0"/>
          <a:stretch/>
        </p:blipFill>
        <p:spPr>
          <a:xfrm>
            <a:off x="2057400" y="4186685"/>
            <a:ext cx="3051966" cy="2438399"/>
          </a:xfrm>
          <a:prstGeom prst="rect">
            <a:avLst/>
          </a:prstGeom>
          <a:noFill/>
          <a:ln>
            <a:noFill/>
          </a:ln>
        </p:spPr>
      </p:pic>
      <p:sp>
        <p:nvSpPr>
          <p:cNvPr id="123" name="Shape 123"/>
          <p:cNvSpPr/>
          <p:nvPr/>
        </p:nvSpPr>
        <p:spPr>
          <a:xfrm>
            <a:off x="609600" y="304800"/>
            <a:ext cx="3962399" cy="1066799"/>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000" u="none" cap="none" strike="noStrike">
                <a:solidFill>
                  <a:schemeClr val="lt1"/>
                </a:solidFill>
                <a:latin typeface="Arial Narrow"/>
                <a:ea typeface="Arial Narrow"/>
                <a:cs typeface="Arial Narrow"/>
                <a:sym typeface="Arial Narrow"/>
              </a:rPr>
              <a:t>Приложения</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idx="1" type="body"/>
          </p:nvPr>
        </p:nvSpPr>
        <p:spPr>
          <a:xfrm>
            <a:off x="609600" y="1600200"/>
            <a:ext cx="3733800"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Означение – </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Някои формули:</a:t>
            </a:r>
          </a:p>
          <a:p>
            <a:pPr indent="-342900" lvl="0" marL="342900" marR="0" rtl="0" algn="l">
              <a:lnSpc>
                <a:spcPct val="100000"/>
              </a:lnSpc>
              <a:spcBef>
                <a:spcPts val="940"/>
              </a:spcBef>
              <a:spcAft>
                <a:spcPts val="0"/>
              </a:spcAft>
              <a:buClr>
                <a:schemeClr val="lt2"/>
              </a:buClr>
              <a:buSzPct val="100000"/>
              <a:buFont typeface="Arial"/>
              <a:buChar char="•"/>
            </a:pPr>
            <a:r>
              <a:rPr b="1" i="1" lang="bg-BG" sz="1700" u="none" cap="none" strike="noStrike">
                <a:solidFill>
                  <a:schemeClr val="lt1"/>
                </a:solidFill>
                <a:latin typeface="Arial Narrow"/>
                <a:ea typeface="Arial Narrow"/>
                <a:cs typeface="Arial Narrow"/>
                <a:sym typeface="Arial Narrow"/>
              </a:rPr>
              <a:t>Мb = kl1l2;</a:t>
            </a:r>
          </a:p>
          <a:p>
            <a:pPr indent="-342900" lvl="0" marL="342900" marR="0" rtl="0" algn="l">
              <a:lnSpc>
                <a:spcPct val="100000"/>
              </a:lnSpc>
              <a:spcBef>
                <a:spcPts val="940"/>
              </a:spcBef>
              <a:spcAft>
                <a:spcPts val="0"/>
              </a:spcAft>
              <a:buClr>
                <a:schemeClr val="lt2"/>
              </a:buClr>
              <a:buSzPct val="100000"/>
              <a:buFont typeface="Arial"/>
              <a:buChar char="•"/>
            </a:pPr>
            <a:r>
              <a:rPr b="1" i="1" lang="bg-BG" sz="1700" u="none" cap="none" strike="noStrike">
                <a:solidFill>
                  <a:schemeClr val="lt1"/>
                </a:solidFill>
                <a:latin typeface="Arial Narrow"/>
                <a:ea typeface="Arial Narrow"/>
                <a:cs typeface="Arial Narrow"/>
                <a:sym typeface="Arial Narrow"/>
              </a:rPr>
              <a:t>Мn = сα;</a:t>
            </a:r>
          </a:p>
          <a:p>
            <a:pPr indent="-342900" lvl="0" marL="342900" marR="0" rtl="0" algn="l">
              <a:lnSpc>
                <a:spcPct val="100000"/>
              </a:lnSpc>
              <a:spcBef>
                <a:spcPts val="940"/>
              </a:spcBef>
              <a:spcAft>
                <a:spcPts val="0"/>
              </a:spcAft>
              <a:buClr>
                <a:schemeClr val="lt2"/>
              </a:buClr>
              <a:buSzPct val="100000"/>
              <a:buFont typeface="Arial"/>
              <a:buChar char="•"/>
            </a:pPr>
            <a:r>
              <a:rPr b="1" i="1" lang="bg-BG" sz="1700" u="none" cap="none" strike="noStrike">
                <a:solidFill>
                  <a:schemeClr val="lt1"/>
                </a:solidFill>
                <a:latin typeface="Arial Narrow"/>
                <a:ea typeface="Arial Narrow"/>
                <a:cs typeface="Arial Narrow"/>
                <a:sym typeface="Arial Narrow"/>
              </a:rPr>
              <a:t>Мb = Мn или kI1I2 = сα</a:t>
            </a:r>
          </a:p>
          <a:p>
            <a:pPr indent="-342900" lvl="0" marL="342900" marR="0" rtl="0" algn="l">
              <a:lnSpc>
                <a:spcPct val="100000"/>
              </a:lnSpc>
              <a:spcBef>
                <a:spcPts val="940"/>
              </a:spcBef>
              <a:spcAft>
                <a:spcPts val="0"/>
              </a:spcAft>
              <a:buClr>
                <a:schemeClr val="lt2"/>
              </a:buClr>
              <a:buSzPct val="100000"/>
              <a:buFont typeface="Arial"/>
              <a:buChar char="•"/>
            </a:pPr>
            <a:r>
              <a:rPr b="1" i="1" lang="bg-BG" sz="1700" u="none" cap="none" strike="noStrike">
                <a:solidFill>
                  <a:schemeClr val="lt1"/>
                </a:solidFill>
                <a:latin typeface="Arial Narrow"/>
                <a:ea typeface="Arial Narrow"/>
                <a:cs typeface="Arial Narrow"/>
                <a:sym typeface="Arial Narrow"/>
              </a:rPr>
              <a:t>α = k/c  l1l2</a:t>
            </a:r>
          </a:p>
          <a:p>
            <a:pPr indent="-342900" lvl="0" marL="342900" marR="0" rtl="0" algn="l">
              <a:lnSpc>
                <a:spcPct val="100000"/>
              </a:lnSpc>
              <a:spcBef>
                <a:spcPts val="940"/>
              </a:spcBef>
              <a:spcAft>
                <a:spcPts val="0"/>
              </a:spcAft>
              <a:buClr>
                <a:schemeClr val="lt2"/>
              </a:buClr>
              <a:buSzPct val="100000"/>
              <a:buFont typeface="Arial"/>
              <a:buChar char="•"/>
            </a:pPr>
            <a:r>
              <a:rPr b="1" i="1" lang="bg-BG" sz="1700" u="none" cap="none" strike="noStrike">
                <a:solidFill>
                  <a:schemeClr val="lt1"/>
                </a:solidFill>
                <a:latin typeface="Arial Narrow"/>
                <a:ea typeface="Arial Narrow"/>
                <a:cs typeface="Arial Narrow"/>
                <a:sym typeface="Arial Narrow"/>
              </a:rPr>
              <a:t>α = k/c  l²</a:t>
            </a:r>
          </a:p>
          <a:p>
            <a:pPr indent="0" lvl="0" marL="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sp>
        <p:nvSpPr>
          <p:cNvPr id="129" name="Shape 129"/>
          <p:cNvSpPr txBox="1"/>
          <p:nvPr>
            <p:ph type="title"/>
          </p:nvPr>
        </p:nvSpPr>
        <p:spPr>
          <a:xfrm>
            <a:off x="609600" y="274637"/>
            <a:ext cx="7924799" cy="1143000"/>
          </a:xfrm>
          <a:prstGeom prst="rect">
            <a:avLst/>
          </a:prstGeom>
          <a:noFill/>
          <a:ln cap="flat" cmpd="sng" w="9525">
            <a:solidFill>
              <a:srgbClr val="3F3F3F"/>
            </a:solidFill>
            <a:prstDash val="solid"/>
            <a:round/>
            <a:headEnd len="med" w="med" type="none"/>
            <a:tailEnd len="med" w="med" type="none"/>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pic>
        <p:nvPicPr>
          <p:cNvPr id="130" name="Shape 130"/>
          <p:cNvPicPr preferRelativeResize="0"/>
          <p:nvPr/>
        </p:nvPicPr>
        <p:blipFill rotWithShape="1">
          <a:blip r:embed="rId3">
            <a:alphaModFix/>
          </a:blip>
          <a:srcRect b="0" l="0" r="0" t="0"/>
          <a:stretch/>
        </p:blipFill>
        <p:spPr>
          <a:xfrm>
            <a:off x="2133600" y="1381663"/>
            <a:ext cx="1615248" cy="781739"/>
          </a:xfrm>
          <a:prstGeom prst="rect">
            <a:avLst/>
          </a:prstGeom>
          <a:noFill/>
          <a:ln>
            <a:noFill/>
          </a:ln>
        </p:spPr>
      </p:pic>
      <p:pic>
        <p:nvPicPr>
          <p:cNvPr id="131" name="Shape 131"/>
          <p:cNvPicPr preferRelativeResize="0"/>
          <p:nvPr>
            <p:ph idx="2" type="body"/>
          </p:nvPr>
        </p:nvPicPr>
        <p:blipFill rotWithShape="1">
          <a:blip r:embed="rId4">
            <a:alphaModFix/>
          </a:blip>
          <a:srcRect b="0" l="0" r="0" t="0"/>
          <a:stretch/>
        </p:blipFill>
        <p:spPr>
          <a:xfrm>
            <a:off x="5172262" y="2005218"/>
            <a:ext cx="2990476" cy="3304761"/>
          </a:xfrm>
          <a:prstGeom prst="rect">
            <a:avLst/>
          </a:prstGeom>
          <a:noFill/>
          <a:ln>
            <a:noFill/>
          </a:ln>
          <a:effectLst>
            <a:outerShdw rotWithShape="0" algn="ctr" dir="2700000" dist="35921">
              <a:schemeClr val="dk2"/>
            </a:outerShdw>
          </a:effectLst>
        </p:spPr>
      </p:pic>
      <p:sp>
        <p:nvSpPr>
          <p:cNvPr id="132" name="Shape 132"/>
          <p:cNvSpPr/>
          <p:nvPr/>
        </p:nvSpPr>
        <p:spPr>
          <a:xfrm>
            <a:off x="599535" y="314863"/>
            <a:ext cx="7924799" cy="1066799"/>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3600" u="none" cap="none" strike="noStrike">
                <a:solidFill>
                  <a:schemeClr val="lt1"/>
                </a:solidFill>
                <a:latin typeface="Arial Narrow"/>
                <a:ea typeface="Arial Narrow"/>
                <a:cs typeface="Arial Narrow"/>
                <a:sym typeface="Arial Narrow"/>
              </a:rPr>
              <a:t>Електродинамична измервателна система</a:t>
            </a: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38" name="Shape 138"/>
          <p:cNvSpPr txBox="1"/>
          <p:nvPr>
            <p:ph idx="1" type="body"/>
          </p:nvPr>
        </p:nvSpPr>
        <p:spPr>
          <a:xfrm>
            <a:off x="609600" y="1600200"/>
            <a:ext cx="7924799"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Измервателните механизми от електродинамичната система имат две бобини - неподвижна и подвижна. Неподвижната бобина обикновено се изработва във вид на две секции, разположени на известно разстояние една от друга. Такова изпълнение осигурява по-голяма равномерност на магнитното поле на бобината. В кухината на бобината върху оста е разположена подвижната бобина, която се включва в електрическата верига посредством спирални пружини. Основното предназначение на пружините е да създават противодействащ момент. Към оста на подвижната бобина е закрепена стрелка, чийто свободен край се движи над подходящо разграфена скала. При апаратите от елекгродинамичната система се използват въздушни успокоители. При тази система магнитните успокоители са неподходящи, тъй като те изменят слабото собствено магнитно поле на измервателния механизъм.</a:t>
            </a:r>
          </a:p>
          <a:p>
            <a:pPr indent="-342900" lvl="0" marL="342900" marR="0" rtl="0" algn="l">
              <a:lnSpc>
                <a:spcPct val="100000"/>
              </a:lnSpc>
              <a:spcBef>
                <a:spcPts val="940"/>
              </a:spcBef>
              <a:spcAft>
                <a:spcPts val="0"/>
              </a:spcAft>
              <a:buClr>
                <a:schemeClr val="lt2"/>
              </a:buClr>
              <a:buSzPct val="25000"/>
              <a:buFont typeface="Arial"/>
              <a:buNone/>
            </a:pPr>
            <a:r>
              <a:t/>
            </a:r>
            <a:endParaRPr b="0" i="0" sz="1700" u="none" cap="none" strike="noStrike">
              <a:solidFill>
                <a:schemeClr val="lt1"/>
              </a:solidFill>
              <a:latin typeface="Arial Narrow"/>
              <a:ea typeface="Arial Narrow"/>
              <a:cs typeface="Arial Narrow"/>
              <a:sym typeface="Arial Narrow"/>
            </a:endParaRPr>
          </a:p>
        </p:txBody>
      </p:sp>
      <p:sp>
        <p:nvSpPr>
          <p:cNvPr id="139" name="Shape 139"/>
          <p:cNvSpPr/>
          <p:nvPr/>
        </p:nvSpPr>
        <p:spPr>
          <a:xfrm>
            <a:off x="609600" y="304800"/>
            <a:ext cx="79247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3600" u="none" cap="none" strike="noStrike">
                <a:solidFill>
                  <a:schemeClr val="lt1"/>
                </a:solidFill>
                <a:latin typeface="Arial Narrow"/>
                <a:ea typeface="Arial Narrow"/>
                <a:cs typeface="Arial Narrow"/>
                <a:sym typeface="Arial Narrow"/>
              </a:rPr>
              <a:t>Какво представлява една такава система</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609600" y="274637"/>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45" name="Shape 145"/>
          <p:cNvSpPr txBox="1"/>
          <p:nvPr>
            <p:ph idx="1" type="body"/>
          </p:nvPr>
        </p:nvSpPr>
        <p:spPr>
          <a:xfrm>
            <a:off x="609600" y="1600200"/>
            <a:ext cx="7924799" cy="4114800"/>
          </a:xfrm>
          <a:prstGeom prst="rect">
            <a:avLst/>
          </a:prstGeom>
          <a:noFill/>
          <a:ln>
            <a:noFill/>
          </a:ln>
        </p:spPr>
        <p:txBody>
          <a:bodyPr anchorCtr="0" anchor="t" bIns="45700" lIns="91425" rIns="91425" wrap="square" tIns="45700">
            <a:noAutofit/>
          </a:bodyPr>
          <a:lstStyle/>
          <a:p>
            <a:pPr indent="-342900" lvl="0" marL="342900" marR="0" rtl="0" algn="l">
              <a:lnSpc>
                <a:spcPct val="100000"/>
              </a:lnSpc>
              <a:spcBef>
                <a:spcPts val="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Една разновидност на електродимачните с-ми</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Електродинамични с-ми, чиито бобини имат сърцевини</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По изпълнение са подобни на магнитоелектричните</a:t>
            </a:r>
          </a:p>
          <a:p>
            <a:pPr indent="-342900" lvl="0" marL="342900" marR="0" rtl="0" algn="l">
              <a:lnSpc>
                <a:spcPct val="100000"/>
              </a:lnSpc>
              <a:spcBef>
                <a:spcPts val="940"/>
              </a:spcBef>
              <a:spcAft>
                <a:spcPts val="0"/>
              </a:spcAft>
              <a:buClr>
                <a:schemeClr val="lt2"/>
              </a:buClr>
              <a:buSzPct val="100000"/>
              <a:buFont typeface="Arial"/>
              <a:buChar char="•"/>
            </a:pPr>
            <a:r>
              <a:rPr b="0" i="0" lang="bg-BG" sz="1700" u="none" cap="none" strike="noStrike">
                <a:solidFill>
                  <a:schemeClr val="lt1"/>
                </a:solidFill>
                <a:latin typeface="Arial Narrow"/>
                <a:ea typeface="Arial Narrow"/>
                <a:cs typeface="Arial Narrow"/>
                <a:sym typeface="Arial Narrow"/>
              </a:rPr>
              <a:t>Разлика: постоянния магнит е заменен с електромагнит с магнитопровод и бобина</a:t>
            </a:r>
          </a:p>
        </p:txBody>
      </p:sp>
      <p:sp>
        <p:nvSpPr>
          <p:cNvPr id="146" name="Shape 146"/>
          <p:cNvSpPr/>
          <p:nvPr/>
        </p:nvSpPr>
        <p:spPr>
          <a:xfrm>
            <a:off x="609600" y="304800"/>
            <a:ext cx="79247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3600" u="none" cap="none" strike="noStrike">
                <a:solidFill>
                  <a:schemeClr val="lt1"/>
                </a:solidFill>
                <a:latin typeface="Arial Narrow"/>
                <a:ea typeface="Arial Narrow"/>
                <a:cs typeface="Arial Narrow"/>
                <a:sym typeface="Arial Narrow"/>
              </a:rPr>
              <a:t>Феродинамични измервателни механизми</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Shape 151"/>
          <p:cNvSpPr txBox="1"/>
          <p:nvPr>
            <p:ph idx="1" type="body"/>
          </p:nvPr>
        </p:nvSpPr>
        <p:spPr>
          <a:xfrm>
            <a:off x="4800600" y="2209800"/>
            <a:ext cx="3733800" cy="35052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lt2"/>
              </a:buClr>
              <a:buSzPct val="96530"/>
              <a:buFont typeface="Arial"/>
              <a:buChar char="•"/>
            </a:pPr>
            <a:r>
              <a:rPr b="0" i="0" lang="bg-BG" sz="1572" u="none" cap="none" strike="noStrike">
                <a:solidFill>
                  <a:schemeClr val="lt1"/>
                </a:solidFill>
                <a:latin typeface="Arial Narrow"/>
                <a:ea typeface="Arial Narrow"/>
                <a:cs typeface="Arial Narrow"/>
                <a:sym typeface="Arial Narrow"/>
              </a:rPr>
              <a:t>При ватметрите от електродинамичната система двете бобини се свързват в самостоятелни вериги. Неподвижната бобина се изработва от проводник със сравнително голямо сечение, включва се последователно на консуматора и се нарича токова бобина. Подвижната бобина се навива от проводник с малко сечение, включва се паралелно на консуматора и се нарича напрежителна бобина. За ограничаването на тока през напрежителната бобина последната се включва винаги посредством подходящо по големина манганово съпротивление r.</a:t>
            </a:r>
          </a:p>
          <a:p>
            <a:pPr indent="-342900" lvl="0" marL="342900" marR="0" rtl="0" algn="l">
              <a:lnSpc>
                <a:spcPct val="80000"/>
              </a:lnSpc>
              <a:spcBef>
                <a:spcPts val="914"/>
              </a:spcBef>
              <a:spcAft>
                <a:spcPts val="0"/>
              </a:spcAft>
              <a:buClr>
                <a:schemeClr val="lt2"/>
              </a:buClr>
              <a:buSzPct val="25000"/>
              <a:buFont typeface="Arial"/>
              <a:buNone/>
            </a:pPr>
            <a:r>
              <a:t/>
            </a:r>
            <a:endParaRPr b="0" i="0" sz="1572" u="none" cap="none" strike="noStrike">
              <a:solidFill>
                <a:schemeClr val="lt1"/>
              </a:solidFill>
              <a:latin typeface="Arial Narrow"/>
              <a:ea typeface="Arial Narrow"/>
              <a:cs typeface="Arial Narrow"/>
              <a:sym typeface="Arial Narrow"/>
            </a:endParaRPr>
          </a:p>
        </p:txBody>
      </p:sp>
      <p:sp>
        <p:nvSpPr>
          <p:cNvPr id="152" name="Shape 152"/>
          <p:cNvSpPr txBox="1"/>
          <p:nvPr>
            <p:ph idx="2" type="body"/>
          </p:nvPr>
        </p:nvSpPr>
        <p:spPr>
          <a:xfrm>
            <a:off x="609600" y="2209800"/>
            <a:ext cx="3733800" cy="3505200"/>
          </a:xfrm>
          <a:prstGeom prst="rect">
            <a:avLst/>
          </a:prstGeom>
          <a:noFill/>
          <a:ln>
            <a:noFill/>
          </a:ln>
        </p:spPr>
        <p:txBody>
          <a:bodyPr anchorCtr="0" anchor="t" bIns="45700" lIns="91425" rIns="91425" wrap="square" tIns="45700">
            <a:noAutofit/>
          </a:bodyPr>
          <a:lstStyle/>
          <a:p>
            <a:pPr indent="-342900" lvl="0" marL="342900" marR="0" rtl="0" algn="l">
              <a:lnSpc>
                <a:spcPct val="80000"/>
              </a:lnSpc>
              <a:spcBef>
                <a:spcPts val="0"/>
              </a:spcBef>
              <a:spcAft>
                <a:spcPts val="0"/>
              </a:spcAft>
              <a:buClr>
                <a:schemeClr val="lt2"/>
              </a:buClr>
              <a:buSzPct val="98339"/>
              <a:buFont typeface="Arial"/>
              <a:buChar char="•"/>
            </a:pPr>
            <a:r>
              <a:rPr b="0" i="0" lang="bg-BG" sz="1190" u="none" cap="none" strike="noStrike">
                <a:solidFill>
                  <a:schemeClr val="lt1"/>
                </a:solidFill>
                <a:latin typeface="Arial Narrow"/>
                <a:ea typeface="Arial Narrow"/>
                <a:cs typeface="Arial Narrow"/>
                <a:sym typeface="Arial Narrow"/>
              </a:rPr>
              <a:t>При амперметрите за токове до 0,5 А и при волтметрите двете бобини се свързват последователно и през тях протича един и същ ток</a:t>
            </a:r>
          </a:p>
          <a:p>
            <a:pPr indent="-342900" lvl="0" marL="342900" marR="0" rtl="0" algn="l">
              <a:lnSpc>
                <a:spcPct val="80000"/>
              </a:lnSpc>
              <a:spcBef>
                <a:spcPts val="838"/>
              </a:spcBef>
              <a:spcAft>
                <a:spcPts val="0"/>
              </a:spcAft>
              <a:buClr>
                <a:schemeClr val="lt2"/>
              </a:buClr>
              <a:buSzPct val="98339"/>
              <a:buFont typeface="Arial"/>
              <a:buChar char="•"/>
            </a:pPr>
            <a:r>
              <a:rPr b="0" i="0" lang="bg-BG" sz="1190" u="none" cap="none" strike="noStrike">
                <a:solidFill>
                  <a:schemeClr val="lt1"/>
                </a:solidFill>
                <a:latin typeface="Arial Narrow"/>
                <a:ea typeface="Arial Narrow"/>
                <a:cs typeface="Arial Narrow"/>
                <a:sym typeface="Arial Narrow"/>
              </a:rPr>
              <a:t>При амперметрите с обхват над 0,5 А двете бобини се свързват паралелно</a:t>
            </a:r>
          </a:p>
          <a:p>
            <a:pPr indent="-342900" lvl="0" marL="342900" marR="0" rtl="0" algn="l">
              <a:lnSpc>
                <a:spcPct val="80000"/>
              </a:lnSpc>
              <a:spcBef>
                <a:spcPts val="838"/>
              </a:spcBef>
              <a:spcAft>
                <a:spcPts val="0"/>
              </a:spcAft>
              <a:buClr>
                <a:schemeClr val="lt2"/>
              </a:buClr>
              <a:buSzPct val="98339"/>
              <a:buFont typeface="Arial"/>
              <a:buChar char="•"/>
            </a:pPr>
            <a:r>
              <a:rPr b="0" i="0" lang="bg-BG" sz="1190" u="none" cap="none" strike="noStrike">
                <a:solidFill>
                  <a:schemeClr val="lt1"/>
                </a:solidFill>
                <a:latin typeface="Arial Narrow"/>
                <a:ea typeface="Arial Narrow"/>
                <a:cs typeface="Arial Narrow"/>
                <a:sym typeface="Arial Narrow"/>
              </a:rPr>
              <a:t>Последователно на подвижната бобина се включва достатъчно голямо допълнително съпротивление Rд, което ограничава големината на тока през тази бобина. Избягва се:</a:t>
            </a:r>
          </a:p>
          <a:p>
            <a:pPr indent="-342900" lvl="0" marL="342900" marR="0" rtl="0" algn="l">
              <a:lnSpc>
                <a:spcPct val="80000"/>
              </a:lnSpc>
              <a:spcBef>
                <a:spcPts val="838"/>
              </a:spcBef>
              <a:spcAft>
                <a:spcPts val="0"/>
              </a:spcAft>
              <a:buClr>
                <a:schemeClr val="lt2"/>
              </a:buClr>
              <a:buSzPct val="98339"/>
              <a:buFont typeface="Arial"/>
              <a:buChar char="•"/>
            </a:pPr>
            <a:r>
              <a:rPr b="0" i="0" lang="bg-BG" sz="1190" u="none" cap="none" strike="noStrike">
                <a:solidFill>
                  <a:schemeClr val="lt1"/>
                </a:solidFill>
                <a:latin typeface="Arial Narrow"/>
                <a:ea typeface="Arial Narrow"/>
                <a:cs typeface="Arial Narrow"/>
                <a:sym typeface="Arial Narrow"/>
              </a:rPr>
              <a:t>Загарянето на спиралните пружинки;</a:t>
            </a:r>
          </a:p>
          <a:p>
            <a:pPr indent="-342900" lvl="0" marL="342900" marR="0" rtl="0" algn="l">
              <a:lnSpc>
                <a:spcPct val="80000"/>
              </a:lnSpc>
              <a:spcBef>
                <a:spcPts val="838"/>
              </a:spcBef>
              <a:spcAft>
                <a:spcPts val="0"/>
              </a:spcAft>
              <a:buClr>
                <a:schemeClr val="lt2"/>
              </a:buClr>
              <a:buSzPct val="98339"/>
              <a:buFont typeface="Arial"/>
              <a:buChar char="•"/>
            </a:pPr>
            <a:r>
              <a:rPr b="0" i="0" lang="bg-BG" sz="1190" u="none" cap="none" strike="noStrike">
                <a:solidFill>
                  <a:schemeClr val="lt1"/>
                </a:solidFill>
                <a:latin typeface="Arial Narrow"/>
                <a:ea typeface="Arial Narrow"/>
                <a:cs typeface="Arial Narrow"/>
                <a:sym typeface="Arial Narrow"/>
              </a:rPr>
              <a:t>Изменението на специфичния съпротивителен момент</a:t>
            </a:r>
          </a:p>
          <a:p>
            <a:pPr indent="0" lvl="0" marL="0" marR="0" rtl="0" algn="l">
              <a:lnSpc>
                <a:spcPct val="80000"/>
              </a:lnSpc>
              <a:spcBef>
                <a:spcPts val="838"/>
              </a:spcBef>
              <a:spcAft>
                <a:spcPts val="0"/>
              </a:spcAft>
              <a:buClr>
                <a:schemeClr val="lt2"/>
              </a:buClr>
              <a:buSzPct val="25000"/>
              <a:buFont typeface="Arial"/>
              <a:buNone/>
            </a:pPr>
            <a:r>
              <a:rPr b="0" i="0" lang="bg-BG" sz="1190" u="none" cap="none" strike="noStrike">
                <a:solidFill>
                  <a:schemeClr val="lt1"/>
                </a:solidFill>
                <a:latin typeface="Arial Narrow"/>
                <a:ea typeface="Arial Narrow"/>
                <a:cs typeface="Arial Narrow"/>
                <a:sym typeface="Arial Narrow"/>
              </a:rPr>
              <a:t>* При паралено свързване, токовете през двете бобини са пропорционални на тока в измервателната верига.</a:t>
            </a:r>
          </a:p>
          <a:p>
            <a:pPr indent="0" lvl="0" marL="0" marR="0" rtl="0" algn="l">
              <a:lnSpc>
                <a:spcPct val="80000"/>
              </a:lnSpc>
              <a:spcBef>
                <a:spcPts val="838"/>
              </a:spcBef>
              <a:spcAft>
                <a:spcPts val="0"/>
              </a:spcAft>
              <a:buClr>
                <a:schemeClr val="lt2"/>
              </a:buClr>
              <a:buSzPct val="25000"/>
              <a:buFont typeface="Arial"/>
              <a:buNone/>
            </a:pPr>
            <a:r>
              <a:rPr b="0" i="0" lang="bg-BG" sz="1190" u="none" cap="none" strike="noStrike">
                <a:solidFill>
                  <a:schemeClr val="lt1"/>
                </a:solidFill>
                <a:latin typeface="Arial Narrow"/>
                <a:ea typeface="Arial Narrow"/>
                <a:cs typeface="Arial Narrow"/>
                <a:sym typeface="Arial Narrow"/>
              </a:rPr>
              <a:t> </a:t>
            </a:r>
          </a:p>
          <a:p>
            <a:pPr indent="0" lvl="0" marL="0" marR="0" rtl="0" algn="l">
              <a:lnSpc>
                <a:spcPct val="80000"/>
              </a:lnSpc>
              <a:spcBef>
                <a:spcPts val="838"/>
              </a:spcBef>
              <a:spcAft>
                <a:spcPts val="0"/>
              </a:spcAft>
              <a:buClr>
                <a:schemeClr val="lt2"/>
              </a:buClr>
              <a:buSzPct val="25000"/>
              <a:buFont typeface="Arial"/>
              <a:buNone/>
            </a:pPr>
            <a:r>
              <a:t/>
            </a:r>
            <a:endParaRPr b="0" i="0" sz="1190" u="none" cap="none" strike="noStrike">
              <a:solidFill>
                <a:schemeClr val="lt1"/>
              </a:solidFill>
              <a:latin typeface="Arial Narrow"/>
              <a:ea typeface="Arial Narrow"/>
              <a:cs typeface="Arial Narrow"/>
              <a:sym typeface="Arial Narrow"/>
            </a:endParaRPr>
          </a:p>
        </p:txBody>
      </p:sp>
      <p:sp>
        <p:nvSpPr>
          <p:cNvPr id="153" name="Shape 153"/>
          <p:cNvSpPr txBox="1"/>
          <p:nvPr>
            <p:ph type="title"/>
          </p:nvPr>
        </p:nvSpPr>
        <p:spPr>
          <a:xfrm>
            <a:off x="609600" y="228600"/>
            <a:ext cx="7924799" cy="1143000"/>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1"/>
              </a:buClr>
              <a:buSzPct val="25000"/>
              <a:buFont typeface="Arial Narrow"/>
              <a:buNone/>
            </a:pPr>
            <a:r>
              <a:t/>
            </a:r>
            <a:endParaRPr b="0" i="0" sz="3000" u="none" cap="none" strike="noStrike">
              <a:solidFill>
                <a:schemeClr val="lt1"/>
              </a:solidFill>
              <a:latin typeface="Arial Narrow"/>
              <a:ea typeface="Arial Narrow"/>
              <a:cs typeface="Arial Narrow"/>
              <a:sym typeface="Arial Narrow"/>
            </a:endParaRPr>
          </a:p>
        </p:txBody>
      </p:sp>
      <p:sp>
        <p:nvSpPr>
          <p:cNvPr id="154" name="Shape 154"/>
          <p:cNvSpPr txBox="1"/>
          <p:nvPr>
            <p:ph idx="3" type="body"/>
          </p:nvPr>
        </p:nvSpPr>
        <p:spPr>
          <a:xfrm>
            <a:off x="609600" y="1600199"/>
            <a:ext cx="3733800" cy="574674"/>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2"/>
              </a:buClr>
              <a:buSzPct val="25000"/>
              <a:buFont typeface="Arial"/>
              <a:buNone/>
            </a:pPr>
            <a:r>
              <a:rPr b="0" i="0" lang="bg-BG" sz="1700" u="none" cap="none" strike="noStrike">
                <a:solidFill>
                  <a:schemeClr val="lt2"/>
                </a:solidFill>
                <a:latin typeface="Arial Narrow"/>
                <a:ea typeface="Arial Narrow"/>
                <a:cs typeface="Arial Narrow"/>
                <a:sym typeface="Arial Narrow"/>
              </a:rPr>
              <a:t>Амперметри</a:t>
            </a:r>
          </a:p>
        </p:txBody>
      </p:sp>
      <p:sp>
        <p:nvSpPr>
          <p:cNvPr id="155" name="Shape 155"/>
          <p:cNvSpPr txBox="1"/>
          <p:nvPr>
            <p:ph idx="4" type="body"/>
          </p:nvPr>
        </p:nvSpPr>
        <p:spPr>
          <a:xfrm>
            <a:off x="4800600" y="1600199"/>
            <a:ext cx="3733800" cy="574674"/>
          </a:xfrm>
          <a:prstGeom prst="rect">
            <a:avLst/>
          </a:prstGeom>
          <a:noFill/>
          <a:ln>
            <a:noFill/>
          </a:ln>
        </p:spPr>
        <p:txBody>
          <a:bodyPr anchorCtr="0" anchor="b" bIns="45700" lIns="91425" rIns="91425" wrap="square" tIns="45700">
            <a:noAutofit/>
          </a:bodyPr>
          <a:lstStyle/>
          <a:p>
            <a:pPr indent="0" lvl="0" marL="0" marR="0" rtl="0" algn="l">
              <a:lnSpc>
                <a:spcPct val="100000"/>
              </a:lnSpc>
              <a:spcBef>
                <a:spcPts val="0"/>
              </a:spcBef>
              <a:spcAft>
                <a:spcPts val="0"/>
              </a:spcAft>
              <a:buClr>
                <a:schemeClr val="lt2"/>
              </a:buClr>
              <a:buSzPct val="25000"/>
              <a:buFont typeface="Arial"/>
              <a:buNone/>
            </a:pPr>
            <a:r>
              <a:rPr b="0" i="0" lang="bg-BG" sz="1700" u="none" cap="none" strike="noStrike">
                <a:solidFill>
                  <a:schemeClr val="lt2"/>
                </a:solidFill>
                <a:latin typeface="Arial Narrow"/>
                <a:ea typeface="Arial Narrow"/>
                <a:cs typeface="Arial Narrow"/>
                <a:sym typeface="Arial Narrow"/>
              </a:rPr>
              <a:t>Ватметри</a:t>
            </a:r>
          </a:p>
        </p:txBody>
      </p:sp>
      <p:sp>
        <p:nvSpPr>
          <p:cNvPr id="156" name="Shape 156"/>
          <p:cNvSpPr/>
          <p:nvPr/>
        </p:nvSpPr>
        <p:spPr>
          <a:xfrm>
            <a:off x="609600" y="228600"/>
            <a:ext cx="7924799" cy="1143000"/>
          </a:xfrm>
          <a:prstGeom prst="roundRect">
            <a:avLst>
              <a:gd fmla="val 16667" name="adj"/>
            </a:avLst>
          </a:prstGeom>
          <a:solidFill>
            <a:srgbClr val="002060"/>
          </a:solidFill>
          <a:ln cap="flat" cmpd="sng" w="38100">
            <a:solidFill>
              <a:srgbClr val="477298"/>
            </a:solidFill>
            <a:prstDash val="solid"/>
            <a:round/>
            <a:headEnd len="med" w="med" type="none"/>
            <a:tailEnd len="med" w="med" type="none"/>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lt1"/>
              </a:buClr>
              <a:buSzPct val="25000"/>
              <a:buFont typeface="Arial Narrow"/>
              <a:buNone/>
            </a:pPr>
            <a:r>
              <a:rPr b="1" i="1" lang="bg-BG" sz="4400" u="none" cap="none" strike="noStrike">
                <a:solidFill>
                  <a:schemeClr val="lt1"/>
                </a:solidFill>
                <a:latin typeface="Arial Narrow"/>
                <a:ea typeface="Arial Narrow"/>
                <a:cs typeface="Arial Narrow"/>
                <a:sym typeface="Arial Narrow"/>
              </a:rPr>
              <a:t>Свързване на бобините</a:t>
            </a:r>
          </a:p>
        </p:txBody>
      </p:sp>
    </p:spTree>
  </p:cSld>
  <p:clrMapOvr>
    <a:masterClrMapping/>
  </p:clrMapOvr>
</p:sld>
</file>

<file path=ppt/theme/theme1.xml><?xml version="1.0" encoding="utf-8"?>
<a:theme xmlns:a="http://schemas.openxmlformats.org/drawingml/2006/main" xmlns:r="http://schemas.openxmlformats.org/officeDocument/2006/relationships" name="Horizon">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