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5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embeddedFontLst>
    <p:embeddedFont>
      <p:font typeface="Tahoma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Tahoma-bold.fntdata"/><Relationship Id="rId16" Type="http://schemas.openxmlformats.org/officeDocument/2006/relationships/font" Target="fonts/Tahoma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Clr>
                <a:schemeClr val="dk1"/>
              </a:buClr>
              <a:buFont typeface="Calibri"/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Clr>
                <a:schemeClr val="dk1"/>
              </a:buClr>
              <a:buFont typeface="Calibri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Clr>
                <a:schemeClr val="dk1"/>
              </a:buClr>
              <a:buFont typeface="Calibri"/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Clr>
                <a:schemeClr val="dk1"/>
              </a:buClr>
              <a:buFont typeface="Calibri"/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Clr>
                <a:schemeClr val="dk1"/>
              </a:buClr>
              <a:buFont typeface="Calibri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lr>
                <a:schemeClr val="dk1"/>
              </a:buClr>
              <a:buFont typeface="Calibri"/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lr>
                <a:schemeClr val="dk1"/>
              </a:buClr>
              <a:buFont typeface="Calibri"/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lr>
                <a:schemeClr val="dk1"/>
              </a:buClr>
              <a:buFont typeface="Calibri"/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Shape 145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Shape 207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Shape 214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Shape 151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Shape 158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Shape 167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Shape 175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Shape 181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Shape 194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Shape 201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Shape 23"/>
          <p:cNvGrpSpPr/>
          <p:nvPr/>
        </p:nvGrpSpPr>
        <p:grpSpPr>
          <a:xfrm>
            <a:off x="546100" y="-4763"/>
            <a:ext cx="5014910" cy="6862763"/>
            <a:chOff x="2928938" y="-4763"/>
            <a:chExt cx="5014910" cy="6862763"/>
          </a:xfrm>
        </p:grpSpPr>
        <p:sp>
          <p:nvSpPr>
            <p:cNvPr id="24" name="Shape 24"/>
            <p:cNvSpPr/>
            <p:nvPr/>
          </p:nvSpPr>
          <p:spPr>
            <a:xfrm>
              <a:off x="3367087" y="-4763"/>
              <a:ext cx="1063624" cy="2782888"/>
            </a:xfrm>
            <a:custGeom>
              <a:pathLst>
                <a:path extrusionOk="0" h="120000" w="120000">
                  <a:moveTo>
                    <a:pt x="0" y="116098"/>
                  </a:moveTo>
                  <a:lnTo>
                    <a:pt x="40298" y="120000"/>
                  </a:lnTo>
                  <a:lnTo>
                    <a:pt x="120000" y="0"/>
                  </a:lnTo>
                  <a:lnTo>
                    <a:pt x="77014" y="0"/>
                  </a:lnTo>
                  <a:lnTo>
                    <a:pt x="0" y="11609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Shape 25"/>
            <p:cNvSpPr/>
            <p:nvPr/>
          </p:nvSpPr>
          <p:spPr>
            <a:xfrm>
              <a:off x="2928938" y="-4763"/>
              <a:ext cx="1035049" cy="2673350"/>
            </a:xfrm>
            <a:custGeom>
              <a:pathLst>
                <a:path extrusionOk="0" h="120000" w="120000">
                  <a:moveTo>
                    <a:pt x="41411" y="120000"/>
                  </a:moveTo>
                  <a:lnTo>
                    <a:pt x="120000" y="0"/>
                  </a:lnTo>
                  <a:lnTo>
                    <a:pt x="75644" y="0"/>
                  </a:lnTo>
                  <a:lnTo>
                    <a:pt x="0" y="115938"/>
                  </a:lnTo>
                  <a:lnTo>
                    <a:pt x="40306" y="119786"/>
                  </a:lnTo>
                  <a:lnTo>
                    <a:pt x="41411" y="12000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6" name="Shape 26"/>
            <p:cNvSpPr/>
            <p:nvPr/>
          </p:nvSpPr>
          <p:spPr>
            <a:xfrm>
              <a:off x="2928938" y="2582861"/>
              <a:ext cx="2693986" cy="4275137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14696" y="120000"/>
                  </a:lnTo>
                  <a:lnTo>
                    <a:pt x="119999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Shape 27"/>
            <p:cNvSpPr/>
            <p:nvPr/>
          </p:nvSpPr>
          <p:spPr>
            <a:xfrm>
              <a:off x="3371850" y="2692400"/>
              <a:ext cx="3332161" cy="4165600"/>
            </a:xfrm>
            <a:custGeom>
              <a:pathLst>
                <a:path extrusionOk="0" h="120000" w="120000">
                  <a:moveTo>
                    <a:pt x="120000" y="120000"/>
                  </a:moveTo>
                  <a:lnTo>
                    <a:pt x="0" y="0"/>
                  </a:lnTo>
                  <a:lnTo>
                    <a:pt x="115540" y="120000"/>
                  </a:lnTo>
                  <a:lnTo>
                    <a:pt x="120000" y="120000"/>
                  </a:lnTo>
                  <a:close/>
                </a:path>
              </a:pathLst>
            </a:custGeom>
            <a:solidFill>
              <a:srgbClr val="0B5982"/>
            </a:solidFill>
            <a:ln>
              <a:noFill/>
            </a:ln>
          </p:spPr>
        </p:sp>
        <p:sp>
          <p:nvSpPr>
            <p:cNvPr id="28" name="Shape 28"/>
            <p:cNvSpPr/>
            <p:nvPr/>
          </p:nvSpPr>
          <p:spPr>
            <a:xfrm>
              <a:off x="3367087" y="2687636"/>
              <a:ext cx="4576761" cy="4170362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4" y="137"/>
                  </a:lnTo>
                  <a:lnTo>
                    <a:pt x="87492" y="120000"/>
                  </a:lnTo>
                  <a:lnTo>
                    <a:pt x="120000" y="120000"/>
                  </a:lnTo>
                  <a:lnTo>
                    <a:pt x="9365" y="26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86C3"/>
            </a:solidFill>
            <a:ln>
              <a:noFill/>
            </a:ln>
          </p:spPr>
        </p:sp>
        <p:sp>
          <p:nvSpPr>
            <p:cNvPr id="29" name="Shape 29"/>
            <p:cNvSpPr/>
            <p:nvPr/>
          </p:nvSpPr>
          <p:spPr>
            <a:xfrm>
              <a:off x="2928938" y="2578100"/>
              <a:ext cx="3584574" cy="4279900"/>
            </a:xfrm>
            <a:custGeom>
              <a:pathLst>
                <a:path extrusionOk="0" h="120000" w="120000">
                  <a:moveTo>
                    <a:pt x="120000" y="120000"/>
                  </a:moveTo>
                  <a:lnTo>
                    <a:pt x="14030" y="4940"/>
                  </a:lnTo>
                  <a:lnTo>
                    <a:pt x="12116" y="2670"/>
                  </a:lnTo>
                  <a:lnTo>
                    <a:pt x="11957" y="2537"/>
                  </a:lnTo>
                  <a:lnTo>
                    <a:pt x="0" y="0"/>
                  </a:lnTo>
                  <a:lnTo>
                    <a:pt x="0" y="133"/>
                  </a:lnTo>
                  <a:lnTo>
                    <a:pt x="90186" y="120000"/>
                  </a:lnTo>
                  <a:lnTo>
                    <a:pt x="120000" y="12000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30" name="Shape 30"/>
          <p:cNvSpPr txBox="1"/>
          <p:nvPr>
            <p:ph type="ctrTitle"/>
          </p:nvPr>
        </p:nvSpPr>
        <p:spPr>
          <a:xfrm>
            <a:off x="2928400" y="1380067"/>
            <a:ext cx="8574621" cy="26161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4515376" y="3996267"/>
            <a:ext cx="6987645" cy="13885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4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5332412" y="5883275"/>
            <a:ext cx="432404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noramic Picture with Caption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1484311" y="4732864"/>
            <a:ext cx="10018710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8" name="Shape 88"/>
          <p:cNvSpPr/>
          <p:nvPr>
            <p:ph idx="2" type="pic"/>
          </p:nvPr>
        </p:nvSpPr>
        <p:spPr>
          <a:xfrm>
            <a:off x="2386011" y="932112"/>
            <a:ext cx="8225943" cy="3164975"/>
          </a:xfrm>
          <a:prstGeom prst="roundRect">
            <a:avLst>
              <a:gd fmla="val 4380" name="adj"/>
            </a:avLst>
          </a:prstGeom>
          <a:noFill/>
          <a:ln cap="flat" cmpd="sng" w="381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1484311" y="5299603"/>
            <a:ext cx="10018710" cy="4937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and Caption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1484312" y="685800"/>
            <a:ext cx="1001871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1484312" y="4343400"/>
            <a:ext cx="10018712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Quote with Caption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1598612" y="863023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8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10893425" y="2819399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8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</a:p>
        </p:txBody>
      </p:sp>
      <p:sp>
        <p:nvSpPr>
          <p:cNvPr id="102" name="Shape 102"/>
          <p:cNvSpPr txBox="1"/>
          <p:nvPr>
            <p:ph type="title"/>
          </p:nvPr>
        </p:nvSpPr>
        <p:spPr>
          <a:xfrm>
            <a:off x="2208211" y="685800"/>
            <a:ext cx="8990012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2436810" y="3428998"/>
            <a:ext cx="853281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7304" lvl="5" marL="2514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7304" lvl="6" marL="2971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7304" lvl="7" marL="34290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7304" lvl="8" marL="38862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2" type="body"/>
          </p:nvPr>
        </p:nvSpPr>
        <p:spPr>
          <a:xfrm>
            <a:off x="1484311" y="4343400"/>
            <a:ext cx="1001871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Name Card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1484312" y="3308580"/>
            <a:ext cx="10018708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1484312" y="4777380"/>
            <a:ext cx="10018710" cy="860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Shape 111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Quote Name Card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/>
        </p:nvSpPr>
        <p:spPr>
          <a:xfrm>
            <a:off x="1598612" y="863023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8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10893425" y="2819399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US" sz="8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</a:p>
        </p:txBody>
      </p:sp>
      <p:sp>
        <p:nvSpPr>
          <p:cNvPr id="117" name="Shape 117"/>
          <p:cNvSpPr txBox="1"/>
          <p:nvPr>
            <p:ph type="title"/>
          </p:nvPr>
        </p:nvSpPr>
        <p:spPr>
          <a:xfrm>
            <a:off x="2208211" y="685800"/>
            <a:ext cx="8990012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1484312" y="3886200"/>
            <a:ext cx="10018710" cy="889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-285750" lvl="0" marL="285750" marR="0" rtl="0" algn="r">
              <a:lnSpc>
                <a:spcPct val="100000"/>
              </a:lnSpc>
              <a:spcBef>
                <a:spcPts val="4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762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45085" lvl="2" marL="120015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115570" lvl="3" marL="154305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4454" lvl="4" marL="200025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7304" lvl="5" marL="2514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7304" lvl="6" marL="2971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7304" lvl="7" marL="34290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7304" lvl="8" marL="38862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2" type="body"/>
          </p:nvPr>
        </p:nvSpPr>
        <p:spPr>
          <a:xfrm>
            <a:off x="1484312" y="4775200"/>
            <a:ext cx="1001871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Shape 121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Shape 122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rue or False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1484312" y="685800"/>
            <a:ext cx="10018712" cy="2727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1484312" y="3505200"/>
            <a:ext cx="10018712" cy="838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-285750" lvl="0" marL="285750" marR="0" rtl="0" algn="l">
              <a:lnSpc>
                <a:spcPct val="100000"/>
              </a:lnSpc>
              <a:spcBef>
                <a:spcPts val="5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762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45085" lvl="2" marL="120015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115570" lvl="3" marL="154305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4454" lvl="4" marL="200025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7304" lvl="5" marL="2514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7304" lvl="6" marL="2971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7304" lvl="7" marL="34290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7304" lvl="8" marL="38862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6" name="Shape 126"/>
          <p:cNvSpPr txBox="1"/>
          <p:nvPr>
            <p:ph idx="2" type="body"/>
          </p:nvPr>
        </p:nvSpPr>
        <p:spPr>
          <a:xfrm>
            <a:off x="1484311" y="4343400"/>
            <a:ext cx="10018712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7" name="Shape 127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1484311" y="685800"/>
            <a:ext cx="10018712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 rot="5400000">
            <a:off x="4931565" y="-780257"/>
            <a:ext cx="3124200" cy="100187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51130" lvl="0" marL="285750" marR="0" rtl="0" algn="l">
              <a:lnSpc>
                <a:spcPct val="100000"/>
              </a:lnSpc>
              <a:spcBef>
                <a:spcPts val="4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762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45085" lvl="2" marL="120015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115570" lvl="3" marL="154305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4454" lvl="4" marL="200025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7304" lvl="5" marL="2514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7304" lvl="6" marL="2971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7304" lvl="7" marL="34290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7304" lvl="8" marL="38862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3" name="Shape 133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4" name="Shape 134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5" name="Shape 135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 rot="5400000">
            <a:off x="8065139" y="2353315"/>
            <a:ext cx="5105399" cy="177036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 rot="5400000">
            <a:off x="2941482" y="-771371"/>
            <a:ext cx="5105399" cy="801974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51130" lvl="0" marL="285750" marR="0" rtl="0" algn="l">
              <a:lnSpc>
                <a:spcPct val="100000"/>
              </a:lnSpc>
              <a:spcBef>
                <a:spcPts val="4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762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45085" lvl="2" marL="120015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115570" lvl="3" marL="154305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4454" lvl="4" marL="200025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7304" lvl="5" marL="2514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7304" lvl="6" marL="2971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7304" lvl="7" marL="34290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7304" lvl="8" marL="38862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9" name="Shape 139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0" name="Shape 140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1484311" y="685800"/>
            <a:ext cx="10018712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1484309" y="2666999"/>
            <a:ext cx="10018712" cy="312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151130" lvl="0" marL="285750" marR="0" rtl="0" algn="l">
              <a:lnSpc>
                <a:spcPct val="100000"/>
              </a:lnSpc>
              <a:spcBef>
                <a:spcPts val="4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762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45085" lvl="2" marL="120015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115570" lvl="3" marL="154305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4454" lvl="4" marL="200025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7304" lvl="5" marL="2514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7304" lvl="6" marL="2971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7304" lvl="7" marL="34290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7304" lvl="8" marL="38862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10951856" y="5867130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2572278" y="2666999"/>
            <a:ext cx="8930746" cy="211038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2572277" y="4777380"/>
            <a:ext cx="8930748" cy="860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1484311" y="685800"/>
            <a:ext cx="10018712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1484312" y="2666999"/>
            <a:ext cx="4895055" cy="312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45084" lvl="0" marL="28575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1269" lvl="1" marL="74295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4" lvl="2" marL="120015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40639" lvl="3" marL="154305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40639" lvl="4" marL="200025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6510" lvl="5" marL="25146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6510" lvl="6" marL="29718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6509" lvl="7" marL="34290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6509" lvl="8" marL="38862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6607967" y="2667000"/>
            <a:ext cx="4895056" cy="3124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45084" lvl="0" marL="28575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1269" lvl="1" marL="74295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4" lvl="2" marL="120015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40639" lvl="3" marL="154305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40639" lvl="4" marL="200025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6510" lvl="5" marL="25146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6510" lvl="6" marL="29718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6509" lvl="7" marL="34290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6509" lvl="8" marL="38862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1484311" y="685800"/>
            <a:ext cx="10018712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1772178" y="2658533"/>
            <a:ext cx="4607187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2800" u="none" cap="none" strike="noStrike">
                <a:solidFill>
                  <a:srgbClr val="1186C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1484311" y="3335337"/>
            <a:ext cx="4895056" cy="2455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45084" lvl="0" marL="28575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1269" lvl="1" marL="74295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4" lvl="2" marL="120015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40639" lvl="3" marL="154305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40639" lvl="4" marL="200025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6510" lvl="5" marL="25146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6510" lvl="6" marL="29718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6509" lvl="7" marL="34290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6509" lvl="8" marL="38862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3" type="body"/>
          </p:nvPr>
        </p:nvSpPr>
        <p:spPr>
          <a:xfrm>
            <a:off x="6880486" y="2667000"/>
            <a:ext cx="4622536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2800" u="none" cap="none" strike="noStrike">
                <a:solidFill>
                  <a:srgbClr val="1186C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4" type="body"/>
          </p:nvPr>
        </p:nvSpPr>
        <p:spPr>
          <a:xfrm>
            <a:off x="6607967" y="3335337"/>
            <a:ext cx="4895056" cy="2455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45084" lvl="0" marL="28575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1269" lvl="1" marL="74295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4" lvl="2" marL="120015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40639" lvl="3" marL="154305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40639" lvl="4" marL="200025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6510" lvl="5" marL="25146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6510" lvl="6" marL="29718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6509" lvl="7" marL="34290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6509" lvl="8" marL="38862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1484311" y="685800"/>
            <a:ext cx="10018712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1484312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5262032" y="685799"/>
            <a:ext cx="6240989" cy="51054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76200" lvl="0" marL="285750" marR="0" rtl="0" algn="l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45084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1269" lvl="2" marL="120015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4454" lvl="3" marL="154305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4454" lvl="4" marL="200025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7304" lvl="5" marL="2514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7304" lvl="6" marL="2971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7304" lvl="7" marL="34290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7304" lvl="8" marL="38862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2" type="body"/>
          </p:nvPr>
        </p:nvSpPr>
        <p:spPr>
          <a:xfrm>
            <a:off x="1484312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1482724" y="1752599"/>
            <a:ext cx="5426157" cy="1371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1" name="Shape 81"/>
          <p:cNvSpPr/>
          <p:nvPr>
            <p:ph idx="2" type="pic"/>
          </p:nvPr>
        </p:nvSpPr>
        <p:spPr>
          <a:xfrm>
            <a:off x="7594682" y="914400"/>
            <a:ext cx="3280973" cy="4572000"/>
          </a:xfrm>
          <a:prstGeom prst="roundRect">
            <a:avLst>
              <a:gd fmla="val 4280" name="adj"/>
            </a:avLst>
          </a:prstGeom>
          <a:noFill/>
          <a:ln cap="flat" cmpd="sng" w="3810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1482724" y="3124199"/>
            <a:ext cx="5426157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2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150812" y="0"/>
            <a:ext cx="2436811" cy="6858000"/>
            <a:chOff x="1320800" y="0"/>
            <a:chExt cx="2436811" cy="6858000"/>
          </a:xfrm>
        </p:grpSpPr>
        <p:sp>
          <p:nvSpPr>
            <p:cNvPr id="11" name="Shape 11"/>
            <p:cNvSpPr/>
            <p:nvPr/>
          </p:nvSpPr>
          <p:spPr>
            <a:xfrm>
              <a:off x="1627187" y="0"/>
              <a:ext cx="1122363" cy="5329238"/>
            </a:xfrm>
            <a:custGeom>
              <a:pathLst>
                <a:path extrusionOk="0" h="120000" w="120000">
                  <a:moveTo>
                    <a:pt x="0" y="119034"/>
                  </a:moveTo>
                  <a:lnTo>
                    <a:pt x="26478" y="119999"/>
                  </a:lnTo>
                  <a:lnTo>
                    <a:pt x="120000" y="0"/>
                  </a:lnTo>
                  <a:lnTo>
                    <a:pt x="92842" y="0"/>
                  </a:lnTo>
                  <a:lnTo>
                    <a:pt x="0" y="11903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Shape 12"/>
            <p:cNvSpPr/>
            <p:nvPr/>
          </p:nvSpPr>
          <p:spPr>
            <a:xfrm>
              <a:off x="1320800" y="0"/>
              <a:ext cx="1117599" cy="5276849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92897" y="0"/>
                  </a:lnTo>
                  <a:lnTo>
                    <a:pt x="0" y="119133"/>
                  </a:lnTo>
                  <a:lnTo>
                    <a:pt x="26761" y="120000"/>
                  </a:lnTo>
                  <a:lnTo>
                    <a:pt x="120000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3" name="Shape 13"/>
            <p:cNvSpPr/>
            <p:nvPr/>
          </p:nvSpPr>
          <p:spPr>
            <a:xfrm>
              <a:off x="1320800" y="5238750"/>
              <a:ext cx="1228724" cy="1619249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14728" y="120000"/>
                  </a:lnTo>
                  <a:lnTo>
                    <a:pt x="120000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4" name="Shape 14"/>
            <p:cNvSpPr/>
            <p:nvPr/>
          </p:nvSpPr>
          <p:spPr>
            <a:xfrm>
              <a:off x="1627187" y="5291137"/>
              <a:ext cx="1495424" cy="1566863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15796" y="120000"/>
                  </a:lnTo>
                  <a:lnTo>
                    <a:pt x="120000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5982"/>
            </a:solidFill>
            <a:ln>
              <a:noFill/>
            </a:ln>
          </p:spPr>
        </p:sp>
        <p:sp>
          <p:nvSpPr>
            <p:cNvPr id="15" name="Shape 15"/>
            <p:cNvSpPr/>
            <p:nvPr/>
          </p:nvSpPr>
          <p:spPr>
            <a:xfrm>
              <a:off x="1627187" y="5286375"/>
              <a:ext cx="2130424" cy="1571624"/>
            </a:xfrm>
            <a:custGeom>
              <a:pathLst>
                <a:path extrusionOk="0" h="120000" w="120000">
                  <a:moveTo>
                    <a:pt x="0" y="363"/>
                  </a:moveTo>
                  <a:lnTo>
                    <a:pt x="84232" y="120000"/>
                  </a:lnTo>
                  <a:lnTo>
                    <a:pt x="120000" y="120000"/>
                  </a:lnTo>
                  <a:lnTo>
                    <a:pt x="13949" y="3272"/>
                  </a:lnTo>
                  <a:lnTo>
                    <a:pt x="0" y="0"/>
                  </a:lnTo>
                  <a:lnTo>
                    <a:pt x="0" y="363"/>
                  </a:lnTo>
                  <a:close/>
                </a:path>
              </a:pathLst>
            </a:custGeom>
            <a:solidFill>
              <a:srgbClr val="1186C3"/>
            </a:solidFill>
            <a:ln>
              <a:noFill/>
            </a:ln>
          </p:spPr>
        </p:sp>
        <p:sp>
          <p:nvSpPr>
            <p:cNvPr id="16" name="Shape 16"/>
            <p:cNvSpPr/>
            <p:nvPr/>
          </p:nvSpPr>
          <p:spPr>
            <a:xfrm>
              <a:off x="1320800" y="5238750"/>
              <a:ext cx="1695450" cy="1619249"/>
            </a:xfrm>
            <a:custGeom>
              <a:pathLst>
                <a:path extrusionOk="0" h="120000" w="120000">
                  <a:moveTo>
                    <a:pt x="120000" y="120000"/>
                  </a:moveTo>
                  <a:lnTo>
                    <a:pt x="20674" y="7058"/>
                  </a:lnTo>
                  <a:lnTo>
                    <a:pt x="17303" y="3176"/>
                  </a:lnTo>
                  <a:lnTo>
                    <a:pt x="17640" y="3176"/>
                  </a:lnTo>
                  <a:lnTo>
                    <a:pt x="17640" y="2823"/>
                  </a:lnTo>
                  <a:lnTo>
                    <a:pt x="17303" y="2823"/>
                  </a:lnTo>
                  <a:lnTo>
                    <a:pt x="0" y="0"/>
                  </a:lnTo>
                  <a:lnTo>
                    <a:pt x="0" y="0"/>
                  </a:lnTo>
                  <a:lnTo>
                    <a:pt x="86966" y="120000"/>
                  </a:lnTo>
                  <a:lnTo>
                    <a:pt x="120000" y="12000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17" name="Shape 17"/>
          <p:cNvSpPr txBox="1"/>
          <p:nvPr>
            <p:ph type="title"/>
          </p:nvPr>
        </p:nvSpPr>
        <p:spPr>
          <a:xfrm>
            <a:off x="1484311" y="685800"/>
            <a:ext cx="10018712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Clr>
                <a:schemeClr val="dk2"/>
              </a:buClr>
              <a:buFont typeface="Arial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1484309" y="2666999"/>
            <a:ext cx="10018712" cy="312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151130" lvl="0" marL="285750" marR="0" rtl="0" algn="l">
              <a:lnSpc>
                <a:spcPct val="100000"/>
              </a:lnSpc>
              <a:spcBef>
                <a:spcPts val="4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762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45085" lvl="2" marL="1200150" marR="0" rtl="0" algn="l">
              <a:lnSpc>
                <a:spcPct val="100000"/>
              </a:lnSpc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115570" lvl="3" marL="1543050" marR="0" rtl="0" algn="l">
              <a:lnSpc>
                <a:spcPct val="100000"/>
              </a:lnSpc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4454" lvl="4" marL="200025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7304" lvl="5" marL="25146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7304" lvl="6" marL="29718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7304" lvl="7" marL="34290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7304" lvl="8" marL="3886200" marR="0" rtl="0" algn="l">
              <a:lnSpc>
                <a:spcPct val="100000"/>
              </a:lnSpc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ctrTitle"/>
          </p:nvPr>
        </p:nvSpPr>
        <p:spPr>
          <a:xfrm>
            <a:off x="2984550" y="847767"/>
            <a:ext cx="8848724" cy="36608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Calibri"/>
              <a:buNone/>
            </a:pPr>
            <a:r>
              <a:rPr b="0" i="0" lang="en-US" sz="7200" u="none" cap="none" strike="noStrike">
                <a:solidFill>
                  <a:srgbClr val="1186C3"/>
                </a:solidFill>
                <a:latin typeface="Calibri"/>
                <a:ea typeface="Calibri"/>
                <a:cs typeface="Calibri"/>
                <a:sym typeface="Calibri"/>
              </a:rPr>
              <a:t>Индукционни измервателни уреди и механизми 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1484311" y="4224821"/>
            <a:ext cx="10018712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982"/>
              </a:buClr>
              <a:buSzPct val="25000"/>
              <a:buFont typeface="Calibri"/>
              <a:buNone/>
            </a:pPr>
            <a:r>
              <a:rPr b="0" i="0" lang="en-US" sz="540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Изготвила: Тихомира Паричкова</a:t>
            </a:r>
          </a:p>
        </p:txBody>
      </p:sp>
      <p:pic>
        <p:nvPicPr>
          <p:cNvPr descr="logoTU_small.png" id="210" name="Shape 21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86639" y="984233"/>
            <a:ext cx="2095546" cy="20888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idx="1" type="body"/>
          </p:nvPr>
        </p:nvSpPr>
        <p:spPr>
          <a:xfrm>
            <a:off x="1667682" y="1933524"/>
            <a:ext cx="10018712" cy="22807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Arial"/>
              <a:buNone/>
            </a:pPr>
            <a:r>
              <a:rPr b="1" i="0" lang="en-US" sz="4800" u="none" cap="none" strike="noStrike">
                <a:solidFill>
                  <a:srgbClr val="82CDF3"/>
                </a:solidFill>
                <a:latin typeface="Calibri"/>
                <a:ea typeface="Calibri"/>
                <a:cs typeface="Calibri"/>
                <a:sym typeface="Calibri"/>
              </a:rPr>
              <a:t>БЛАГОДАРЯ ЗА ВНИМАНИЕТО! :)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 rot="60000">
            <a:off x="1355952" y="190703"/>
            <a:ext cx="10018713" cy="17525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982"/>
              </a:buClr>
              <a:buSzPct val="25000"/>
              <a:buFont typeface="Calibri"/>
              <a:buNone/>
            </a:pPr>
            <a:r>
              <a:rPr b="1" i="0" lang="en-US" sz="600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Съдържание</a:t>
            </a: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1594330" y="2281924"/>
            <a:ext cx="10018712" cy="312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86C3"/>
              </a:buClr>
              <a:buSzPct val="145000"/>
              <a:buFont typeface="Calibri"/>
              <a:buAutoNum type="arabicPeriod"/>
            </a:pPr>
            <a:r>
              <a:rPr b="1" i="0" lang="en-US" sz="4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Означение на съответната система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1186C3"/>
              </a:buClr>
              <a:buSzPct val="145000"/>
              <a:buFont typeface="Calibri"/>
              <a:buAutoNum type="arabicPeriod"/>
            </a:pPr>
            <a:r>
              <a:rPr b="1" i="0" lang="en-US" sz="4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Принцип на действие 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1186C3"/>
              </a:buClr>
              <a:buSzPct val="145000"/>
              <a:buFont typeface="Calibri"/>
              <a:buAutoNum type="arabicPeriod"/>
            </a:pPr>
            <a:r>
              <a:rPr b="1" i="0" lang="en-US" sz="4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Приложение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1484312" y="337398"/>
            <a:ext cx="10018712" cy="14231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982"/>
              </a:buClr>
              <a:buSzPct val="25000"/>
              <a:buFont typeface="Calibri"/>
              <a:buNone/>
            </a:pPr>
            <a:r>
              <a:rPr b="1" i="0" lang="en-US" sz="440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Означение на съответната система</a:t>
            </a:r>
          </a:p>
        </p:txBody>
      </p:sp>
      <p:pic>
        <p:nvPicPr>
          <p:cNvPr descr="презентация.png" id="161" name="Shape 16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98245" y="2619077"/>
            <a:ext cx="2573602" cy="16435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презентацияч.png" id="162" name="Shape 16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4413" y="1760538"/>
            <a:ext cx="5751827" cy="3425824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Shape 163"/>
          <p:cNvSpPr txBox="1"/>
          <p:nvPr/>
        </p:nvSpPr>
        <p:spPr>
          <a:xfrm>
            <a:off x="2208272" y="5333262"/>
            <a:ext cx="6446549" cy="10772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982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Трипоточен  индукционен  измервателен уред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1612832" y="173011"/>
            <a:ext cx="10018712" cy="560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Calibri"/>
              <a:buNone/>
            </a:pPr>
            <a:r>
              <a:rPr b="1" i="0" lang="en-US" sz="3600" u="none" cap="none" strike="noStrike">
                <a:solidFill>
                  <a:srgbClr val="1186C3"/>
                </a:solidFill>
                <a:latin typeface="Calibri"/>
                <a:ea typeface="Calibri"/>
                <a:cs typeface="Calibri"/>
                <a:sym typeface="Calibri"/>
              </a:rPr>
              <a:t>Принцип на действие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1833724" y="704893"/>
            <a:ext cx="10018712" cy="272117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  <a:r>
              <a:rPr b="0" i="0" lang="en-US" sz="2400" u="none" cap="none" strike="noStrike">
                <a:solidFill>
                  <a:srgbClr val="0B598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Индукционната система се характеризира с </a:t>
            </a:r>
            <a:r>
              <a:rPr b="1" i="0" lang="en-US" sz="2400" u="none" cap="none" strike="noStrike">
                <a:solidFill>
                  <a:srgbClr val="0B598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взаимодействието на променливи магнитни потоци и вихрови токове</a:t>
            </a:r>
            <a:r>
              <a:rPr b="0" i="0" lang="en-US" sz="2400" u="none" cap="none" strike="noStrike">
                <a:solidFill>
                  <a:srgbClr val="0B598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създадени от тях в електропроводим елемент.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B598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2.Според броя на магнитните полета биват : </a:t>
            </a:r>
            <a:r>
              <a:rPr b="1" i="0" lang="en-US" sz="2400" u="none" cap="none" strike="noStrike">
                <a:solidFill>
                  <a:srgbClr val="0B598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еднопоточни и многопоточни.</a:t>
            </a:r>
          </a:p>
        </p:txBody>
      </p:sp>
      <p:pic>
        <p:nvPicPr>
          <p:cNvPr descr="презентацияч.png" id="171" name="Shape 1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95291" y="3184315"/>
            <a:ext cx="5751827" cy="3425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idx="1" type="body"/>
          </p:nvPr>
        </p:nvSpPr>
        <p:spPr>
          <a:xfrm>
            <a:off x="1484312" y="301540"/>
            <a:ext cx="10018712" cy="54896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0B598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indent="-285750" lvl="0" marL="285750" marR="0" rtl="0" algn="ctr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rgbClr val="1186C3"/>
              </a:buClr>
              <a:buSzPct val="1450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0B598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Електроизмервателните уреди от индукционната система са предназначени </a:t>
            </a:r>
            <a:r>
              <a:rPr b="1" i="0" lang="en-US" sz="3600" u="none" cap="none" strike="noStrike">
                <a:solidFill>
                  <a:srgbClr val="0B598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само за променлив ток.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0B598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indent="-285750" lvl="0" marL="285750" marR="0" rtl="0" algn="ctr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rgbClr val="1186C3"/>
              </a:buClr>
              <a:buSzPct val="1450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0B598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Включването към постоянно напрежение обикновено е съпроводено от </a:t>
            </a:r>
            <a:r>
              <a:rPr b="1" i="0" lang="en-US" sz="3600" u="none" cap="none" strike="noStrike">
                <a:solidFill>
                  <a:srgbClr val="0B598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изгаряне на бобините!</a:t>
            </a:r>
          </a:p>
          <a:p>
            <a:pPr indent="-285750" lvl="0" marL="28575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1466850" y="941659"/>
            <a:ext cx="10018712" cy="45193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Arial"/>
              <a:buNone/>
            </a:pPr>
            <a:r>
              <a:rPr b="0" i="0" lang="en-US" sz="296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При наличие на </a:t>
            </a:r>
            <a:r>
              <a:rPr b="1" i="0" lang="en-US" sz="296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два променливи магнитни потока</a:t>
            </a:r>
            <a:r>
              <a:rPr b="0" i="0" lang="en-US" sz="296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 , отместени в пространството ,действащи в една и съща среда , се получава </a:t>
            </a:r>
            <a:r>
              <a:rPr b="1" i="0" lang="en-US" sz="296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резултантно въртящо магнитно поле</a:t>
            </a:r>
            <a:r>
              <a:rPr b="0" i="0" lang="en-US" sz="296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1044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Arial"/>
              <a:buNone/>
            </a:pPr>
            <a:r>
              <a:t/>
            </a:r>
            <a:endParaRPr b="0" i="0" sz="2220" u="none" cap="none" strike="noStrike">
              <a:solidFill>
                <a:srgbClr val="0B59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192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Arial"/>
              <a:buNone/>
            </a:pPr>
            <a:r>
              <a:rPr b="0" i="0" lang="en-US" sz="296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 То пресича подвижната част и </a:t>
            </a:r>
            <a:r>
              <a:rPr b="1" i="0" lang="en-US" sz="296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индуцира в нея токове.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1192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Arial"/>
              <a:buNone/>
            </a:pPr>
            <a:r>
              <a:rPr b="1" i="0" lang="en-US" sz="296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1192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Arial"/>
              <a:buNone/>
            </a:pPr>
            <a:r>
              <a:rPr b="0" i="0" lang="en-US" sz="296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 Така тя се </a:t>
            </a:r>
            <a:r>
              <a:rPr b="1" i="0" lang="en-US" sz="296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задвижва</a:t>
            </a:r>
            <a:r>
              <a:rPr b="0" i="0" lang="en-US" sz="296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 в посока на </a:t>
            </a:r>
            <a:r>
              <a:rPr b="1" i="0" lang="en-US" sz="296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въртящото магнитно поле.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1484311" y="685800"/>
            <a:ext cx="10018712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982"/>
              </a:buClr>
              <a:buSzPct val="25000"/>
              <a:buFont typeface="Calibri"/>
              <a:buNone/>
            </a:pPr>
            <a:r>
              <a:rPr b="1" i="0" lang="en-US" sz="540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Двигателен момент</a:t>
            </a:r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1484309" y="2666999"/>
            <a:ext cx="10018712" cy="312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За да се получи </a:t>
            </a:r>
            <a:r>
              <a:rPr b="1" i="0" lang="en-US" sz="240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двигателен момент (Мдв.)</a:t>
            </a:r>
            <a:r>
              <a:rPr b="0" i="0" lang="en-US" sz="240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  при двупоточните механизми са необходими два променливи магнитни потока ,</a:t>
            </a:r>
            <a:r>
              <a:rPr b="1" i="0" lang="en-US" sz="2400" u="none" cap="none" strike="noStrike">
                <a:solidFill>
                  <a:srgbClr val="0B5982"/>
                </a:solidFill>
                <a:latin typeface="Calibri"/>
                <a:ea typeface="Calibri"/>
                <a:cs typeface="Calibri"/>
                <a:sym typeface="Calibri"/>
              </a:rPr>
              <a:t>сключващи някакъв ъгъл в пространтството .</a:t>
            </a:r>
          </a:p>
          <a:p>
            <a:pPr indent="-285750" lvl="0" marL="285750" marR="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rgbClr val="1186C3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oshten-pishtov-na-vyprosi-ot-15-do-26-s-kartinki-i-shemi_html_6d9fc351.png" id="196" name="Shape 19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01775" y="1269795"/>
            <a:ext cx="4284424" cy="4520488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Shape 197"/>
          <p:cNvSpPr txBox="1"/>
          <p:nvPr/>
        </p:nvSpPr>
        <p:spPr>
          <a:xfrm>
            <a:off x="6284200" y="901054"/>
            <a:ext cx="5200649" cy="5262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982"/>
              </a:buClr>
              <a:buSzPct val="25000"/>
              <a:buFont typeface="Tahoma"/>
              <a:buNone/>
            </a:pPr>
            <a:r>
              <a:rPr b="1" i="0" lang="en-US" sz="2400" u="none" cap="none" strike="noStrike">
                <a:solidFill>
                  <a:srgbClr val="0B5982"/>
                </a:solidFill>
                <a:latin typeface="Tahoma"/>
                <a:ea typeface="Tahoma"/>
                <a:cs typeface="Tahoma"/>
                <a:sym typeface="Tahoma"/>
              </a:rPr>
              <a:t>Двигателният момент MD възниква при взаимодействието на потоците ФI и ФU с вихровите токове, които те възбуждат по индукционен път в диска. На основата на запасената електромагнитна енергия в механизма за двигателния момент се намира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982"/>
              </a:buClr>
              <a:buSzPct val="25000"/>
              <a:buFont typeface="Tahoma"/>
              <a:buNone/>
            </a:pPr>
            <a:r>
              <a:rPr b="1" i="0" lang="en-US" sz="2400" u="none" cap="none" strike="noStrike">
                <a:solidFill>
                  <a:srgbClr val="0B5982"/>
                </a:solidFill>
                <a:latin typeface="Tahoma"/>
                <a:ea typeface="Tahoma"/>
                <a:cs typeface="Tahoma"/>
                <a:sym typeface="Tahoma"/>
              </a:rPr>
              <a:t> MD=cD* ФI* ФU *f*sinΨ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982"/>
              </a:buClr>
              <a:buSzPct val="25000"/>
              <a:buFont typeface="Tahoma"/>
              <a:buNone/>
            </a:pPr>
            <a:r>
              <a:rPr b="1" i="0" lang="en-US" sz="2400" u="none" cap="none" strike="noStrike">
                <a:solidFill>
                  <a:srgbClr val="0B5982"/>
                </a:solidFill>
                <a:latin typeface="Tahoma"/>
                <a:ea typeface="Tahoma"/>
                <a:cs typeface="Tahoma"/>
                <a:sym typeface="Tahoma"/>
              </a:rPr>
              <a:t>потоците ФI и ФU, f честотата на потоците, cD геометрична константа.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idx="1" type="body"/>
          </p:nvPr>
        </p:nvSpPr>
        <p:spPr>
          <a:xfrm>
            <a:off x="1759825" y="2025191"/>
            <a:ext cx="10018712" cy="27215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-285750" lvl="0" marL="285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86C3"/>
              </a:buClr>
              <a:buSzPct val="1450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0B5982"/>
                </a:solidFill>
                <a:latin typeface="Tahoma"/>
                <a:ea typeface="Tahoma"/>
                <a:cs typeface="Tahoma"/>
                <a:sym typeface="Tahoma"/>
              </a:rPr>
              <a:t>Еднопоточните имат малък двигателен момент, не намират практическо приложение. Многопоточните са получили по-голямо разпространение главно като  интегриращи уреди-електромери.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llax">
  <a:themeElements>
    <a:clrScheme name="Parallax">
      <a:dk1>
        <a:srgbClr val="000000"/>
      </a:dk1>
      <a:lt1>
        <a:srgbClr val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