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9.xml"/>
  <Override ContentType="application/vnd.openxmlformats-officedocument.presentationml.slideMaster+xml" PartName="/ppt/slideMasters/slideMaster11.xml"/>
  <Override ContentType="application/vnd.openxmlformats-officedocument.presentationml.slideMaster+xml" PartName="/ppt/slideMasters/slideMaster13.xml"/>
  <Override ContentType="application/vnd.openxmlformats-officedocument.presentationml.slideMaster+xml" PartName="/ppt/slideMasters/slideMaster10.xml"/>
  <Override ContentType="application/vnd.openxmlformats-officedocument.presentationml.slideMaster+xml" PartName="/ppt/slideMasters/slideMaster15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5.xml"/>
  <Override ContentType="application/vnd.openxmlformats-officedocument.presentationml.slideMaster+xml" PartName="/ppt/slideMasters/slideMaster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14.xml"/>
  <Override ContentType="application/vnd.openxmlformats-officedocument.presentationml.slideMaster+xml" PartName="/ppt/slideMasters/slideMaster17.xml"/>
  <Override ContentType="application/vnd.openxmlformats-officedocument.presentationml.slideMaster+xml" PartName="/ppt/slideMasters/slideMaster12.xml"/>
  <Override ContentType="application/vnd.openxmlformats-officedocument.presentationml.slideMaster+xml" PartName="/ppt/slideMasters/slideMaster16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6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14.xml"/>
  <Override ContentType="application/vnd.openxmlformats-officedocument.theme+xml" PartName="/ppt/theme/theme6.xml"/>
  <Override ContentType="application/vnd.openxmlformats-officedocument.theme+xml" PartName="/ppt/theme/theme3.xml"/>
  <Override ContentType="application/vnd.openxmlformats-officedocument.theme+xml" PartName="/ppt/theme/theme17.xml"/>
  <Override ContentType="application/vnd.openxmlformats-officedocument.theme+xml" PartName="/ppt/theme/theme11.xml"/>
  <Override ContentType="application/vnd.openxmlformats-officedocument.theme+xml" PartName="/ppt/theme/theme5.xml"/>
  <Override ContentType="application/vnd.openxmlformats-officedocument.theme+xml" PartName="/ppt/theme/theme15.xml"/>
  <Override ContentType="application/vnd.openxmlformats-officedocument.theme+xml" PartName="/ppt/theme/theme9.xml"/>
  <Override ContentType="application/vnd.openxmlformats-officedocument.theme+xml" PartName="/ppt/theme/theme13.xml"/>
  <Override ContentType="application/vnd.openxmlformats-officedocument.theme+xml" PartName="/ppt/theme/theme7.xml"/>
  <Override ContentType="application/vnd.openxmlformats-officedocument.theme+xml" PartName="/ppt/theme/theme2.xml"/>
  <Override ContentType="application/vnd.openxmlformats-officedocument.theme+xml" PartName="/ppt/theme/theme4.xml"/>
  <Override ContentType="application/vnd.openxmlformats-officedocument.theme+xml" PartName="/ppt/theme/theme18.xml"/>
  <Override ContentType="application/vnd.openxmlformats-officedocument.theme+xml" PartName="/ppt/theme/theme8.xml"/>
  <Override ContentType="application/vnd.openxmlformats-officedocument.theme+xml" PartName="/ppt/theme/theme10.xml"/>
  <Override ContentType="application/vnd.openxmlformats-officedocument.theme+xml" PartName="/ppt/theme/theme16.xml"/>
  <Override ContentType="application/vnd.openxmlformats-officedocument.theme+xml" PartName="/ppt/theme/theme1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4" r:id="rId3"/>
    <p:sldMasterId id="2147483665" r:id="rId4"/>
    <p:sldMasterId id="2147483666" r:id="rId5"/>
    <p:sldMasterId id="2147483667" r:id="rId6"/>
    <p:sldMasterId id="2147483668" r:id="rId7"/>
    <p:sldMasterId id="2147483669" r:id="rId8"/>
    <p:sldMasterId id="2147483670" r:id="rId9"/>
    <p:sldMasterId id="2147483671" r:id="rId10"/>
    <p:sldMasterId id="2147483672" r:id="rId11"/>
    <p:sldMasterId id="2147483673" r:id="rId12"/>
    <p:sldMasterId id="2147483674" r:id="rId13"/>
    <p:sldMasterId id="2147483675" r:id="rId14"/>
    <p:sldMasterId id="2147483676" r:id="rId15"/>
    <p:sldMasterId id="2147483677" r:id="rId16"/>
    <p:sldMasterId id="2147483678" r:id="rId17"/>
    <p:sldMasterId id="2147483679" r:id="rId18"/>
    <p:sldMasterId id="2147483680" r:id="rId19"/>
  </p:sldMasterIdLst>
  <p:notesMasterIdLst>
    <p:notesMasterId r:id="rId20"/>
  </p:notesMasterIdLst>
  <p:sldIdLst>
    <p:sldId id="256" r:id="rId21"/>
    <p:sldId id="257" r:id="rId22"/>
    <p:sldId id="258" r:id="rId23"/>
    <p:sldId id="259" r:id="rId24"/>
    <p:sldId id="260" r:id="rId25"/>
    <p:sldId id="261" r:id="rId26"/>
    <p:sldId id="262" r:id="rId27"/>
    <p:sldId id="263" r:id="rId28"/>
    <p:sldId id="264" r:id="rId29"/>
    <p:sldId id="265" r:id="rId30"/>
    <p:sldId id="266" r:id="rId31"/>
  </p:sldIdLst>
  <p:sldSz cy="6858000" cx="12192000"/>
  <p:notesSz cx="6858000" cy="9144000"/>
  <p:embeddedFontLst>
    <p:embeddedFont>
      <p:font typeface="Questrial"/>
      <p:regular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notesMaster" Target="notesMasters/notesMaster1.xml"/><Relationship Id="rId22" Type="http://schemas.openxmlformats.org/officeDocument/2006/relationships/slide" Target="slides/slide2.xml"/><Relationship Id="rId21" Type="http://schemas.openxmlformats.org/officeDocument/2006/relationships/slide" Target="slides/slide1.xml"/><Relationship Id="rId24" Type="http://schemas.openxmlformats.org/officeDocument/2006/relationships/slide" Target="slides/slide4.xml"/><Relationship Id="rId23" Type="http://schemas.openxmlformats.org/officeDocument/2006/relationships/slide" Target="slides/slide3.xml"/><Relationship Id="rId1" Type="http://schemas.openxmlformats.org/officeDocument/2006/relationships/theme" Target="theme/theme8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Master" Target="slideMasters/slideMaster7.xml"/><Relationship Id="rId26" Type="http://schemas.openxmlformats.org/officeDocument/2006/relationships/slide" Target="slides/slide6.xml"/><Relationship Id="rId25" Type="http://schemas.openxmlformats.org/officeDocument/2006/relationships/slide" Target="slides/slide5.xml"/><Relationship Id="rId28" Type="http://schemas.openxmlformats.org/officeDocument/2006/relationships/slide" Target="slides/slide8.xml"/><Relationship Id="rId27" Type="http://schemas.openxmlformats.org/officeDocument/2006/relationships/slide" Target="slides/slide7.xml"/><Relationship Id="rId5" Type="http://schemas.openxmlformats.org/officeDocument/2006/relationships/slideMaster" Target="slideMasters/slideMaster3.xml"/><Relationship Id="rId6" Type="http://schemas.openxmlformats.org/officeDocument/2006/relationships/slideMaster" Target="slideMasters/slideMaster4.xml"/><Relationship Id="rId29" Type="http://schemas.openxmlformats.org/officeDocument/2006/relationships/slide" Target="slides/slide9.xml"/><Relationship Id="rId7" Type="http://schemas.openxmlformats.org/officeDocument/2006/relationships/slideMaster" Target="slideMasters/slideMaster5.xml"/><Relationship Id="rId8" Type="http://schemas.openxmlformats.org/officeDocument/2006/relationships/slideMaster" Target="slideMasters/slideMaster6.xml"/><Relationship Id="rId31" Type="http://schemas.openxmlformats.org/officeDocument/2006/relationships/slide" Target="slides/slide11.xml"/><Relationship Id="rId30" Type="http://schemas.openxmlformats.org/officeDocument/2006/relationships/slide" Target="slides/slide10.xml"/><Relationship Id="rId11" Type="http://schemas.openxmlformats.org/officeDocument/2006/relationships/slideMaster" Target="slideMasters/slideMaster9.xml"/><Relationship Id="rId10" Type="http://schemas.openxmlformats.org/officeDocument/2006/relationships/slideMaster" Target="slideMasters/slideMaster8.xml"/><Relationship Id="rId32" Type="http://schemas.openxmlformats.org/officeDocument/2006/relationships/font" Target="fonts/Questrial-regular.fntdata"/><Relationship Id="rId13" Type="http://schemas.openxmlformats.org/officeDocument/2006/relationships/slideMaster" Target="slideMasters/slideMaster11.xml"/><Relationship Id="rId12" Type="http://schemas.openxmlformats.org/officeDocument/2006/relationships/slideMaster" Target="slideMasters/slideMaster10.xml"/><Relationship Id="rId15" Type="http://schemas.openxmlformats.org/officeDocument/2006/relationships/slideMaster" Target="slideMasters/slideMaster13.xml"/><Relationship Id="rId14" Type="http://schemas.openxmlformats.org/officeDocument/2006/relationships/slideMaster" Target="slideMasters/slideMaster12.xml"/><Relationship Id="rId17" Type="http://schemas.openxmlformats.org/officeDocument/2006/relationships/slideMaster" Target="slideMasters/slideMaster15.xml"/><Relationship Id="rId16" Type="http://schemas.openxmlformats.org/officeDocument/2006/relationships/slideMaster" Target="slideMasters/slideMaster14.xml"/><Relationship Id="rId19" Type="http://schemas.openxmlformats.org/officeDocument/2006/relationships/slideMaster" Target="slideMasters/slideMaster17.xml"/><Relationship Id="rId18" Type="http://schemas.openxmlformats.org/officeDocument/2006/relationships/slideMaster" Target="slideMasters/slideMaster16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Font typeface="Arial"/>
              <a:buChar char="●"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Font typeface="Arial"/>
              <a:buChar char="○"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Font typeface="Arial"/>
              <a:buChar char="■"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Font typeface="Arial"/>
              <a:buChar char="●"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Font typeface="Arial"/>
              <a:buChar char="○"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Font typeface="Arial"/>
              <a:buChar char="■"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Font typeface="Arial"/>
              <a:buChar char="●"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Font typeface="Arial"/>
              <a:buChar char="○"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Font typeface="Arial"/>
              <a:buChar char="■"/>
              <a:defRPr b="0" i="0" sz="1800" u="none" cap="none" strike="noStrike"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1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  <a:def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1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Shape 693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  <p:sp>
        <p:nvSpPr>
          <p:cNvPr id="694" name="Shape 694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7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Shape 748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  <p:sp>
        <p:nvSpPr>
          <p:cNvPr id="749" name="Shape 749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3" name="Shape 7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Shape 754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  <p:sp>
        <p:nvSpPr>
          <p:cNvPr id="755" name="Shape 755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7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Shape 698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  <p:sp>
        <p:nvSpPr>
          <p:cNvPr id="699" name="Shape 699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3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Shape 704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  <p:sp>
        <p:nvSpPr>
          <p:cNvPr id="705" name="Shape 705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0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Shape 711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  <p:sp>
        <p:nvSpPr>
          <p:cNvPr id="712" name="Shape 712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6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Shape 717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  <p:sp>
        <p:nvSpPr>
          <p:cNvPr id="718" name="Shape 718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Shape 723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24" name="Shape 724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  <p:sp>
        <p:nvSpPr>
          <p:cNvPr id="725" name="Shape 725"/>
          <p:cNvSpPr txBox="1"/>
          <p:nvPr/>
        </p:nvSpPr>
        <p:spPr>
          <a:xfrm>
            <a:off x="3884612" y="8685211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9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Shape 730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  <p:sp>
        <p:nvSpPr>
          <p:cNvPr id="731" name="Shape 731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5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" name="Shape 736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  <p:sp>
        <p:nvSpPr>
          <p:cNvPr id="737" name="Shape 737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1" name="Shape 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Shape 742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  <p:sp>
        <p:nvSpPr>
          <p:cNvPr id="743" name="Shape 743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ctrTitle"/>
          </p:nvPr>
        </p:nvSpPr>
        <p:spPr>
          <a:xfrm>
            <a:off x="2589213" y="2514600"/>
            <a:ext cx="8915398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54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subTitle"/>
          </p:nvPr>
        </p:nvSpPr>
        <p:spPr>
          <a:xfrm>
            <a:off x="2589213" y="4777378"/>
            <a:ext cx="8915398" cy="112628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8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531812" y="4529137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and Caption"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/>
          <p:nvPr>
            <p:ph type="title"/>
          </p:nvPr>
        </p:nvSpPr>
        <p:spPr>
          <a:xfrm>
            <a:off x="2589211" y="609600"/>
            <a:ext cx="8915398" cy="311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48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1" name="Shape 441"/>
          <p:cNvSpPr txBox="1"/>
          <p:nvPr>
            <p:ph idx="1" type="body"/>
          </p:nvPr>
        </p:nvSpPr>
        <p:spPr>
          <a:xfrm>
            <a:off x="2589211" y="4354046"/>
            <a:ext cx="8915398" cy="15558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8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8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42" name="Shape 442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43" name="Shape 443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44" name="Shape 444"/>
          <p:cNvSpPr txBox="1"/>
          <p:nvPr>
            <p:ph idx="12" type="sldNum"/>
          </p:nvPr>
        </p:nvSpPr>
        <p:spPr>
          <a:xfrm>
            <a:off x="531812" y="324485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Quote with Caption">
    <p:spTree>
      <p:nvGrpSpPr>
        <p:cNvPr id="48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Shape 482"/>
          <p:cNvSpPr txBox="1"/>
          <p:nvPr>
            <p:ph type="title"/>
          </p:nvPr>
        </p:nvSpPr>
        <p:spPr>
          <a:xfrm>
            <a:off x="2849949" y="609600"/>
            <a:ext cx="8393925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48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3" name="Shape 483"/>
          <p:cNvSpPr txBox="1"/>
          <p:nvPr>
            <p:ph idx="1" type="body"/>
          </p:nvPr>
        </p:nvSpPr>
        <p:spPr>
          <a:xfrm>
            <a:off x="3275011" y="3505200"/>
            <a:ext cx="7536553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84" name="Shape 484"/>
          <p:cNvSpPr txBox="1"/>
          <p:nvPr>
            <p:ph idx="2" type="body"/>
          </p:nvPr>
        </p:nvSpPr>
        <p:spPr>
          <a:xfrm>
            <a:off x="2589211" y="4354046"/>
            <a:ext cx="8915398" cy="15558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8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8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85" name="Shape 485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86" name="Shape 486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87" name="Shape 487"/>
          <p:cNvSpPr txBox="1"/>
          <p:nvPr>
            <p:ph idx="12" type="sldNum"/>
          </p:nvPr>
        </p:nvSpPr>
        <p:spPr>
          <a:xfrm>
            <a:off x="531812" y="324485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Name Card"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Shape 523"/>
          <p:cNvSpPr txBox="1"/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48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24" name="Shape 524"/>
          <p:cNvSpPr txBox="1"/>
          <p:nvPr>
            <p:ph idx="1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8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25" name="Shape 525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26" name="Shape 526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27" name="Shape 527"/>
          <p:cNvSpPr txBox="1"/>
          <p:nvPr>
            <p:ph idx="12" type="sldNum"/>
          </p:nvPr>
        </p:nvSpPr>
        <p:spPr>
          <a:xfrm>
            <a:off x="531812" y="4983162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Quote Name Card">
    <p:spTree>
      <p:nvGrpSpPr>
        <p:cNvPr id="564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/>
          <p:nvPr>
            <p:ph type="title"/>
          </p:nvPr>
        </p:nvSpPr>
        <p:spPr>
          <a:xfrm>
            <a:off x="2849949" y="609600"/>
            <a:ext cx="8393925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48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66" name="Shape 566"/>
          <p:cNvSpPr txBox="1"/>
          <p:nvPr>
            <p:ph idx="1" type="body"/>
          </p:nvPr>
        </p:nvSpPr>
        <p:spPr>
          <a:xfrm>
            <a:off x="2589211" y="4343400"/>
            <a:ext cx="8915400" cy="838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4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67" name="Shape 567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8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68" name="Shape 568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69" name="Shape 569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70" name="Shape 570"/>
          <p:cNvSpPr txBox="1"/>
          <p:nvPr>
            <p:ph idx="12" type="sldNum"/>
          </p:nvPr>
        </p:nvSpPr>
        <p:spPr>
          <a:xfrm>
            <a:off x="531812" y="4983162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rue or False">
    <p:spTree>
      <p:nvGrpSpPr>
        <p:cNvPr id="605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Shape 606"/>
          <p:cNvSpPr txBox="1"/>
          <p:nvPr>
            <p:ph type="title"/>
          </p:nvPr>
        </p:nvSpPr>
        <p:spPr>
          <a:xfrm>
            <a:off x="2589211" y="627406"/>
            <a:ext cx="8915398" cy="288001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48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07" name="Shape 607"/>
          <p:cNvSpPr txBox="1"/>
          <p:nvPr>
            <p:ph idx="1" type="body"/>
          </p:nvPr>
        </p:nvSpPr>
        <p:spPr>
          <a:xfrm>
            <a:off x="2589211" y="4343400"/>
            <a:ext cx="8915400" cy="838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400" u="none" cap="none" strike="noStrike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08" name="Shape 608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8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09" name="Shape 609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10" name="Shape 610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11" name="Shape 611"/>
          <p:cNvSpPr txBox="1"/>
          <p:nvPr>
            <p:ph idx="12" type="sldNum"/>
          </p:nvPr>
        </p:nvSpPr>
        <p:spPr>
          <a:xfrm>
            <a:off x="531812" y="4983162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646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Shape 647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48" name="Shape 648"/>
          <p:cNvSpPr txBox="1"/>
          <p:nvPr>
            <p:ph idx="1" type="body"/>
          </p:nvPr>
        </p:nvSpPr>
        <p:spPr>
          <a:xfrm rot="5400000">
            <a:off x="5103811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49" name="Shape 649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50" name="Shape 650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51" name="Shape 651"/>
          <p:cNvSpPr txBox="1"/>
          <p:nvPr>
            <p:ph idx="12" type="sldNum"/>
          </p:nvPr>
        </p:nvSpPr>
        <p:spPr>
          <a:xfrm>
            <a:off x="531812" y="78740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686" name="Shape 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" name="Shape 687"/>
          <p:cNvSpPr txBox="1"/>
          <p:nvPr>
            <p:ph type="title"/>
          </p:nvPr>
        </p:nvSpPr>
        <p:spPr>
          <a:xfrm rot="5400000">
            <a:off x="7756704" y="2165512"/>
            <a:ext cx="5283816" cy="2207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88" name="Shape 688"/>
          <p:cNvSpPr txBox="1"/>
          <p:nvPr>
            <p:ph idx="1" type="body"/>
          </p:nvPr>
        </p:nvSpPr>
        <p:spPr>
          <a:xfrm rot="5400000">
            <a:off x="3185803" y="30813"/>
            <a:ext cx="5283816" cy="64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89" name="Shape 689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90" name="Shape 690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91" name="Shape 691"/>
          <p:cNvSpPr txBox="1"/>
          <p:nvPr>
            <p:ph idx="12" type="sldNum"/>
          </p:nvPr>
        </p:nvSpPr>
        <p:spPr>
          <a:xfrm>
            <a:off x="531812" y="78740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2592925" y="624110"/>
            <a:ext cx="8911686" cy="128088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2589211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2" type="sldNum"/>
          </p:nvPr>
        </p:nvSpPr>
        <p:spPr>
          <a:xfrm>
            <a:off x="531812" y="78740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type="title"/>
          </p:nvPr>
        </p:nvSpPr>
        <p:spPr>
          <a:xfrm>
            <a:off x="2589211" y="2058750"/>
            <a:ext cx="8915398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40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2589211" y="3530128"/>
            <a:ext cx="8915398" cy="860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8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59" name="Shape 159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60" name="Shape 160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61" name="Shape 161"/>
          <p:cNvSpPr txBox="1"/>
          <p:nvPr>
            <p:ph idx="12" type="sldNum"/>
          </p:nvPr>
        </p:nvSpPr>
        <p:spPr>
          <a:xfrm>
            <a:off x="531812" y="324485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98" name="Shape 198"/>
          <p:cNvSpPr txBox="1"/>
          <p:nvPr>
            <p:ph idx="1" type="body"/>
          </p:nvPr>
        </p:nvSpPr>
        <p:spPr>
          <a:xfrm>
            <a:off x="2589211" y="2133600"/>
            <a:ext cx="4313863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99" name="Shape 199"/>
          <p:cNvSpPr txBox="1"/>
          <p:nvPr>
            <p:ph idx="2" type="body"/>
          </p:nvPr>
        </p:nvSpPr>
        <p:spPr>
          <a:xfrm>
            <a:off x="7190746" y="2126222"/>
            <a:ext cx="4313863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00" name="Shape 200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01" name="Shape 201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02" name="Shape 202"/>
          <p:cNvSpPr txBox="1"/>
          <p:nvPr>
            <p:ph idx="12" type="sldNum"/>
          </p:nvPr>
        </p:nvSpPr>
        <p:spPr>
          <a:xfrm>
            <a:off x="531812" y="78740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39" name="Shape 239"/>
          <p:cNvSpPr txBox="1"/>
          <p:nvPr>
            <p:ph idx="1" type="body"/>
          </p:nvPr>
        </p:nvSpPr>
        <p:spPr>
          <a:xfrm>
            <a:off x="2939373" y="1972702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20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40" name="Shape 240"/>
          <p:cNvSpPr txBox="1"/>
          <p:nvPr>
            <p:ph idx="2" type="body"/>
          </p:nvPr>
        </p:nvSpPr>
        <p:spPr>
          <a:xfrm>
            <a:off x="2589211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41" name="Shape 241"/>
          <p:cNvSpPr txBox="1"/>
          <p:nvPr>
            <p:ph idx="3" type="body"/>
          </p:nvPr>
        </p:nvSpPr>
        <p:spPr>
          <a:xfrm>
            <a:off x="7506628" y="1969475"/>
            <a:ext cx="3999000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20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42" name="Shape 242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43" name="Shape 243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44" name="Shape 244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45" name="Shape 245"/>
          <p:cNvSpPr txBox="1"/>
          <p:nvPr>
            <p:ph idx="12" type="sldNum"/>
          </p:nvPr>
        </p:nvSpPr>
        <p:spPr>
          <a:xfrm>
            <a:off x="531812" y="78740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82" name="Shape 282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83" name="Shape 283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84" name="Shape 284"/>
          <p:cNvSpPr txBox="1"/>
          <p:nvPr>
            <p:ph idx="12" type="sldNum"/>
          </p:nvPr>
        </p:nvSpPr>
        <p:spPr>
          <a:xfrm>
            <a:off x="531812" y="78740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21" name="Shape 321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22" name="Shape 322"/>
          <p:cNvSpPr txBox="1"/>
          <p:nvPr>
            <p:ph idx="12" type="sldNum"/>
          </p:nvPr>
        </p:nvSpPr>
        <p:spPr>
          <a:xfrm>
            <a:off x="531812" y="78740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/>
          <p:nvPr>
            <p:ph type="title"/>
          </p:nvPr>
        </p:nvSpPr>
        <p:spPr>
          <a:xfrm>
            <a:off x="2589211" y="446087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20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59" name="Shape 359"/>
          <p:cNvSpPr txBox="1"/>
          <p:nvPr>
            <p:ph idx="1" type="body"/>
          </p:nvPr>
        </p:nvSpPr>
        <p:spPr>
          <a:xfrm>
            <a:off x="6323012" y="446087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60" name="Shape 360"/>
          <p:cNvSpPr txBox="1"/>
          <p:nvPr>
            <p:ph idx="2" type="body"/>
          </p:nvPr>
        </p:nvSpPr>
        <p:spPr>
          <a:xfrm>
            <a:off x="2589211" y="1598612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0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61" name="Shape 361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62" name="Shape 362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63" name="Shape 363"/>
          <p:cNvSpPr txBox="1"/>
          <p:nvPr>
            <p:ph idx="12" type="sldNum"/>
          </p:nvPr>
        </p:nvSpPr>
        <p:spPr>
          <a:xfrm>
            <a:off x="531812" y="78740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hape 399"/>
          <p:cNvSpPr txBox="1"/>
          <p:nvPr>
            <p:ph type="title"/>
          </p:nvPr>
        </p:nvSpPr>
        <p:spPr>
          <a:xfrm>
            <a:off x="2589213" y="4800600"/>
            <a:ext cx="8915400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24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00" name="Shape 400"/>
          <p:cNvSpPr/>
          <p:nvPr>
            <p:ph idx="2" type="pic"/>
          </p:nvPr>
        </p:nvSpPr>
        <p:spPr>
          <a:xfrm>
            <a:off x="2589211" y="634964"/>
            <a:ext cx="8915400" cy="385496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01" name="Shape 401"/>
          <p:cNvSpPr txBox="1"/>
          <p:nvPr>
            <p:ph idx="1" type="body"/>
          </p:nvPr>
        </p:nvSpPr>
        <p:spPr>
          <a:xfrm>
            <a:off x="2589213" y="5367337"/>
            <a:ext cx="8915400" cy="4937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0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02" name="Shape 402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03" name="Shape 403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04" name="Shape 404"/>
          <p:cNvSpPr txBox="1"/>
          <p:nvPr>
            <p:ph idx="12" type="sldNum"/>
          </p:nvPr>
        </p:nvSpPr>
        <p:spPr>
          <a:xfrm>
            <a:off x="531812" y="4983162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8.xml"/></Relationships>
</file>

<file path=ppt/slideMasters/_rels/slideMaster10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9.xml"/><Relationship Id="rId3" Type="http://schemas.openxmlformats.org/officeDocument/2006/relationships/theme" Target="../theme/theme17.xml"/></Relationships>
</file>

<file path=ppt/slideMasters/_rels/slideMaster1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0.xml"/><Relationship Id="rId3" Type="http://schemas.openxmlformats.org/officeDocument/2006/relationships/theme" Target="../theme/theme5.xml"/></Relationships>
</file>

<file path=ppt/slideMasters/_rels/slideMaster1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1.xml"/><Relationship Id="rId3" Type="http://schemas.openxmlformats.org/officeDocument/2006/relationships/theme" Target="../theme/theme18.xml"/></Relationships>
</file>

<file path=ppt/slideMasters/_rels/slideMaster13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2.xml"/><Relationship Id="rId3" Type="http://schemas.openxmlformats.org/officeDocument/2006/relationships/theme" Target="../theme/theme6.xml"/></Relationships>
</file>

<file path=ppt/slideMasters/_rels/slideMaster14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3.xml"/><Relationship Id="rId3" Type="http://schemas.openxmlformats.org/officeDocument/2006/relationships/theme" Target="../theme/theme2.xml"/></Relationships>
</file>

<file path=ppt/slideMasters/_rels/slideMaster15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4.xml"/><Relationship Id="rId3" Type="http://schemas.openxmlformats.org/officeDocument/2006/relationships/theme" Target="../theme/theme16.xml"/></Relationships>
</file>

<file path=ppt/slideMasters/_rels/slideMaster16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5.xml"/><Relationship Id="rId3" Type="http://schemas.openxmlformats.org/officeDocument/2006/relationships/theme" Target="../theme/theme10.xml"/></Relationships>
</file>

<file path=ppt/slideMasters/_rels/slideMaster17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6.xml"/><Relationship Id="rId3" Type="http://schemas.openxmlformats.org/officeDocument/2006/relationships/theme" Target="../theme/theme15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3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theme" Target="../theme/theme7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3.xml"/><Relationship Id="rId3" Type="http://schemas.openxmlformats.org/officeDocument/2006/relationships/theme" Target="../theme/theme12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4.xml"/><Relationship Id="rId3" Type="http://schemas.openxmlformats.org/officeDocument/2006/relationships/theme" Target="../theme/theme9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5.xml"/><Relationship Id="rId3" Type="http://schemas.openxmlformats.org/officeDocument/2006/relationships/theme" Target="../theme/theme14.xml"/></Relationships>
</file>

<file path=ppt/slideMasters/_rels/slideMaster7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6.xml"/><Relationship Id="rId3" Type="http://schemas.openxmlformats.org/officeDocument/2006/relationships/theme" Target="../theme/theme1.xml"/></Relationships>
</file>

<file path=ppt/slideMasters/_rels/slideMaster8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7.xml"/><Relationship Id="rId3" Type="http://schemas.openxmlformats.org/officeDocument/2006/relationships/theme" Target="../theme/theme13.xml"/></Relationships>
</file>

<file path=ppt/slideMasters/_rels/slideMaster9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8.xml"/><Relationship Id="rId3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0" y="228599"/>
            <a:ext cx="2851150" cy="6638925"/>
            <a:chOff x="0" y="0"/>
            <a:chExt cx="2147483647" cy="2147483647"/>
          </a:xfrm>
        </p:grpSpPr>
        <p:sp>
          <p:nvSpPr>
            <p:cNvPr id="11" name="Shape 11"/>
            <p:cNvSpPr/>
            <p:nvPr/>
          </p:nvSpPr>
          <p:spPr>
            <a:xfrm>
              <a:off x="0" y="759034766"/>
              <a:ext cx="75793541" cy="202570006"/>
            </a:xfrm>
            <a:custGeom>
              <a:pathLst>
                <a:path extrusionOk="0" h="120000" w="120000">
                  <a:moveTo>
                    <a:pt x="120000" y="120000"/>
                  </a:moveTo>
                  <a:cubicBezTo>
                    <a:pt x="109090" y="103235"/>
                    <a:pt x="103636" y="87352"/>
                    <a:pt x="92727" y="70588"/>
                  </a:cubicBezTo>
                  <a:cubicBezTo>
                    <a:pt x="60000" y="47647"/>
                    <a:pt x="32727" y="23823"/>
                    <a:pt x="0" y="0"/>
                  </a:cubicBezTo>
                  <a:cubicBezTo>
                    <a:pt x="0" y="30882"/>
                    <a:pt x="0" y="30882"/>
                    <a:pt x="0" y="30882"/>
                  </a:cubicBezTo>
                  <a:cubicBezTo>
                    <a:pt x="32727" y="56470"/>
                    <a:pt x="70909" y="82941"/>
                    <a:pt x="109090" y="109411"/>
                  </a:cubicBezTo>
                  <a:cubicBezTo>
                    <a:pt x="109090" y="112941"/>
                    <a:pt x="114545" y="116470"/>
                    <a:pt x="12000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2" name="Shape 12"/>
            <p:cNvSpPr/>
            <p:nvPr/>
          </p:nvSpPr>
          <p:spPr>
            <a:xfrm>
              <a:off x="96847759" y="947135558"/>
              <a:ext cx="487044128" cy="751197111"/>
            </a:xfrm>
            <a:custGeom>
              <a:pathLst>
                <a:path extrusionOk="0" h="120000" w="120000">
                  <a:moveTo>
                    <a:pt x="73714" y="83333"/>
                  </a:moveTo>
                  <a:cubicBezTo>
                    <a:pt x="88285" y="95714"/>
                    <a:pt x="102857" y="107857"/>
                    <a:pt x="119142" y="120000"/>
                  </a:cubicBezTo>
                  <a:cubicBezTo>
                    <a:pt x="119142" y="117857"/>
                    <a:pt x="119142" y="115952"/>
                    <a:pt x="120000" y="113809"/>
                  </a:cubicBezTo>
                  <a:cubicBezTo>
                    <a:pt x="106285" y="103571"/>
                    <a:pt x="93428" y="93095"/>
                    <a:pt x="81428" y="82619"/>
                  </a:cubicBezTo>
                  <a:cubicBezTo>
                    <a:pt x="49714" y="55476"/>
                    <a:pt x="23142" y="27857"/>
                    <a:pt x="0" y="0"/>
                  </a:cubicBezTo>
                  <a:cubicBezTo>
                    <a:pt x="1714" y="4761"/>
                    <a:pt x="3428" y="9761"/>
                    <a:pt x="5142" y="14523"/>
                  </a:cubicBezTo>
                  <a:cubicBezTo>
                    <a:pt x="25714" y="37619"/>
                    <a:pt x="48000" y="60714"/>
                    <a:pt x="73714" y="83333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3" name="Shape 13"/>
            <p:cNvSpPr/>
            <p:nvPr/>
          </p:nvSpPr>
          <p:spPr>
            <a:xfrm>
              <a:off x="607752319" y="1688083326"/>
              <a:ext cx="458972457" cy="459399836"/>
            </a:xfrm>
            <a:custGeom>
              <a:pathLst>
                <a:path extrusionOk="0" h="120000" w="120000">
                  <a:moveTo>
                    <a:pt x="7272" y="8571"/>
                  </a:moveTo>
                  <a:cubicBezTo>
                    <a:pt x="4545" y="5844"/>
                    <a:pt x="1818" y="3116"/>
                    <a:pt x="0" y="0"/>
                  </a:cubicBezTo>
                  <a:cubicBezTo>
                    <a:pt x="0" y="3896"/>
                    <a:pt x="0" y="7402"/>
                    <a:pt x="0" y="11298"/>
                  </a:cubicBezTo>
                  <a:cubicBezTo>
                    <a:pt x="19090" y="33116"/>
                    <a:pt x="40000" y="54545"/>
                    <a:pt x="61818" y="75584"/>
                  </a:cubicBezTo>
                  <a:cubicBezTo>
                    <a:pt x="77272" y="90389"/>
                    <a:pt x="94545" y="105194"/>
                    <a:pt x="111818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2727" y="104805"/>
                    <a:pt x="85454" y="89610"/>
                    <a:pt x="70000" y="74025"/>
                  </a:cubicBezTo>
                  <a:cubicBezTo>
                    <a:pt x="47272" y="52597"/>
                    <a:pt x="26363" y="30779"/>
                    <a:pt x="7272" y="8571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4" name="Shape 14"/>
            <p:cNvSpPr/>
            <p:nvPr/>
          </p:nvSpPr>
          <p:spPr>
            <a:xfrm>
              <a:off x="722846222" y="2029920511"/>
              <a:ext cx="129129734" cy="117563135"/>
            </a:xfrm>
            <a:custGeom>
              <a:pathLst>
                <a:path extrusionOk="0" h="120000" w="120000">
                  <a:moveTo>
                    <a:pt x="90810" y="120000"/>
                  </a:move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7837" y="80506"/>
                    <a:pt x="38918" y="41012"/>
                    <a:pt x="0" y="0"/>
                  </a:cubicBezTo>
                  <a:cubicBezTo>
                    <a:pt x="25945" y="41012"/>
                    <a:pt x="55135" y="80506"/>
                    <a:pt x="9081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5" name="Shape 15"/>
            <p:cNvSpPr/>
            <p:nvPr/>
          </p:nvSpPr>
          <p:spPr>
            <a:xfrm>
              <a:off x="75793521" y="961604757"/>
              <a:ext cx="618981007" cy="1076755964"/>
            </a:xfrm>
            <a:custGeom>
              <a:pathLst>
                <a:path extrusionOk="0" h="120000" w="120000">
                  <a:moveTo>
                    <a:pt x="109213" y="109695"/>
                  </a:moveTo>
                  <a:cubicBezTo>
                    <a:pt x="97752" y="102714"/>
                    <a:pt x="87640" y="95734"/>
                    <a:pt x="78202" y="88753"/>
                  </a:cubicBezTo>
                  <a:cubicBezTo>
                    <a:pt x="56629" y="72631"/>
                    <a:pt x="39775" y="56011"/>
                    <a:pt x="26966" y="39224"/>
                  </a:cubicBezTo>
                  <a:cubicBezTo>
                    <a:pt x="19550" y="29085"/>
                    <a:pt x="13483" y="18781"/>
                    <a:pt x="8089" y="8476"/>
                  </a:cubicBezTo>
                  <a:cubicBezTo>
                    <a:pt x="5393" y="5650"/>
                    <a:pt x="2696" y="2825"/>
                    <a:pt x="0" y="0"/>
                  </a:cubicBezTo>
                  <a:cubicBezTo>
                    <a:pt x="5393" y="13130"/>
                    <a:pt x="12808" y="26426"/>
                    <a:pt x="22247" y="39390"/>
                  </a:cubicBezTo>
                  <a:cubicBezTo>
                    <a:pt x="34382" y="56343"/>
                    <a:pt x="51235" y="72963"/>
                    <a:pt x="72134" y="89252"/>
                  </a:cubicBezTo>
                  <a:cubicBezTo>
                    <a:pt x="82921" y="97396"/>
                    <a:pt x="95056" y="105373"/>
                    <a:pt x="107865" y="113185"/>
                  </a:cubicBezTo>
                  <a:cubicBezTo>
                    <a:pt x="111910" y="115512"/>
                    <a:pt x="115955" y="117673"/>
                    <a:pt x="120000" y="120000"/>
                  </a:cubicBezTo>
                  <a:cubicBezTo>
                    <a:pt x="118651" y="119168"/>
                    <a:pt x="117977" y="118504"/>
                    <a:pt x="117303" y="117673"/>
                  </a:cubicBezTo>
                  <a:cubicBezTo>
                    <a:pt x="113932" y="115013"/>
                    <a:pt x="111235" y="112354"/>
                    <a:pt x="109213" y="109695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" name="Shape 16"/>
            <p:cNvSpPr/>
            <p:nvPr/>
          </p:nvSpPr>
          <p:spPr>
            <a:xfrm>
              <a:off x="16843078" y="0"/>
              <a:ext cx="80004732" cy="947135426"/>
            </a:xfrm>
            <a:custGeom>
              <a:pathLst>
                <a:path extrusionOk="0" h="120000" w="120000">
                  <a:moveTo>
                    <a:pt x="57391" y="109039"/>
                  </a:moveTo>
                  <a:cubicBezTo>
                    <a:pt x="62608" y="109795"/>
                    <a:pt x="62608" y="110551"/>
                    <a:pt x="62608" y="111307"/>
                  </a:cubicBezTo>
                  <a:cubicBezTo>
                    <a:pt x="78260" y="113952"/>
                    <a:pt x="99130" y="116598"/>
                    <a:pt x="114782" y="119433"/>
                  </a:cubicBezTo>
                  <a:cubicBezTo>
                    <a:pt x="114782" y="119622"/>
                    <a:pt x="114782" y="119811"/>
                    <a:pt x="120000" y="120000"/>
                  </a:cubicBezTo>
                  <a:cubicBezTo>
                    <a:pt x="109565" y="116220"/>
                    <a:pt x="99130" y="112629"/>
                    <a:pt x="88695" y="108850"/>
                  </a:cubicBezTo>
                  <a:cubicBezTo>
                    <a:pt x="46956" y="89574"/>
                    <a:pt x="26086" y="70299"/>
                    <a:pt x="26086" y="50834"/>
                  </a:cubicBezTo>
                  <a:cubicBezTo>
                    <a:pt x="31304" y="33826"/>
                    <a:pt x="46956" y="17007"/>
                    <a:pt x="78260" y="0"/>
                  </a:cubicBezTo>
                  <a:cubicBezTo>
                    <a:pt x="62608" y="0"/>
                    <a:pt x="62608" y="0"/>
                    <a:pt x="62608" y="0"/>
                  </a:cubicBezTo>
                  <a:cubicBezTo>
                    <a:pt x="26086" y="16818"/>
                    <a:pt x="10434" y="33826"/>
                    <a:pt x="5217" y="50834"/>
                  </a:cubicBezTo>
                  <a:cubicBezTo>
                    <a:pt x="0" y="70299"/>
                    <a:pt x="15652" y="89574"/>
                    <a:pt x="57391" y="10903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" name="Shape 17"/>
            <p:cNvSpPr/>
            <p:nvPr/>
          </p:nvSpPr>
          <p:spPr>
            <a:xfrm>
              <a:off x="58950439" y="878406361"/>
              <a:ext cx="58950532" cy="159765214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4117" y="21308"/>
                    <a:pt x="21176" y="41495"/>
                    <a:pt x="35294" y="62803"/>
                  </a:cubicBezTo>
                  <a:cubicBezTo>
                    <a:pt x="63529" y="81869"/>
                    <a:pt x="91764" y="100934"/>
                    <a:pt x="120000" y="120000"/>
                  </a:cubicBezTo>
                  <a:cubicBezTo>
                    <a:pt x="105882" y="97570"/>
                    <a:pt x="91764" y="74018"/>
                    <a:pt x="77647" y="51588"/>
                  </a:cubicBezTo>
                  <a:cubicBezTo>
                    <a:pt x="70588" y="50467"/>
                    <a:pt x="70588" y="49345"/>
                    <a:pt x="70588" y="48224"/>
                  </a:cubicBezTo>
                  <a:cubicBezTo>
                    <a:pt x="49411" y="31401"/>
                    <a:pt x="21176" y="15700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8" name="Shape 18"/>
            <p:cNvSpPr/>
            <p:nvPr/>
          </p:nvSpPr>
          <p:spPr>
            <a:xfrm>
              <a:off x="579680618" y="1698332525"/>
              <a:ext cx="143165569" cy="33158780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16756"/>
                    <a:pt x="5853" y="33513"/>
                    <a:pt x="14634" y="50270"/>
                  </a:cubicBezTo>
                  <a:cubicBezTo>
                    <a:pt x="23414" y="63243"/>
                    <a:pt x="35121" y="76756"/>
                    <a:pt x="49756" y="89729"/>
                  </a:cubicBezTo>
                  <a:cubicBezTo>
                    <a:pt x="55609" y="92972"/>
                    <a:pt x="64390" y="96216"/>
                    <a:pt x="70243" y="99459"/>
                  </a:cubicBezTo>
                  <a:cubicBezTo>
                    <a:pt x="87804" y="106486"/>
                    <a:pt x="102439" y="112972"/>
                    <a:pt x="120000" y="120000"/>
                  </a:cubicBezTo>
                  <a:cubicBezTo>
                    <a:pt x="117073" y="118378"/>
                    <a:pt x="114146" y="116216"/>
                    <a:pt x="111219" y="114594"/>
                  </a:cubicBezTo>
                  <a:cubicBezTo>
                    <a:pt x="76097" y="92972"/>
                    <a:pt x="52682" y="71351"/>
                    <a:pt x="38048" y="49729"/>
                  </a:cubicBezTo>
                  <a:cubicBezTo>
                    <a:pt x="32195" y="36756"/>
                    <a:pt x="26341" y="24324"/>
                    <a:pt x="23414" y="11891"/>
                  </a:cubicBezTo>
                  <a:cubicBezTo>
                    <a:pt x="23414" y="11351"/>
                    <a:pt x="20487" y="10810"/>
                    <a:pt x="20487" y="9729"/>
                  </a:cubicBezTo>
                  <a:cubicBezTo>
                    <a:pt x="14634" y="6486"/>
                    <a:pt x="5853" y="3243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9" name="Shape 19"/>
            <p:cNvSpPr/>
            <p:nvPr/>
          </p:nvSpPr>
          <p:spPr>
            <a:xfrm>
              <a:off x="583891068" y="378612958"/>
              <a:ext cx="1563592578" cy="1309470370"/>
            </a:xfrm>
            <a:custGeom>
              <a:pathLst>
                <a:path extrusionOk="0" h="120000" w="120000">
                  <a:moveTo>
                    <a:pt x="1866" y="116719"/>
                  </a:moveTo>
                  <a:cubicBezTo>
                    <a:pt x="2666" y="105512"/>
                    <a:pt x="6933" y="94441"/>
                    <a:pt x="13333" y="83781"/>
                  </a:cubicBezTo>
                  <a:cubicBezTo>
                    <a:pt x="20000" y="73120"/>
                    <a:pt x="29066" y="62870"/>
                    <a:pt x="39733" y="53029"/>
                  </a:cubicBezTo>
                  <a:cubicBezTo>
                    <a:pt x="50400" y="43189"/>
                    <a:pt x="62666" y="33895"/>
                    <a:pt x="76000" y="25011"/>
                  </a:cubicBezTo>
                  <a:cubicBezTo>
                    <a:pt x="82666" y="20637"/>
                    <a:pt x="89866" y="16264"/>
                    <a:pt x="97066" y="12164"/>
                  </a:cubicBezTo>
                  <a:cubicBezTo>
                    <a:pt x="100800" y="10113"/>
                    <a:pt x="104533" y="7927"/>
                    <a:pt x="108266" y="6013"/>
                  </a:cubicBezTo>
                  <a:cubicBezTo>
                    <a:pt x="112266" y="3963"/>
                    <a:pt x="116000" y="2050"/>
                    <a:pt x="120000" y="136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115733" y="1913"/>
                    <a:pt x="112000" y="3826"/>
                    <a:pt x="108000" y="5876"/>
                  </a:cubicBezTo>
                  <a:cubicBezTo>
                    <a:pt x="104266" y="7790"/>
                    <a:pt x="100533" y="9840"/>
                    <a:pt x="96800" y="12027"/>
                  </a:cubicBezTo>
                  <a:cubicBezTo>
                    <a:pt x="89333" y="16127"/>
                    <a:pt x="82133" y="20364"/>
                    <a:pt x="75466" y="24738"/>
                  </a:cubicBezTo>
                  <a:cubicBezTo>
                    <a:pt x="61866" y="33621"/>
                    <a:pt x="49333" y="42915"/>
                    <a:pt x="38666" y="52756"/>
                  </a:cubicBezTo>
                  <a:cubicBezTo>
                    <a:pt x="27733" y="62460"/>
                    <a:pt x="18666" y="72847"/>
                    <a:pt x="12000" y="83507"/>
                  </a:cubicBezTo>
                  <a:cubicBezTo>
                    <a:pt x="5066" y="94305"/>
                    <a:pt x="800" y="105375"/>
                    <a:pt x="0" y="116719"/>
                  </a:cubicBezTo>
                  <a:cubicBezTo>
                    <a:pt x="0" y="116993"/>
                    <a:pt x="0" y="117129"/>
                    <a:pt x="0" y="117403"/>
                  </a:cubicBezTo>
                  <a:cubicBezTo>
                    <a:pt x="533" y="118223"/>
                    <a:pt x="1066" y="119179"/>
                    <a:pt x="1866" y="120000"/>
                  </a:cubicBezTo>
                  <a:cubicBezTo>
                    <a:pt x="1866" y="118906"/>
                    <a:pt x="1866" y="117813"/>
                    <a:pt x="1866" y="11671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0" name="Shape 20"/>
            <p:cNvSpPr/>
            <p:nvPr/>
          </p:nvSpPr>
          <p:spPr>
            <a:xfrm>
              <a:off x="694774472" y="2038360710"/>
              <a:ext cx="122112250" cy="109122718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39452"/>
                    <a:pt x="54857" y="80547"/>
                    <a:pt x="89142" y="119999"/>
                  </a:cubicBezTo>
                  <a:cubicBezTo>
                    <a:pt x="120000" y="119999"/>
                    <a:pt x="120000" y="119999"/>
                    <a:pt x="120000" y="119999"/>
                  </a:cubicBezTo>
                  <a:cubicBezTo>
                    <a:pt x="78857" y="80547"/>
                    <a:pt x="37714" y="39452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" name="Shape 21"/>
            <p:cNvSpPr/>
            <p:nvPr/>
          </p:nvSpPr>
          <p:spPr>
            <a:xfrm>
              <a:off x="579680618" y="1659747827"/>
              <a:ext cx="28071682" cy="71743728"/>
            </a:xfrm>
            <a:custGeom>
              <a:pathLst>
                <a:path extrusionOk="0" h="120000" w="120000">
                  <a:moveTo>
                    <a:pt x="105000" y="110000"/>
                  </a:moveTo>
                  <a:cubicBezTo>
                    <a:pt x="105000" y="115000"/>
                    <a:pt x="120000" y="117500"/>
                    <a:pt x="120000" y="120000"/>
                  </a:cubicBezTo>
                  <a:cubicBezTo>
                    <a:pt x="120000" y="95000"/>
                    <a:pt x="120000" y="72500"/>
                    <a:pt x="120000" y="47500"/>
                  </a:cubicBezTo>
                  <a:cubicBezTo>
                    <a:pt x="75000" y="32500"/>
                    <a:pt x="45000" y="15000"/>
                    <a:pt x="15000" y="0"/>
                  </a:cubicBezTo>
                  <a:cubicBezTo>
                    <a:pt x="0" y="22500"/>
                    <a:pt x="0" y="42500"/>
                    <a:pt x="0" y="65000"/>
                  </a:cubicBezTo>
                  <a:cubicBezTo>
                    <a:pt x="30000" y="80000"/>
                    <a:pt x="75000" y="95000"/>
                    <a:pt x="105000" y="11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" name="Shape 22"/>
            <p:cNvSpPr/>
            <p:nvPr/>
          </p:nvSpPr>
          <p:spPr>
            <a:xfrm>
              <a:off x="640034320" y="1946118914"/>
              <a:ext cx="179658754" cy="201364211"/>
            </a:xfrm>
            <a:custGeom>
              <a:pathLst>
                <a:path extrusionOk="0" h="120000" w="120000">
                  <a:moveTo>
                    <a:pt x="16153" y="16000"/>
                  </a:moveTo>
                  <a:cubicBezTo>
                    <a:pt x="11538" y="10666"/>
                    <a:pt x="4615" y="5333"/>
                    <a:pt x="0" y="0"/>
                  </a:cubicBezTo>
                  <a:cubicBezTo>
                    <a:pt x="6923" y="14222"/>
                    <a:pt x="16153" y="28444"/>
                    <a:pt x="27692" y="42666"/>
                  </a:cubicBezTo>
                  <a:cubicBezTo>
                    <a:pt x="30000" y="47111"/>
                    <a:pt x="32307" y="50666"/>
                    <a:pt x="36923" y="55111"/>
                  </a:cubicBezTo>
                  <a:cubicBezTo>
                    <a:pt x="62307" y="76444"/>
                    <a:pt x="90000" y="98666"/>
                    <a:pt x="117692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4615" y="96888"/>
                    <a:pt x="73846" y="73777"/>
                    <a:pt x="55384" y="49777"/>
                  </a:cubicBezTo>
                  <a:cubicBezTo>
                    <a:pt x="41538" y="38222"/>
                    <a:pt x="30000" y="27555"/>
                    <a:pt x="16153" y="16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grpSp>
        <p:nvGrpSpPr>
          <p:cNvPr id="23" name="Shape 23"/>
          <p:cNvGrpSpPr/>
          <p:nvPr/>
        </p:nvGrpSpPr>
        <p:grpSpPr>
          <a:xfrm>
            <a:off x="26986" y="0"/>
            <a:ext cx="2357437" cy="6853237"/>
            <a:chOff x="0" y="0"/>
            <a:chExt cx="2147483647" cy="2147483647"/>
          </a:xfrm>
        </p:grpSpPr>
        <p:sp>
          <p:nvSpPr>
            <p:cNvPr id="24" name="Shape 24"/>
            <p:cNvSpPr/>
            <p:nvPr/>
          </p:nvSpPr>
          <p:spPr>
            <a:xfrm>
              <a:off x="0" y="0"/>
              <a:ext cx="450447728" cy="1378919859"/>
            </a:xfrm>
            <a:custGeom>
              <a:pathLst>
                <a:path extrusionOk="0" h="120000" w="120000">
                  <a:moveTo>
                    <a:pt x="8155" y="27391"/>
                  </a:moveTo>
                  <a:cubicBezTo>
                    <a:pt x="12815" y="37565"/>
                    <a:pt x="19805" y="47869"/>
                    <a:pt x="30291" y="58043"/>
                  </a:cubicBezTo>
                  <a:cubicBezTo>
                    <a:pt x="39611" y="68217"/>
                    <a:pt x="51262" y="78391"/>
                    <a:pt x="66407" y="88565"/>
                  </a:cubicBezTo>
                  <a:cubicBezTo>
                    <a:pt x="80388" y="98739"/>
                    <a:pt x="97864" y="108782"/>
                    <a:pt x="117669" y="118826"/>
                  </a:cubicBezTo>
                  <a:cubicBezTo>
                    <a:pt x="118834" y="119217"/>
                    <a:pt x="120000" y="119608"/>
                    <a:pt x="120000" y="120000"/>
                  </a:cubicBezTo>
                  <a:cubicBezTo>
                    <a:pt x="118834" y="118043"/>
                    <a:pt x="116504" y="115956"/>
                    <a:pt x="115339" y="114000"/>
                  </a:cubicBezTo>
                  <a:cubicBezTo>
                    <a:pt x="115339" y="113608"/>
                    <a:pt x="115339" y="113217"/>
                    <a:pt x="115339" y="112956"/>
                  </a:cubicBezTo>
                  <a:cubicBezTo>
                    <a:pt x="99029" y="104739"/>
                    <a:pt x="85048" y="96652"/>
                    <a:pt x="73398" y="88434"/>
                  </a:cubicBezTo>
                  <a:cubicBezTo>
                    <a:pt x="58252" y="78260"/>
                    <a:pt x="45436" y="68217"/>
                    <a:pt x="34951" y="57913"/>
                  </a:cubicBezTo>
                  <a:cubicBezTo>
                    <a:pt x="24466" y="47739"/>
                    <a:pt x="16310" y="37565"/>
                    <a:pt x="10485" y="27260"/>
                  </a:cubicBezTo>
                  <a:cubicBezTo>
                    <a:pt x="8155" y="22173"/>
                    <a:pt x="5825" y="17086"/>
                    <a:pt x="3495" y="12000"/>
                  </a:cubicBezTo>
                  <a:cubicBezTo>
                    <a:pt x="2330" y="7956"/>
                    <a:pt x="1165" y="4043"/>
                    <a:pt x="116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043"/>
                    <a:pt x="1165" y="7956"/>
                    <a:pt x="1165" y="12000"/>
                  </a:cubicBezTo>
                  <a:cubicBezTo>
                    <a:pt x="3495" y="17086"/>
                    <a:pt x="4660" y="22173"/>
                    <a:pt x="8155" y="2739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5" name="Shape 25"/>
            <p:cNvSpPr/>
            <p:nvPr/>
          </p:nvSpPr>
          <p:spPr>
            <a:xfrm>
              <a:off x="476637488" y="1352668298"/>
              <a:ext cx="385849172" cy="495258681"/>
            </a:xfrm>
            <a:custGeom>
              <a:pathLst>
                <a:path extrusionOk="0" h="120000" w="120000">
                  <a:moveTo>
                    <a:pt x="72272" y="83272"/>
                  </a:moveTo>
                  <a:cubicBezTo>
                    <a:pt x="87272" y="95636"/>
                    <a:pt x="102272" y="108000"/>
                    <a:pt x="120000" y="120000"/>
                  </a:cubicBezTo>
                  <a:cubicBezTo>
                    <a:pt x="120000" y="117454"/>
                    <a:pt x="120000" y="114545"/>
                    <a:pt x="120000" y="112000"/>
                  </a:cubicBezTo>
                  <a:cubicBezTo>
                    <a:pt x="120000" y="111636"/>
                    <a:pt x="120000" y="110909"/>
                    <a:pt x="120000" y="110545"/>
                  </a:cubicBezTo>
                  <a:cubicBezTo>
                    <a:pt x="107727" y="101090"/>
                    <a:pt x="95454" y="91636"/>
                    <a:pt x="84545" y="82181"/>
                  </a:cubicBezTo>
                  <a:cubicBezTo>
                    <a:pt x="51818" y="55272"/>
                    <a:pt x="23181" y="27636"/>
                    <a:pt x="0" y="0"/>
                  </a:cubicBezTo>
                  <a:cubicBezTo>
                    <a:pt x="2727" y="7636"/>
                    <a:pt x="5454" y="15272"/>
                    <a:pt x="9545" y="22909"/>
                  </a:cubicBezTo>
                  <a:cubicBezTo>
                    <a:pt x="28636" y="43272"/>
                    <a:pt x="49090" y="63272"/>
                    <a:pt x="72272" y="832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6" name="Shape 26"/>
            <p:cNvSpPr/>
            <p:nvPr/>
          </p:nvSpPr>
          <p:spPr>
            <a:xfrm>
              <a:off x="892166478" y="1837121397"/>
              <a:ext cx="392832860" cy="310362166"/>
            </a:xfrm>
            <a:custGeom>
              <a:pathLst>
                <a:path extrusionOk="0" h="120000" w="120000">
                  <a:moveTo>
                    <a:pt x="8000" y="8695"/>
                  </a:moveTo>
                  <a:cubicBezTo>
                    <a:pt x="5333" y="5797"/>
                    <a:pt x="2666" y="2898"/>
                    <a:pt x="0" y="0"/>
                  </a:cubicBezTo>
                  <a:cubicBezTo>
                    <a:pt x="0" y="5217"/>
                    <a:pt x="0" y="11014"/>
                    <a:pt x="1333" y="16811"/>
                  </a:cubicBezTo>
                  <a:cubicBezTo>
                    <a:pt x="18666" y="35942"/>
                    <a:pt x="36000" y="55072"/>
                    <a:pt x="56000" y="73623"/>
                  </a:cubicBezTo>
                  <a:cubicBezTo>
                    <a:pt x="72000" y="89275"/>
                    <a:pt x="89333" y="104927"/>
                    <a:pt x="106666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1333" y="104347"/>
                    <a:pt x="84000" y="88115"/>
                    <a:pt x="66666" y="71304"/>
                  </a:cubicBezTo>
                  <a:cubicBezTo>
                    <a:pt x="45333" y="51014"/>
                    <a:pt x="26666" y="29565"/>
                    <a:pt x="8000" y="869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7" name="Shape 27"/>
            <p:cNvSpPr/>
            <p:nvPr/>
          </p:nvSpPr>
          <p:spPr>
            <a:xfrm>
              <a:off x="450448039" y="1367676398"/>
              <a:ext cx="502825365" cy="700565871"/>
            </a:xfrm>
            <a:custGeom>
              <a:pathLst>
                <a:path extrusionOk="0" h="120000" w="120000">
                  <a:moveTo>
                    <a:pt x="105391" y="105096"/>
                  </a:moveTo>
                  <a:cubicBezTo>
                    <a:pt x="97043" y="99700"/>
                    <a:pt x="88695" y="94047"/>
                    <a:pt x="81391" y="88394"/>
                  </a:cubicBezTo>
                  <a:cubicBezTo>
                    <a:pt x="59478" y="72205"/>
                    <a:pt x="42782" y="55503"/>
                    <a:pt x="30260" y="38800"/>
                  </a:cubicBezTo>
                  <a:cubicBezTo>
                    <a:pt x="22956" y="30578"/>
                    <a:pt x="17739" y="22098"/>
                    <a:pt x="13565" y="13618"/>
                  </a:cubicBezTo>
                  <a:cubicBezTo>
                    <a:pt x="9391" y="8993"/>
                    <a:pt x="4173" y="4625"/>
                    <a:pt x="0" y="0"/>
                  </a:cubicBezTo>
                  <a:cubicBezTo>
                    <a:pt x="5217" y="13104"/>
                    <a:pt x="12521" y="26209"/>
                    <a:pt x="21913" y="39057"/>
                  </a:cubicBezTo>
                  <a:cubicBezTo>
                    <a:pt x="34434" y="56017"/>
                    <a:pt x="51130" y="72719"/>
                    <a:pt x="72000" y="89164"/>
                  </a:cubicBezTo>
                  <a:cubicBezTo>
                    <a:pt x="82434" y="97130"/>
                    <a:pt x="93913" y="105353"/>
                    <a:pt x="107478" y="113319"/>
                  </a:cubicBezTo>
                  <a:cubicBezTo>
                    <a:pt x="111652" y="115374"/>
                    <a:pt x="115826" y="117687"/>
                    <a:pt x="120000" y="119999"/>
                  </a:cubicBezTo>
                  <a:cubicBezTo>
                    <a:pt x="118956" y="119229"/>
                    <a:pt x="117913" y="118458"/>
                    <a:pt x="116869" y="117687"/>
                  </a:cubicBezTo>
                  <a:cubicBezTo>
                    <a:pt x="112695" y="113576"/>
                    <a:pt x="108521" y="109207"/>
                    <a:pt x="105391" y="1050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8" name="Shape 28"/>
            <p:cNvSpPr/>
            <p:nvPr/>
          </p:nvSpPr>
          <p:spPr>
            <a:xfrm>
              <a:off x="401561965" y="404173299"/>
              <a:ext cx="158879410" cy="948495115"/>
            </a:xfrm>
            <a:custGeom>
              <a:pathLst>
                <a:path extrusionOk="0" h="120000" w="120000">
                  <a:moveTo>
                    <a:pt x="56666" y="120000"/>
                  </a:moveTo>
                  <a:cubicBezTo>
                    <a:pt x="50000" y="117725"/>
                    <a:pt x="46666" y="115450"/>
                    <a:pt x="43333" y="113175"/>
                  </a:cubicBezTo>
                  <a:cubicBezTo>
                    <a:pt x="26666" y="100473"/>
                    <a:pt x="16666" y="87962"/>
                    <a:pt x="16666" y="75450"/>
                  </a:cubicBezTo>
                  <a:cubicBezTo>
                    <a:pt x="16666" y="62748"/>
                    <a:pt x="26666" y="50236"/>
                    <a:pt x="43333" y="37535"/>
                  </a:cubicBezTo>
                  <a:cubicBezTo>
                    <a:pt x="50000" y="31279"/>
                    <a:pt x="60000" y="25023"/>
                    <a:pt x="73333" y="18767"/>
                  </a:cubicBezTo>
                  <a:cubicBezTo>
                    <a:pt x="86666" y="12511"/>
                    <a:pt x="100000" y="6255"/>
                    <a:pt x="120000" y="0"/>
                  </a:cubicBezTo>
                  <a:cubicBezTo>
                    <a:pt x="116666" y="0"/>
                    <a:pt x="116666" y="0"/>
                    <a:pt x="116666" y="0"/>
                  </a:cubicBezTo>
                  <a:cubicBezTo>
                    <a:pt x="96666" y="6255"/>
                    <a:pt x="80000" y="12511"/>
                    <a:pt x="66666" y="18767"/>
                  </a:cubicBezTo>
                  <a:cubicBezTo>
                    <a:pt x="53333" y="25023"/>
                    <a:pt x="43333" y="31279"/>
                    <a:pt x="33333" y="37535"/>
                  </a:cubicBezTo>
                  <a:cubicBezTo>
                    <a:pt x="13333" y="50047"/>
                    <a:pt x="3333" y="62748"/>
                    <a:pt x="3333" y="75450"/>
                  </a:cubicBezTo>
                  <a:cubicBezTo>
                    <a:pt x="0" y="87393"/>
                    <a:pt x="6666" y="99526"/>
                    <a:pt x="23333" y="111658"/>
                  </a:cubicBezTo>
                  <a:cubicBezTo>
                    <a:pt x="33333" y="114312"/>
                    <a:pt x="43333" y="117156"/>
                    <a:pt x="53333" y="119810"/>
                  </a:cubicBezTo>
                  <a:cubicBezTo>
                    <a:pt x="53333" y="119810"/>
                    <a:pt x="56666" y="120000"/>
                    <a:pt x="56666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" name="Shape 29"/>
            <p:cNvSpPr/>
            <p:nvPr/>
          </p:nvSpPr>
          <p:spPr>
            <a:xfrm>
              <a:off x="988191776" y="2059237397"/>
              <a:ext cx="122214497" cy="88246249"/>
            </a:xfrm>
            <a:custGeom>
              <a:pathLst>
                <a:path extrusionOk="0" h="120000" w="120000">
                  <a:moveTo>
                    <a:pt x="94285" y="120000"/>
                  </a:moveTo>
                  <a:cubicBezTo>
                    <a:pt x="119999" y="120000"/>
                    <a:pt x="119999" y="120000"/>
                    <a:pt x="119999" y="120000"/>
                  </a:cubicBezTo>
                  <a:cubicBezTo>
                    <a:pt x="77142" y="81355"/>
                    <a:pt x="38571" y="40677"/>
                    <a:pt x="0" y="0"/>
                  </a:cubicBezTo>
                  <a:cubicBezTo>
                    <a:pt x="25714" y="40677"/>
                    <a:pt x="55714" y="81355"/>
                    <a:pt x="94285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" name="Shape 30"/>
            <p:cNvSpPr/>
            <p:nvPr/>
          </p:nvSpPr>
          <p:spPr>
            <a:xfrm>
              <a:off x="432988839" y="1287234398"/>
              <a:ext cx="75075174" cy="160283843"/>
            </a:xfrm>
            <a:custGeom>
              <a:pathLst>
                <a:path extrusionOk="0" h="120000" w="120000">
                  <a:moveTo>
                    <a:pt x="28235" y="60560"/>
                  </a:moveTo>
                  <a:cubicBezTo>
                    <a:pt x="56470" y="80747"/>
                    <a:pt x="91764" y="99813"/>
                    <a:pt x="120000" y="120000"/>
                  </a:cubicBezTo>
                  <a:cubicBezTo>
                    <a:pt x="98823" y="96448"/>
                    <a:pt x="84705" y="72897"/>
                    <a:pt x="70588" y="49345"/>
                  </a:cubicBezTo>
                  <a:cubicBezTo>
                    <a:pt x="70588" y="49345"/>
                    <a:pt x="63529" y="48224"/>
                    <a:pt x="63529" y="48224"/>
                  </a:cubicBezTo>
                  <a:cubicBezTo>
                    <a:pt x="42352" y="32523"/>
                    <a:pt x="21176" y="15700"/>
                    <a:pt x="0" y="0"/>
                  </a:cubicBezTo>
                  <a:cubicBezTo>
                    <a:pt x="0" y="2242"/>
                    <a:pt x="0" y="5607"/>
                    <a:pt x="0" y="8971"/>
                  </a:cubicBezTo>
                  <a:cubicBezTo>
                    <a:pt x="7058" y="25794"/>
                    <a:pt x="21176" y="43738"/>
                    <a:pt x="28235" y="6056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1" name="Shape 31"/>
            <p:cNvSpPr/>
            <p:nvPr/>
          </p:nvSpPr>
          <p:spPr>
            <a:xfrm>
              <a:off x="862485479" y="985876998"/>
              <a:ext cx="1284998167" cy="851244322"/>
            </a:xfrm>
            <a:custGeom>
              <a:pathLst>
                <a:path extrusionOk="0" h="120000" w="120000">
                  <a:moveTo>
                    <a:pt x="3265" y="116830"/>
                  </a:moveTo>
                  <a:cubicBezTo>
                    <a:pt x="3673" y="105845"/>
                    <a:pt x="7755" y="94647"/>
                    <a:pt x="14285" y="83873"/>
                  </a:cubicBezTo>
                  <a:cubicBezTo>
                    <a:pt x="20816" y="73309"/>
                    <a:pt x="29795" y="62957"/>
                    <a:pt x="40408" y="53239"/>
                  </a:cubicBezTo>
                  <a:cubicBezTo>
                    <a:pt x="50612" y="43309"/>
                    <a:pt x="62857" y="34014"/>
                    <a:pt x="76326" y="25140"/>
                  </a:cubicBezTo>
                  <a:cubicBezTo>
                    <a:pt x="82857" y="20704"/>
                    <a:pt x="89795" y="16267"/>
                    <a:pt x="97142" y="12253"/>
                  </a:cubicBezTo>
                  <a:cubicBezTo>
                    <a:pt x="100816" y="10140"/>
                    <a:pt x="104489" y="8028"/>
                    <a:pt x="108163" y="5915"/>
                  </a:cubicBezTo>
                  <a:cubicBezTo>
                    <a:pt x="111836" y="4014"/>
                    <a:pt x="115918" y="1901"/>
                    <a:pt x="120000" y="0"/>
                  </a:cubicBezTo>
                  <a:cubicBezTo>
                    <a:pt x="119591" y="0"/>
                    <a:pt x="119591" y="0"/>
                    <a:pt x="119591" y="0"/>
                  </a:cubicBezTo>
                  <a:cubicBezTo>
                    <a:pt x="115510" y="1901"/>
                    <a:pt x="111428" y="3802"/>
                    <a:pt x="107755" y="5704"/>
                  </a:cubicBezTo>
                  <a:cubicBezTo>
                    <a:pt x="104081" y="7816"/>
                    <a:pt x="100408" y="9929"/>
                    <a:pt x="96734" y="11830"/>
                  </a:cubicBezTo>
                  <a:cubicBezTo>
                    <a:pt x="88979" y="16056"/>
                    <a:pt x="82040" y="20281"/>
                    <a:pt x="75510" y="24718"/>
                  </a:cubicBezTo>
                  <a:cubicBezTo>
                    <a:pt x="61632" y="33591"/>
                    <a:pt x="49387" y="42887"/>
                    <a:pt x="38775" y="52605"/>
                  </a:cubicBezTo>
                  <a:cubicBezTo>
                    <a:pt x="27755" y="62535"/>
                    <a:pt x="18775" y="72887"/>
                    <a:pt x="12244" y="83661"/>
                  </a:cubicBezTo>
                  <a:cubicBezTo>
                    <a:pt x="5306" y="94014"/>
                    <a:pt x="1224" y="105000"/>
                    <a:pt x="0" y="115985"/>
                  </a:cubicBezTo>
                  <a:cubicBezTo>
                    <a:pt x="1224" y="117253"/>
                    <a:pt x="2040" y="118521"/>
                    <a:pt x="2857" y="120000"/>
                  </a:cubicBezTo>
                  <a:cubicBezTo>
                    <a:pt x="2857" y="118943"/>
                    <a:pt x="2857" y="117887"/>
                    <a:pt x="3265" y="11683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2" name="Shape 32"/>
            <p:cNvSpPr/>
            <p:nvPr/>
          </p:nvSpPr>
          <p:spPr>
            <a:xfrm>
              <a:off x="953273276" y="2068241797"/>
              <a:ext cx="109993604" cy="7924135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40754"/>
                    <a:pt x="57600" y="81509"/>
                    <a:pt x="9120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6800" y="81509"/>
                    <a:pt x="38400" y="40754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3" name="Shape 33"/>
            <p:cNvSpPr/>
            <p:nvPr/>
          </p:nvSpPr>
          <p:spPr>
            <a:xfrm>
              <a:off x="862485479" y="1847926997"/>
              <a:ext cx="125706341" cy="211310279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25531"/>
                    <a:pt x="8275" y="51063"/>
                    <a:pt x="28965" y="75744"/>
                  </a:cubicBezTo>
                  <a:cubicBezTo>
                    <a:pt x="45517" y="83404"/>
                    <a:pt x="57931" y="91914"/>
                    <a:pt x="74482" y="99574"/>
                  </a:cubicBezTo>
                  <a:cubicBezTo>
                    <a:pt x="91034" y="106382"/>
                    <a:pt x="103448" y="113191"/>
                    <a:pt x="120000" y="120000"/>
                  </a:cubicBezTo>
                  <a:cubicBezTo>
                    <a:pt x="115862" y="118297"/>
                    <a:pt x="115862" y="116595"/>
                    <a:pt x="111724" y="114893"/>
                  </a:cubicBezTo>
                  <a:cubicBezTo>
                    <a:pt x="66206" y="83404"/>
                    <a:pt x="41379" y="51063"/>
                    <a:pt x="33103" y="18723"/>
                  </a:cubicBezTo>
                  <a:cubicBezTo>
                    <a:pt x="28965" y="15319"/>
                    <a:pt x="20689" y="12765"/>
                    <a:pt x="16551" y="9361"/>
                  </a:cubicBezTo>
                  <a:cubicBezTo>
                    <a:pt x="8275" y="5957"/>
                    <a:pt x="4137" y="255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" name="Shape 34"/>
            <p:cNvSpPr/>
            <p:nvPr/>
          </p:nvSpPr>
          <p:spPr>
            <a:xfrm>
              <a:off x="862485479" y="1808906397"/>
              <a:ext cx="34918429" cy="71437470"/>
            </a:xfrm>
            <a:custGeom>
              <a:pathLst>
                <a:path extrusionOk="0" h="120000" w="120000">
                  <a:moveTo>
                    <a:pt x="0" y="65000"/>
                  </a:moveTo>
                  <a:cubicBezTo>
                    <a:pt x="15000" y="72500"/>
                    <a:pt x="30000" y="82500"/>
                    <a:pt x="60000" y="92500"/>
                  </a:cubicBezTo>
                  <a:cubicBezTo>
                    <a:pt x="75000" y="102500"/>
                    <a:pt x="105000" y="110000"/>
                    <a:pt x="120000" y="120000"/>
                  </a:cubicBezTo>
                  <a:cubicBezTo>
                    <a:pt x="105000" y="95000"/>
                    <a:pt x="105000" y="70000"/>
                    <a:pt x="105000" y="47500"/>
                  </a:cubicBezTo>
                  <a:cubicBezTo>
                    <a:pt x="75000" y="30000"/>
                    <a:pt x="45000" y="15000"/>
                    <a:pt x="0" y="0"/>
                  </a:cubicBezTo>
                  <a:cubicBezTo>
                    <a:pt x="0" y="2500"/>
                    <a:pt x="0" y="7500"/>
                    <a:pt x="0" y="10000"/>
                  </a:cubicBezTo>
                  <a:cubicBezTo>
                    <a:pt x="0" y="27500"/>
                    <a:pt x="0" y="47500"/>
                    <a:pt x="0" y="65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5" name="Shape 35"/>
            <p:cNvSpPr/>
            <p:nvPr/>
          </p:nvSpPr>
          <p:spPr>
            <a:xfrm>
              <a:off x="892166478" y="1981196597"/>
              <a:ext cx="192051356" cy="166286979"/>
            </a:xfrm>
            <a:custGeom>
              <a:pathLst>
                <a:path extrusionOk="0" h="120000" w="120000">
                  <a:moveTo>
                    <a:pt x="30000" y="30270"/>
                  </a:moveTo>
                  <a:cubicBezTo>
                    <a:pt x="19090" y="20540"/>
                    <a:pt x="10909" y="9729"/>
                    <a:pt x="0" y="0"/>
                  </a:cubicBezTo>
                  <a:cubicBezTo>
                    <a:pt x="8181" y="17297"/>
                    <a:pt x="19090" y="35675"/>
                    <a:pt x="30000" y="52972"/>
                  </a:cubicBezTo>
                  <a:cubicBezTo>
                    <a:pt x="32727" y="56216"/>
                    <a:pt x="35454" y="59459"/>
                    <a:pt x="38181" y="62702"/>
                  </a:cubicBezTo>
                  <a:cubicBezTo>
                    <a:pt x="60000" y="82162"/>
                    <a:pt x="81818" y="101621"/>
                    <a:pt x="106363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5454" y="99459"/>
                    <a:pt x="76363" y="77837"/>
                    <a:pt x="60000" y="56216"/>
                  </a:cubicBezTo>
                  <a:cubicBezTo>
                    <a:pt x="49090" y="47567"/>
                    <a:pt x="40909" y="38918"/>
                    <a:pt x="30000" y="3027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36" name="Shape 36"/>
          <p:cNvSpPr/>
          <p:nvPr/>
        </p:nvSpPr>
        <p:spPr>
          <a:xfrm>
            <a:off x="0" y="0"/>
            <a:ext cx="182561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7" name="Shape 37"/>
          <p:cNvSpPr/>
          <p:nvPr/>
        </p:nvSpPr>
        <p:spPr>
          <a:xfrm>
            <a:off x="0" y="4324350"/>
            <a:ext cx="1744661" cy="777875"/>
          </a:xfrm>
          <a:custGeom>
            <a:pathLst>
              <a:path extrusionOk="0" h="120000" w="120000">
                <a:moveTo>
                  <a:pt x="92580" y="119999"/>
                </a:moveTo>
                <a:cubicBezTo>
                  <a:pt x="93548" y="119999"/>
                  <a:pt x="94193" y="119277"/>
                  <a:pt x="94516" y="118554"/>
                </a:cubicBezTo>
                <a:cubicBezTo>
                  <a:pt x="94516" y="117831"/>
                  <a:pt x="94838" y="117831"/>
                  <a:pt x="94838" y="117831"/>
                </a:cubicBezTo>
                <a:cubicBezTo>
                  <a:pt x="119354" y="62891"/>
                  <a:pt x="119354" y="62891"/>
                  <a:pt x="119354" y="62891"/>
                </a:cubicBezTo>
                <a:cubicBezTo>
                  <a:pt x="120000" y="61445"/>
                  <a:pt x="120000" y="58554"/>
                  <a:pt x="119354" y="56385"/>
                </a:cubicBezTo>
                <a:cubicBezTo>
                  <a:pt x="94838" y="2168"/>
                  <a:pt x="94838" y="2168"/>
                  <a:pt x="94838" y="2168"/>
                </a:cubicBezTo>
                <a:cubicBezTo>
                  <a:pt x="94838" y="1445"/>
                  <a:pt x="94516" y="1445"/>
                  <a:pt x="94516" y="1445"/>
                </a:cubicBezTo>
                <a:cubicBezTo>
                  <a:pt x="94193" y="722"/>
                  <a:pt x="93548" y="0"/>
                  <a:pt x="9258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19999"/>
                  <a:pt x="0" y="119999"/>
                  <a:pt x="0" y="119999"/>
                </a:cubicBezTo>
                <a:lnTo>
                  <a:pt x="92580" y="11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8" name="Shape 38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2589211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531812" y="4529137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5" name="Shape 365"/>
          <p:cNvGrpSpPr/>
          <p:nvPr/>
        </p:nvGrpSpPr>
        <p:grpSpPr>
          <a:xfrm>
            <a:off x="0" y="228599"/>
            <a:ext cx="2851150" cy="6638925"/>
            <a:chOff x="0" y="0"/>
            <a:chExt cx="2147483647" cy="2147483647"/>
          </a:xfrm>
        </p:grpSpPr>
        <p:sp>
          <p:nvSpPr>
            <p:cNvPr id="366" name="Shape 366"/>
            <p:cNvSpPr/>
            <p:nvPr/>
          </p:nvSpPr>
          <p:spPr>
            <a:xfrm>
              <a:off x="0" y="759034766"/>
              <a:ext cx="75793541" cy="202570006"/>
            </a:xfrm>
            <a:custGeom>
              <a:pathLst>
                <a:path extrusionOk="0" h="120000" w="120000">
                  <a:moveTo>
                    <a:pt x="120000" y="120000"/>
                  </a:moveTo>
                  <a:cubicBezTo>
                    <a:pt x="109090" y="103235"/>
                    <a:pt x="103636" y="87352"/>
                    <a:pt x="92727" y="70588"/>
                  </a:cubicBezTo>
                  <a:cubicBezTo>
                    <a:pt x="60000" y="47647"/>
                    <a:pt x="32727" y="23823"/>
                    <a:pt x="0" y="0"/>
                  </a:cubicBezTo>
                  <a:cubicBezTo>
                    <a:pt x="0" y="30882"/>
                    <a:pt x="0" y="30882"/>
                    <a:pt x="0" y="30882"/>
                  </a:cubicBezTo>
                  <a:cubicBezTo>
                    <a:pt x="32727" y="56470"/>
                    <a:pt x="70909" y="82941"/>
                    <a:pt x="109090" y="109411"/>
                  </a:cubicBezTo>
                  <a:cubicBezTo>
                    <a:pt x="109090" y="112941"/>
                    <a:pt x="114545" y="116470"/>
                    <a:pt x="12000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67" name="Shape 367"/>
            <p:cNvSpPr/>
            <p:nvPr/>
          </p:nvSpPr>
          <p:spPr>
            <a:xfrm>
              <a:off x="96847759" y="947135558"/>
              <a:ext cx="487044128" cy="751197111"/>
            </a:xfrm>
            <a:custGeom>
              <a:pathLst>
                <a:path extrusionOk="0" h="120000" w="120000">
                  <a:moveTo>
                    <a:pt x="73714" y="83333"/>
                  </a:moveTo>
                  <a:cubicBezTo>
                    <a:pt x="88285" y="95714"/>
                    <a:pt x="102857" y="107857"/>
                    <a:pt x="119142" y="120000"/>
                  </a:cubicBezTo>
                  <a:cubicBezTo>
                    <a:pt x="119142" y="117857"/>
                    <a:pt x="119142" y="115952"/>
                    <a:pt x="120000" y="113809"/>
                  </a:cubicBezTo>
                  <a:cubicBezTo>
                    <a:pt x="106285" y="103571"/>
                    <a:pt x="93428" y="93095"/>
                    <a:pt x="81428" y="82619"/>
                  </a:cubicBezTo>
                  <a:cubicBezTo>
                    <a:pt x="49714" y="55476"/>
                    <a:pt x="23142" y="27857"/>
                    <a:pt x="0" y="0"/>
                  </a:cubicBezTo>
                  <a:cubicBezTo>
                    <a:pt x="1714" y="4761"/>
                    <a:pt x="3428" y="9761"/>
                    <a:pt x="5142" y="14523"/>
                  </a:cubicBezTo>
                  <a:cubicBezTo>
                    <a:pt x="25714" y="37619"/>
                    <a:pt x="48000" y="60714"/>
                    <a:pt x="73714" y="83333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68" name="Shape 368"/>
            <p:cNvSpPr/>
            <p:nvPr/>
          </p:nvSpPr>
          <p:spPr>
            <a:xfrm>
              <a:off x="607752319" y="1688083326"/>
              <a:ext cx="458972457" cy="459399836"/>
            </a:xfrm>
            <a:custGeom>
              <a:pathLst>
                <a:path extrusionOk="0" h="120000" w="120000">
                  <a:moveTo>
                    <a:pt x="7272" y="8571"/>
                  </a:moveTo>
                  <a:cubicBezTo>
                    <a:pt x="4545" y="5844"/>
                    <a:pt x="1818" y="3116"/>
                    <a:pt x="0" y="0"/>
                  </a:cubicBezTo>
                  <a:cubicBezTo>
                    <a:pt x="0" y="3896"/>
                    <a:pt x="0" y="7402"/>
                    <a:pt x="0" y="11298"/>
                  </a:cubicBezTo>
                  <a:cubicBezTo>
                    <a:pt x="19090" y="33116"/>
                    <a:pt x="40000" y="54545"/>
                    <a:pt x="61818" y="75584"/>
                  </a:cubicBezTo>
                  <a:cubicBezTo>
                    <a:pt x="77272" y="90389"/>
                    <a:pt x="94545" y="105194"/>
                    <a:pt x="111818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2727" y="104805"/>
                    <a:pt x="85454" y="89610"/>
                    <a:pt x="70000" y="74025"/>
                  </a:cubicBezTo>
                  <a:cubicBezTo>
                    <a:pt x="47272" y="52597"/>
                    <a:pt x="26363" y="30779"/>
                    <a:pt x="7272" y="8571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69" name="Shape 369"/>
            <p:cNvSpPr/>
            <p:nvPr/>
          </p:nvSpPr>
          <p:spPr>
            <a:xfrm>
              <a:off x="722846222" y="2029920511"/>
              <a:ext cx="129129734" cy="117563135"/>
            </a:xfrm>
            <a:custGeom>
              <a:pathLst>
                <a:path extrusionOk="0" h="120000" w="120000">
                  <a:moveTo>
                    <a:pt x="90810" y="120000"/>
                  </a:move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7837" y="80506"/>
                    <a:pt x="38918" y="41012"/>
                    <a:pt x="0" y="0"/>
                  </a:cubicBezTo>
                  <a:cubicBezTo>
                    <a:pt x="25945" y="41012"/>
                    <a:pt x="55135" y="80506"/>
                    <a:pt x="9081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70" name="Shape 370"/>
            <p:cNvSpPr/>
            <p:nvPr/>
          </p:nvSpPr>
          <p:spPr>
            <a:xfrm>
              <a:off x="75793521" y="961604757"/>
              <a:ext cx="618981007" cy="1076755964"/>
            </a:xfrm>
            <a:custGeom>
              <a:pathLst>
                <a:path extrusionOk="0" h="120000" w="120000">
                  <a:moveTo>
                    <a:pt x="109213" y="109695"/>
                  </a:moveTo>
                  <a:cubicBezTo>
                    <a:pt x="97752" y="102714"/>
                    <a:pt x="87640" y="95734"/>
                    <a:pt x="78202" y="88753"/>
                  </a:cubicBezTo>
                  <a:cubicBezTo>
                    <a:pt x="56629" y="72631"/>
                    <a:pt x="39775" y="56011"/>
                    <a:pt x="26966" y="39224"/>
                  </a:cubicBezTo>
                  <a:cubicBezTo>
                    <a:pt x="19550" y="29085"/>
                    <a:pt x="13483" y="18781"/>
                    <a:pt x="8089" y="8476"/>
                  </a:cubicBezTo>
                  <a:cubicBezTo>
                    <a:pt x="5393" y="5650"/>
                    <a:pt x="2696" y="2825"/>
                    <a:pt x="0" y="0"/>
                  </a:cubicBezTo>
                  <a:cubicBezTo>
                    <a:pt x="5393" y="13130"/>
                    <a:pt x="12808" y="26426"/>
                    <a:pt x="22247" y="39390"/>
                  </a:cubicBezTo>
                  <a:cubicBezTo>
                    <a:pt x="34382" y="56343"/>
                    <a:pt x="51235" y="72963"/>
                    <a:pt x="72134" y="89252"/>
                  </a:cubicBezTo>
                  <a:cubicBezTo>
                    <a:pt x="82921" y="97396"/>
                    <a:pt x="95056" y="105373"/>
                    <a:pt x="107865" y="113185"/>
                  </a:cubicBezTo>
                  <a:cubicBezTo>
                    <a:pt x="111910" y="115512"/>
                    <a:pt x="115955" y="117673"/>
                    <a:pt x="120000" y="120000"/>
                  </a:cubicBezTo>
                  <a:cubicBezTo>
                    <a:pt x="118651" y="119168"/>
                    <a:pt x="117977" y="118504"/>
                    <a:pt x="117303" y="117673"/>
                  </a:cubicBezTo>
                  <a:cubicBezTo>
                    <a:pt x="113932" y="115013"/>
                    <a:pt x="111235" y="112354"/>
                    <a:pt x="109213" y="109695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71" name="Shape 371"/>
            <p:cNvSpPr/>
            <p:nvPr/>
          </p:nvSpPr>
          <p:spPr>
            <a:xfrm>
              <a:off x="16843078" y="0"/>
              <a:ext cx="80004732" cy="947135426"/>
            </a:xfrm>
            <a:custGeom>
              <a:pathLst>
                <a:path extrusionOk="0" h="120000" w="120000">
                  <a:moveTo>
                    <a:pt x="57391" y="109039"/>
                  </a:moveTo>
                  <a:cubicBezTo>
                    <a:pt x="62608" y="109795"/>
                    <a:pt x="62608" y="110551"/>
                    <a:pt x="62608" y="111307"/>
                  </a:cubicBezTo>
                  <a:cubicBezTo>
                    <a:pt x="78260" y="113952"/>
                    <a:pt x="99130" y="116598"/>
                    <a:pt x="114782" y="119433"/>
                  </a:cubicBezTo>
                  <a:cubicBezTo>
                    <a:pt x="114782" y="119622"/>
                    <a:pt x="114782" y="119811"/>
                    <a:pt x="120000" y="120000"/>
                  </a:cubicBezTo>
                  <a:cubicBezTo>
                    <a:pt x="109565" y="116220"/>
                    <a:pt x="99130" y="112629"/>
                    <a:pt x="88695" y="108850"/>
                  </a:cubicBezTo>
                  <a:cubicBezTo>
                    <a:pt x="46956" y="89574"/>
                    <a:pt x="26086" y="70299"/>
                    <a:pt x="26086" y="50834"/>
                  </a:cubicBezTo>
                  <a:cubicBezTo>
                    <a:pt x="31304" y="33826"/>
                    <a:pt x="46956" y="17007"/>
                    <a:pt x="78260" y="0"/>
                  </a:cubicBezTo>
                  <a:cubicBezTo>
                    <a:pt x="62608" y="0"/>
                    <a:pt x="62608" y="0"/>
                    <a:pt x="62608" y="0"/>
                  </a:cubicBezTo>
                  <a:cubicBezTo>
                    <a:pt x="26086" y="16818"/>
                    <a:pt x="10434" y="33826"/>
                    <a:pt x="5217" y="50834"/>
                  </a:cubicBezTo>
                  <a:cubicBezTo>
                    <a:pt x="0" y="70299"/>
                    <a:pt x="15652" y="89574"/>
                    <a:pt x="57391" y="10903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72" name="Shape 372"/>
            <p:cNvSpPr/>
            <p:nvPr/>
          </p:nvSpPr>
          <p:spPr>
            <a:xfrm>
              <a:off x="58950439" y="878406361"/>
              <a:ext cx="58950532" cy="159765214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4117" y="21308"/>
                    <a:pt x="21176" y="41495"/>
                    <a:pt x="35294" y="62803"/>
                  </a:cubicBezTo>
                  <a:cubicBezTo>
                    <a:pt x="63529" y="81869"/>
                    <a:pt x="91764" y="100934"/>
                    <a:pt x="120000" y="120000"/>
                  </a:cubicBezTo>
                  <a:cubicBezTo>
                    <a:pt x="105882" y="97570"/>
                    <a:pt x="91764" y="74018"/>
                    <a:pt x="77647" y="51588"/>
                  </a:cubicBezTo>
                  <a:cubicBezTo>
                    <a:pt x="70588" y="50467"/>
                    <a:pt x="70588" y="49345"/>
                    <a:pt x="70588" y="48224"/>
                  </a:cubicBezTo>
                  <a:cubicBezTo>
                    <a:pt x="49411" y="31401"/>
                    <a:pt x="21176" y="15700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73" name="Shape 373"/>
            <p:cNvSpPr/>
            <p:nvPr/>
          </p:nvSpPr>
          <p:spPr>
            <a:xfrm>
              <a:off x="579680618" y="1698332525"/>
              <a:ext cx="143165569" cy="33158780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16756"/>
                    <a:pt x="5853" y="33513"/>
                    <a:pt x="14634" y="50270"/>
                  </a:cubicBezTo>
                  <a:cubicBezTo>
                    <a:pt x="23414" y="63243"/>
                    <a:pt x="35121" y="76756"/>
                    <a:pt x="49756" y="89729"/>
                  </a:cubicBezTo>
                  <a:cubicBezTo>
                    <a:pt x="55609" y="92972"/>
                    <a:pt x="64390" y="96216"/>
                    <a:pt x="70243" y="99459"/>
                  </a:cubicBezTo>
                  <a:cubicBezTo>
                    <a:pt x="87804" y="106486"/>
                    <a:pt x="102439" y="112972"/>
                    <a:pt x="120000" y="120000"/>
                  </a:cubicBezTo>
                  <a:cubicBezTo>
                    <a:pt x="117073" y="118378"/>
                    <a:pt x="114146" y="116216"/>
                    <a:pt x="111219" y="114594"/>
                  </a:cubicBezTo>
                  <a:cubicBezTo>
                    <a:pt x="76097" y="92972"/>
                    <a:pt x="52682" y="71351"/>
                    <a:pt x="38048" y="49729"/>
                  </a:cubicBezTo>
                  <a:cubicBezTo>
                    <a:pt x="32195" y="36756"/>
                    <a:pt x="26341" y="24324"/>
                    <a:pt x="23414" y="11891"/>
                  </a:cubicBezTo>
                  <a:cubicBezTo>
                    <a:pt x="23414" y="11351"/>
                    <a:pt x="20487" y="10810"/>
                    <a:pt x="20487" y="9729"/>
                  </a:cubicBezTo>
                  <a:cubicBezTo>
                    <a:pt x="14634" y="6486"/>
                    <a:pt x="5853" y="3243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74" name="Shape 374"/>
            <p:cNvSpPr/>
            <p:nvPr/>
          </p:nvSpPr>
          <p:spPr>
            <a:xfrm>
              <a:off x="583891068" y="378612958"/>
              <a:ext cx="1563592578" cy="1309470370"/>
            </a:xfrm>
            <a:custGeom>
              <a:pathLst>
                <a:path extrusionOk="0" h="120000" w="120000">
                  <a:moveTo>
                    <a:pt x="1866" y="116719"/>
                  </a:moveTo>
                  <a:cubicBezTo>
                    <a:pt x="2666" y="105512"/>
                    <a:pt x="6933" y="94441"/>
                    <a:pt x="13333" y="83781"/>
                  </a:cubicBezTo>
                  <a:cubicBezTo>
                    <a:pt x="20000" y="73120"/>
                    <a:pt x="29066" y="62870"/>
                    <a:pt x="39733" y="53029"/>
                  </a:cubicBezTo>
                  <a:cubicBezTo>
                    <a:pt x="50400" y="43189"/>
                    <a:pt x="62666" y="33895"/>
                    <a:pt x="76000" y="25011"/>
                  </a:cubicBezTo>
                  <a:cubicBezTo>
                    <a:pt x="82666" y="20637"/>
                    <a:pt x="89866" y="16264"/>
                    <a:pt x="97066" y="12164"/>
                  </a:cubicBezTo>
                  <a:cubicBezTo>
                    <a:pt x="100800" y="10113"/>
                    <a:pt x="104533" y="7927"/>
                    <a:pt x="108266" y="6013"/>
                  </a:cubicBezTo>
                  <a:cubicBezTo>
                    <a:pt x="112266" y="3963"/>
                    <a:pt x="116000" y="2050"/>
                    <a:pt x="120000" y="136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115733" y="1913"/>
                    <a:pt x="112000" y="3826"/>
                    <a:pt x="108000" y="5876"/>
                  </a:cubicBezTo>
                  <a:cubicBezTo>
                    <a:pt x="104266" y="7790"/>
                    <a:pt x="100533" y="9840"/>
                    <a:pt x="96800" y="12027"/>
                  </a:cubicBezTo>
                  <a:cubicBezTo>
                    <a:pt x="89333" y="16127"/>
                    <a:pt x="82133" y="20364"/>
                    <a:pt x="75466" y="24738"/>
                  </a:cubicBezTo>
                  <a:cubicBezTo>
                    <a:pt x="61866" y="33621"/>
                    <a:pt x="49333" y="42915"/>
                    <a:pt x="38666" y="52756"/>
                  </a:cubicBezTo>
                  <a:cubicBezTo>
                    <a:pt x="27733" y="62460"/>
                    <a:pt x="18666" y="72847"/>
                    <a:pt x="12000" y="83507"/>
                  </a:cubicBezTo>
                  <a:cubicBezTo>
                    <a:pt x="5066" y="94305"/>
                    <a:pt x="800" y="105375"/>
                    <a:pt x="0" y="116719"/>
                  </a:cubicBezTo>
                  <a:cubicBezTo>
                    <a:pt x="0" y="116993"/>
                    <a:pt x="0" y="117129"/>
                    <a:pt x="0" y="117403"/>
                  </a:cubicBezTo>
                  <a:cubicBezTo>
                    <a:pt x="533" y="118223"/>
                    <a:pt x="1066" y="119179"/>
                    <a:pt x="1866" y="120000"/>
                  </a:cubicBezTo>
                  <a:cubicBezTo>
                    <a:pt x="1866" y="118906"/>
                    <a:pt x="1866" y="117813"/>
                    <a:pt x="1866" y="11671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75" name="Shape 375"/>
            <p:cNvSpPr/>
            <p:nvPr/>
          </p:nvSpPr>
          <p:spPr>
            <a:xfrm>
              <a:off x="694774472" y="2038360710"/>
              <a:ext cx="122112250" cy="109122718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39452"/>
                    <a:pt x="54857" y="80547"/>
                    <a:pt x="89142" y="119999"/>
                  </a:cubicBezTo>
                  <a:cubicBezTo>
                    <a:pt x="120000" y="119999"/>
                    <a:pt x="120000" y="119999"/>
                    <a:pt x="120000" y="119999"/>
                  </a:cubicBezTo>
                  <a:cubicBezTo>
                    <a:pt x="78857" y="80547"/>
                    <a:pt x="37714" y="39452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76" name="Shape 376"/>
            <p:cNvSpPr/>
            <p:nvPr/>
          </p:nvSpPr>
          <p:spPr>
            <a:xfrm>
              <a:off x="579680618" y="1659747827"/>
              <a:ext cx="28071682" cy="71743728"/>
            </a:xfrm>
            <a:custGeom>
              <a:pathLst>
                <a:path extrusionOk="0" h="120000" w="120000">
                  <a:moveTo>
                    <a:pt x="105000" y="110000"/>
                  </a:moveTo>
                  <a:cubicBezTo>
                    <a:pt x="105000" y="115000"/>
                    <a:pt x="120000" y="117500"/>
                    <a:pt x="120000" y="120000"/>
                  </a:cubicBezTo>
                  <a:cubicBezTo>
                    <a:pt x="120000" y="95000"/>
                    <a:pt x="120000" y="72500"/>
                    <a:pt x="120000" y="47500"/>
                  </a:cubicBezTo>
                  <a:cubicBezTo>
                    <a:pt x="75000" y="32500"/>
                    <a:pt x="45000" y="15000"/>
                    <a:pt x="15000" y="0"/>
                  </a:cubicBezTo>
                  <a:cubicBezTo>
                    <a:pt x="0" y="22500"/>
                    <a:pt x="0" y="42500"/>
                    <a:pt x="0" y="65000"/>
                  </a:cubicBezTo>
                  <a:cubicBezTo>
                    <a:pt x="30000" y="80000"/>
                    <a:pt x="75000" y="95000"/>
                    <a:pt x="105000" y="11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77" name="Shape 377"/>
            <p:cNvSpPr/>
            <p:nvPr/>
          </p:nvSpPr>
          <p:spPr>
            <a:xfrm>
              <a:off x="640034320" y="1946118914"/>
              <a:ext cx="179658754" cy="201364211"/>
            </a:xfrm>
            <a:custGeom>
              <a:pathLst>
                <a:path extrusionOk="0" h="120000" w="120000">
                  <a:moveTo>
                    <a:pt x="16153" y="16000"/>
                  </a:moveTo>
                  <a:cubicBezTo>
                    <a:pt x="11538" y="10666"/>
                    <a:pt x="4615" y="5333"/>
                    <a:pt x="0" y="0"/>
                  </a:cubicBezTo>
                  <a:cubicBezTo>
                    <a:pt x="6923" y="14222"/>
                    <a:pt x="16153" y="28444"/>
                    <a:pt x="27692" y="42666"/>
                  </a:cubicBezTo>
                  <a:cubicBezTo>
                    <a:pt x="30000" y="47111"/>
                    <a:pt x="32307" y="50666"/>
                    <a:pt x="36923" y="55111"/>
                  </a:cubicBezTo>
                  <a:cubicBezTo>
                    <a:pt x="62307" y="76444"/>
                    <a:pt x="90000" y="98666"/>
                    <a:pt x="117692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4615" y="96888"/>
                    <a:pt x="73846" y="73777"/>
                    <a:pt x="55384" y="49777"/>
                  </a:cubicBezTo>
                  <a:cubicBezTo>
                    <a:pt x="41538" y="38222"/>
                    <a:pt x="30000" y="27555"/>
                    <a:pt x="16153" y="16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grpSp>
        <p:nvGrpSpPr>
          <p:cNvPr id="378" name="Shape 378"/>
          <p:cNvGrpSpPr/>
          <p:nvPr/>
        </p:nvGrpSpPr>
        <p:grpSpPr>
          <a:xfrm>
            <a:off x="26986" y="0"/>
            <a:ext cx="2357437" cy="6853237"/>
            <a:chOff x="0" y="0"/>
            <a:chExt cx="2147483647" cy="2147483647"/>
          </a:xfrm>
        </p:grpSpPr>
        <p:sp>
          <p:nvSpPr>
            <p:cNvPr id="379" name="Shape 379"/>
            <p:cNvSpPr/>
            <p:nvPr/>
          </p:nvSpPr>
          <p:spPr>
            <a:xfrm>
              <a:off x="0" y="0"/>
              <a:ext cx="450447728" cy="1378919859"/>
            </a:xfrm>
            <a:custGeom>
              <a:pathLst>
                <a:path extrusionOk="0" h="120000" w="120000">
                  <a:moveTo>
                    <a:pt x="8155" y="27391"/>
                  </a:moveTo>
                  <a:cubicBezTo>
                    <a:pt x="12815" y="37565"/>
                    <a:pt x="19805" y="47869"/>
                    <a:pt x="30291" y="58043"/>
                  </a:cubicBezTo>
                  <a:cubicBezTo>
                    <a:pt x="39611" y="68217"/>
                    <a:pt x="51262" y="78391"/>
                    <a:pt x="66407" y="88565"/>
                  </a:cubicBezTo>
                  <a:cubicBezTo>
                    <a:pt x="80388" y="98739"/>
                    <a:pt x="97864" y="108782"/>
                    <a:pt x="117669" y="118826"/>
                  </a:cubicBezTo>
                  <a:cubicBezTo>
                    <a:pt x="118834" y="119217"/>
                    <a:pt x="120000" y="119608"/>
                    <a:pt x="120000" y="120000"/>
                  </a:cubicBezTo>
                  <a:cubicBezTo>
                    <a:pt x="118834" y="118043"/>
                    <a:pt x="116504" y="115956"/>
                    <a:pt x="115339" y="114000"/>
                  </a:cubicBezTo>
                  <a:cubicBezTo>
                    <a:pt x="115339" y="113608"/>
                    <a:pt x="115339" y="113217"/>
                    <a:pt x="115339" y="112956"/>
                  </a:cubicBezTo>
                  <a:cubicBezTo>
                    <a:pt x="99029" y="104739"/>
                    <a:pt x="85048" y="96652"/>
                    <a:pt x="73398" y="88434"/>
                  </a:cubicBezTo>
                  <a:cubicBezTo>
                    <a:pt x="58252" y="78260"/>
                    <a:pt x="45436" y="68217"/>
                    <a:pt x="34951" y="57913"/>
                  </a:cubicBezTo>
                  <a:cubicBezTo>
                    <a:pt x="24466" y="47739"/>
                    <a:pt x="16310" y="37565"/>
                    <a:pt x="10485" y="27260"/>
                  </a:cubicBezTo>
                  <a:cubicBezTo>
                    <a:pt x="8155" y="22173"/>
                    <a:pt x="5825" y="17086"/>
                    <a:pt x="3495" y="12000"/>
                  </a:cubicBezTo>
                  <a:cubicBezTo>
                    <a:pt x="2330" y="7956"/>
                    <a:pt x="1165" y="4043"/>
                    <a:pt x="116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043"/>
                    <a:pt x="1165" y="7956"/>
                    <a:pt x="1165" y="12000"/>
                  </a:cubicBezTo>
                  <a:cubicBezTo>
                    <a:pt x="3495" y="17086"/>
                    <a:pt x="4660" y="22173"/>
                    <a:pt x="8155" y="2739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80" name="Shape 380"/>
            <p:cNvSpPr/>
            <p:nvPr/>
          </p:nvSpPr>
          <p:spPr>
            <a:xfrm>
              <a:off x="476637488" y="1352668298"/>
              <a:ext cx="385849172" cy="495258681"/>
            </a:xfrm>
            <a:custGeom>
              <a:pathLst>
                <a:path extrusionOk="0" h="120000" w="120000">
                  <a:moveTo>
                    <a:pt x="72272" y="83272"/>
                  </a:moveTo>
                  <a:cubicBezTo>
                    <a:pt x="87272" y="95636"/>
                    <a:pt x="102272" y="108000"/>
                    <a:pt x="120000" y="120000"/>
                  </a:cubicBezTo>
                  <a:cubicBezTo>
                    <a:pt x="120000" y="117454"/>
                    <a:pt x="120000" y="114545"/>
                    <a:pt x="120000" y="112000"/>
                  </a:cubicBezTo>
                  <a:cubicBezTo>
                    <a:pt x="120000" y="111636"/>
                    <a:pt x="120000" y="110909"/>
                    <a:pt x="120000" y="110545"/>
                  </a:cubicBezTo>
                  <a:cubicBezTo>
                    <a:pt x="107727" y="101090"/>
                    <a:pt x="95454" y="91636"/>
                    <a:pt x="84545" y="82181"/>
                  </a:cubicBezTo>
                  <a:cubicBezTo>
                    <a:pt x="51818" y="55272"/>
                    <a:pt x="23181" y="27636"/>
                    <a:pt x="0" y="0"/>
                  </a:cubicBezTo>
                  <a:cubicBezTo>
                    <a:pt x="2727" y="7636"/>
                    <a:pt x="5454" y="15272"/>
                    <a:pt x="9545" y="22909"/>
                  </a:cubicBezTo>
                  <a:cubicBezTo>
                    <a:pt x="28636" y="43272"/>
                    <a:pt x="49090" y="63272"/>
                    <a:pt x="72272" y="832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81" name="Shape 381"/>
            <p:cNvSpPr/>
            <p:nvPr/>
          </p:nvSpPr>
          <p:spPr>
            <a:xfrm>
              <a:off x="892166478" y="1837121397"/>
              <a:ext cx="392832860" cy="310362166"/>
            </a:xfrm>
            <a:custGeom>
              <a:pathLst>
                <a:path extrusionOk="0" h="120000" w="120000">
                  <a:moveTo>
                    <a:pt x="8000" y="8695"/>
                  </a:moveTo>
                  <a:cubicBezTo>
                    <a:pt x="5333" y="5797"/>
                    <a:pt x="2666" y="2898"/>
                    <a:pt x="0" y="0"/>
                  </a:cubicBezTo>
                  <a:cubicBezTo>
                    <a:pt x="0" y="5217"/>
                    <a:pt x="0" y="11014"/>
                    <a:pt x="1333" y="16811"/>
                  </a:cubicBezTo>
                  <a:cubicBezTo>
                    <a:pt x="18666" y="35942"/>
                    <a:pt x="36000" y="55072"/>
                    <a:pt x="56000" y="73623"/>
                  </a:cubicBezTo>
                  <a:cubicBezTo>
                    <a:pt x="72000" y="89275"/>
                    <a:pt x="89333" y="104927"/>
                    <a:pt x="106666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1333" y="104347"/>
                    <a:pt x="84000" y="88115"/>
                    <a:pt x="66666" y="71304"/>
                  </a:cubicBezTo>
                  <a:cubicBezTo>
                    <a:pt x="45333" y="51014"/>
                    <a:pt x="26666" y="29565"/>
                    <a:pt x="8000" y="869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82" name="Shape 382"/>
            <p:cNvSpPr/>
            <p:nvPr/>
          </p:nvSpPr>
          <p:spPr>
            <a:xfrm>
              <a:off x="450448039" y="1367676398"/>
              <a:ext cx="502825365" cy="700565871"/>
            </a:xfrm>
            <a:custGeom>
              <a:pathLst>
                <a:path extrusionOk="0" h="120000" w="120000">
                  <a:moveTo>
                    <a:pt x="105391" y="105096"/>
                  </a:moveTo>
                  <a:cubicBezTo>
                    <a:pt x="97043" y="99700"/>
                    <a:pt x="88695" y="94047"/>
                    <a:pt x="81391" y="88394"/>
                  </a:cubicBezTo>
                  <a:cubicBezTo>
                    <a:pt x="59478" y="72205"/>
                    <a:pt x="42782" y="55503"/>
                    <a:pt x="30260" y="38800"/>
                  </a:cubicBezTo>
                  <a:cubicBezTo>
                    <a:pt x="22956" y="30578"/>
                    <a:pt x="17739" y="22098"/>
                    <a:pt x="13565" y="13618"/>
                  </a:cubicBezTo>
                  <a:cubicBezTo>
                    <a:pt x="9391" y="8993"/>
                    <a:pt x="4173" y="4625"/>
                    <a:pt x="0" y="0"/>
                  </a:cubicBezTo>
                  <a:cubicBezTo>
                    <a:pt x="5217" y="13104"/>
                    <a:pt x="12521" y="26209"/>
                    <a:pt x="21913" y="39057"/>
                  </a:cubicBezTo>
                  <a:cubicBezTo>
                    <a:pt x="34434" y="56017"/>
                    <a:pt x="51130" y="72719"/>
                    <a:pt x="72000" y="89164"/>
                  </a:cubicBezTo>
                  <a:cubicBezTo>
                    <a:pt x="82434" y="97130"/>
                    <a:pt x="93913" y="105353"/>
                    <a:pt x="107478" y="113319"/>
                  </a:cubicBezTo>
                  <a:cubicBezTo>
                    <a:pt x="111652" y="115374"/>
                    <a:pt x="115826" y="117687"/>
                    <a:pt x="120000" y="119999"/>
                  </a:cubicBezTo>
                  <a:cubicBezTo>
                    <a:pt x="118956" y="119229"/>
                    <a:pt x="117913" y="118458"/>
                    <a:pt x="116869" y="117687"/>
                  </a:cubicBezTo>
                  <a:cubicBezTo>
                    <a:pt x="112695" y="113576"/>
                    <a:pt x="108521" y="109207"/>
                    <a:pt x="105391" y="1050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83" name="Shape 383"/>
            <p:cNvSpPr/>
            <p:nvPr/>
          </p:nvSpPr>
          <p:spPr>
            <a:xfrm>
              <a:off x="401561965" y="404173299"/>
              <a:ext cx="158879410" cy="948495115"/>
            </a:xfrm>
            <a:custGeom>
              <a:pathLst>
                <a:path extrusionOk="0" h="120000" w="120000">
                  <a:moveTo>
                    <a:pt x="56666" y="120000"/>
                  </a:moveTo>
                  <a:cubicBezTo>
                    <a:pt x="50000" y="117725"/>
                    <a:pt x="46666" y="115450"/>
                    <a:pt x="43333" y="113175"/>
                  </a:cubicBezTo>
                  <a:cubicBezTo>
                    <a:pt x="26666" y="100473"/>
                    <a:pt x="16666" y="87962"/>
                    <a:pt x="16666" y="75450"/>
                  </a:cubicBezTo>
                  <a:cubicBezTo>
                    <a:pt x="16666" y="62748"/>
                    <a:pt x="26666" y="50236"/>
                    <a:pt x="43333" y="37535"/>
                  </a:cubicBezTo>
                  <a:cubicBezTo>
                    <a:pt x="50000" y="31279"/>
                    <a:pt x="60000" y="25023"/>
                    <a:pt x="73333" y="18767"/>
                  </a:cubicBezTo>
                  <a:cubicBezTo>
                    <a:pt x="86666" y="12511"/>
                    <a:pt x="100000" y="6255"/>
                    <a:pt x="120000" y="0"/>
                  </a:cubicBezTo>
                  <a:cubicBezTo>
                    <a:pt x="116666" y="0"/>
                    <a:pt x="116666" y="0"/>
                    <a:pt x="116666" y="0"/>
                  </a:cubicBezTo>
                  <a:cubicBezTo>
                    <a:pt x="96666" y="6255"/>
                    <a:pt x="80000" y="12511"/>
                    <a:pt x="66666" y="18767"/>
                  </a:cubicBezTo>
                  <a:cubicBezTo>
                    <a:pt x="53333" y="25023"/>
                    <a:pt x="43333" y="31279"/>
                    <a:pt x="33333" y="37535"/>
                  </a:cubicBezTo>
                  <a:cubicBezTo>
                    <a:pt x="13333" y="50047"/>
                    <a:pt x="3333" y="62748"/>
                    <a:pt x="3333" y="75450"/>
                  </a:cubicBezTo>
                  <a:cubicBezTo>
                    <a:pt x="0" y="87393"/>
                    <a:pt x="6666" y="99526"/>
                    <a:pt x="23333" y="111658"/>
                  </a:cubicBezTo>
                  <a:cubicBezTo>
                    <a:pt x="33333" y="114312"/>
                    <a:pt x="43333" y="117156"/>
                    <a:pt x="53333" y="119810"/>
                  </a:cubicBezTo>
                  <a:cubicBezTo>
                    <a:pt x="53333" y="119810"/>
                    <a:pt x="56666" y="120000"/>
                    <a:pt x="56666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84" name="Shape 384"/>
            <p:cNvSpPr/>
            <p:nvPr/>
          </p:nvSpPr>
          <p:spPr>
            <a:xfrm>
              <a:off x="988191776" y="2059237397"/>
              <a:ext cx="122214497" cy="88246249"/>
            </a:xfrm>
            <a:custGeom>
              <a:pathLst>
                <a:path extrusionOk="0" h="120000" w="120000">
                  <a:moveTo>
                    <a:pt x="94285" y="120000"/>
                  </a:moveTo>
                  <a:cubicBezTo>
                    <a:pt x="119999" y="120000"/>
                    <a:pt x="119999" y="120000"/>
                    <a:pt x="119999" y="120000"/>
                  </a:cubicBezTo>
                  <a:cubicBezTo>
                    <a:pt x="77142" y="81355"/>
                    <a:pt x="38571" y="40677"/>
                    <a:pt x="0" y="0"/>
                  </a:cubicBezTo>
                  <a:cubicBezTo>
                    <a:pt x="25714" y="40677"/>
                    <a:pt x="55714" y="81355"/>
                    <a:pt x="94285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85" name="Shape 385"/>
            <p:cNvSpPr/>
            <p:nvPr/>
          </p:nvSpPr>
          <p:spPr>
            <a:xfrm>
              <a:off x="432988839" y="1287234398"/>
              <a:ext cx="75075174" cy="160283843"/>
            </a:xfrm>
            <a:custGeom>
              <a:pathLst>
                <a:path extrusionOk="0" h="120000" w="120000">
                  <a:moveTo>
                    <a:pt x="28235" y="60560"/>
                  </a:moveTo>
                  <a:cubicBezTo>
                    <a:pt x="56470" y="80747"/>
                    <a:pt x="91764" y="99813"/>
                    <a:pt x="120000" y="120000"/>
                  </a:cubicBezTo>
                  <a:cubicBezTo>
                    <a:pt x="98823" y="96448"/>
                    <a:pt x="84705" y="72897"/>
                    <a:pt x="70588" y="49345"/>
                  </a:cubicBezTo>
                  <a:cubicBezTo>
                    <a:pt x="70588" y="49345"/>
                    <a:pt x="63529" y="48224"/>
                    <a:pt x="63529" y="48224"/>
                  </a:cubicBezTo>
                  <a:cubicBezTo>
                    <a:pt x="42352" y="32523"/>
                    <a:pt x="21176" y="15700"/>
                    <a:pt x="0" y="0"/>
                  </a:cubicBezTo>
                  <a:cubicBezTo>
                    <a:pt x="0" y="2242"/>
                    <a:pt x="0" y="5607"/>
                    <a:pt x="0" y="8971"/>
                  </a:cubicBezTo>
                  <a:cubicBezTo>
                    <a:pt x="7058" y="25794"/>
                    <a:pt x="21176" y="43738"/>
                    <a:pt x="28235" y="6056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86" name="Shape 386"/>
            <p:cNvSpPr/>
            <p:nvPr/>
          </p:nvSpPr>
          <p:spPr>
            <a:xfrm>
              <a:off x="862485479" y="985876998"/>
              <a:ext cx="1284998167" cy="851244322"/>
            </a:xfrm>
            <a:custGeom>
              <a:pathLst>
                <a:path extrusionOk="0" h="120000" w="120000">
                  <a:moveTo>
                    <a:pt x="3265" y="116830"/>
                  </a:moveTo>
                  <a:cubicBezTo>
                    <a:pt x="3673" y="105845"/>
                    <a:pt x="7755" y="94647"/>
                    <a:pt x="14285" y="83873"/>
                  </a:cubicBezTo>
                  <a:cubicBezTo>
                    <a:pt x="20816" y="73309"/>
                    <a:pt x="29795" y="62957"/>
                    <a:pt x="40408" y="53239"/>
                  </a:cubicBezTo>
                  <a:cubicBezTo>
                    <a:pt x="50612" y="43309"/>
                    <a:pt x="62857" y="34014"/>
                    <a:pt x="76326" y="25140"/>
                  </a:cubicBezTo>
                  <a:cubicBezTo>
                    <a:pt x="82857" y="20704"/>
                    <a:pt x="89795" y="16267"/>
                    <a:pt x="97142" y="12253"/>
                  </a:cubicBezTo>
                  <a:cubicBezTo>
                    <a:pt x="100816" y="10140"/>
                    <a:pt x="104489" y="8028"/>
                    <a:pt x="108163" y="5915"/>
                  </a:cubicBezTo>
                  <a:cubicBezTo>
                    <a:pt x="111836" y="4014"/>
                    <a:pt x="115918" y="1901"/>
                    <a:pt x="120000" y="0"/>
                  </a:cubicBezTo>
                  <a:cubicBezTo>
                    <a:pt x="119591" y="0"/>
                    <a:pt x="119591" y="0"/>
                    <a:pt x="119591" y="0"/>
                  </a:cubicBezTo>
                  <a:cubicBezTo>
                    <a:pt x="115510" y="1901"/>
                    <a:pt x="111428" y="3802"/>
                    <a:pt x="107755" y="5704"/>
                  </a:cubicBezTo>
                  <a:cubicBezTo>
                    <a:pt x="104081" y="7816"/>
                    <a:pt x="100408" y="9929"/>
                    <a:pt x="96734" y="11830"/>
                  </a:cubicBezTo>
                  <a:cubicBezTo>
                    <a:pt x="88979" y="16056"/>
                    <a:pt x="82040" y="20281"/>
                    <a:pt x="75510" y="24718"/>
                  </a:cubicBezTo>
                  <a:cubicBezTo>
                    <a:pt x="61632" y="33591"/>
                    <a:pt x="49387" y="42887"/>
                    <a:pt x="38775" y="52605"/>
                  </a:cubicBezTo>
                  <a:cubicBezTo>
                    <a:pt x="27755" y="62535"/>
                    <a:pt x="18775" y="72887"/>
                    <a:pt x="12244" y="83661"/>
                  </a:cubicBezTo>
                  <a:cubicBezTo>
                    <a:pt x="5306" y="94014"/>
                    <a:pt x="1224" y="105000"/>
                    <a:pt x="0" y="115985"/>
                  </a:cubicBezTo>
                  <a:cubicBezTo>
                    <a:pt x="1224" y="117253"/>
                    <a:pt x="2040" y="118521"/>
                    <a:pt x="2857" y="120000"/>
                  </a:cubicBezTo>
                  <a:cubicBezTo>
                    <a:pt x="2857" y="118943"/>
                    <a:pt x="2857" y="117887"/>
                    <a:pt x="3265" y="11683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87" name="Shape 387"/>
            <p:cNvSpPr/>
            <p:nvPr/>
          </p:nvSpPr>
          <p:spPr>
            <a:xfrm>
              <a:off x="953273276" y="2068241797"/>
              <a:ext cx="109993604" cy="7924135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40754"/>
                    <a:pt x="57600" y="81509"/>
                    <a:pt x="9120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6800" y="81509"/>
                    <a:pt x="38400" y="40754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88" name="Shape 388"/>
            <p:cNvSpPr/>
            <p:nvPr/>
          </p:nvSpPr>
          <p:spPr>
            <a:xfrm>
              <a:off x="862485479" y="1847926997"/>
              <a:ext cx="125706341" cy="211310279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25531"/>
                    <a:pt x="8275" y="51063"/>
                    <a:pt x="28965" y="75744"/>
                  </a:cubicBezTo>
                  <a:cubicBezTo>
                    <a:pt x="45517" y="83404"/>
                    <a:pt x="57931" y="91914"/>
                    <a:pt x="74482" y="99574"/>
                  </a:cubicBezTo>
                  <a:cubicBezTo>
                    <a:pt x="91034" y="106382"/>
                    <a:pt x="103448" y="113191"/>
                    <a:pt x="120000" y="120000"/>
                  </a:cubicBezTo>
                  <a:cubicBezTo>
                    <a:pt x="115862" y="118297"/>
                    <a:pt x="115862" y="116595"/>
                    <a:pt x="111724" y="114893"/>
                  </a:cubicBezTo>
                  <a:cubicBezTo>
                    <a:pt x="66206" y="83404"/>
                    <a:pt x="41379" y="51063"/>
                    <a:pt x="33103" y="18723"/>
                  </a:cubicBezTo>
                  <a:cubicBezTo>
                    <a:pt x="28965" y="15319"/>
                    <a:pt x="20689" y="12765"/>
                    <a:pt x="16551" y="9361"/>
                  </a:cubicBezTo>
                  <a:cubicBezTo>
                    <a:pt x="8275" y="5957"/>
                    <a:pt x="4137" y="255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89" name="Shape 389"/>
            <p:cNvSpPr/>
            <p:nvPr/>
          </p:nvSpPr>
          <p:spPr>
            <a:xfrm>
              <a:off x="862485479" y="1808906397"/>
              <a:ext cx="34918429" cy="71437470"/>
            </a:xfrm>
            <a:custGeom>
              <a:pathLst>
                <a:path extrusionOk="0" h="120000" w="120000">
                  <a:moveTo>
                    <a:pt x="0" y="65000"/>
                  </a:moveTo>
                  <a:cubicBezTo>
                    <a:pt x="15000" y="72500"/>
                    <a:pt x="30000" y="82500"/>
                    <a:pt x="60000" y="92500"/>
                  </a:cubicBezTo>
                  <a:cubicBezTo>
                    <a:pt x="75000" y="102500"/>
                    <a:pt x="105000" y="110000"/>
                    <a:pt x="120000" y="120000"/>
                  </a:cubicBezTo>
                  <a:cubicBezTo>
                    <a:pt x="105000" y="95000"/>
                    <a:pt x="105000" y="70000"/>
                    <a:pt x="105000" y="47500"/>
                  </a:cubicBezTo>
                  <a:cubicBezTo>
                    <a:pt x="75000" y="30000"/>
                    <a:pt x="45000" y="15000"/>
                    <a:pt x="0" y="0"/>
                  </a:cubicBezTo>
                  <a:cubicBezTo>
                    <a:pt x="0" y="2500"/>
                    <a:pt x="0" y="7500"/>
                    <a:pt x="0" y="10000"/>
                  </a:cubicBezTo>
                  <a:cubicBezTo>
                    <a:pt x="0" y="27500"/>
                    <a:pt x="0" y="47500"/>
                    <a:pt x="0" y="65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90" name="Shape 390"/>
            <p:cNvSpPr/>
            <p:nvPr/>
          </p:nvSpPr>
          <p:spPr>
            <a:xfrm>
              <a:off x="892166478" y="1981196597"/>
              <a:ext cx="192051356" cy="166286979"/>
            </a:xfrm>
            <a:custGeom>
              <a:pathLst>
                <a:path extrusionOk="0" h="120000" w="120000">
                  <a:moveTo>
                    <a:pt x="30000" y="30270"/>
                  </a:moveTo>
                  <a:cubicBezTo>
                    <a:pt x="19090" y="20540"/>
                    <a:pt x="10909" y="9729"/>
                    <a:pt x="0" y="0"/>
                  </a:cubicBezTo>
                  <a:cubicBezTo>
                    <a:pt x="8181" y="17297"/>
                    <a:pt x="19090" y="35675"/>
                    <a:pt x="30000" y="52972"/>
                  </a:cubicBezTo>
                  <a:cubicBezTo>
                    <a:pt x="32727" y="56216"/>
                    <a:pt x="35454" y="59459"/>
                    <a:pt x="38181" y="62702"/>
                  </a:cubicBezTo>
                  <a:cubicBezTo>
                    <a:pt x="60000" y="82162"/>
                    <a:pt x="81818" y="101621"/>
                    <a:pt x="106363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5454" y="99459"/>
                    <a:pt x="76363" y="77837"/>
                    <a:pt x="60000" y="56216"/>
                  </a:cubicBezTo>
                  <a:cubicBezTo>
                    <a:pt x="49090" y="47567"/>
                    <a:pt x="40909" y="38918"/>
                    <a:pt x="30000" y="3027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391" name="Shape 391"/>
          <p:cNvSpPr/>
          <p:nvPr/>
        </p:nvSpPr>
        <p:spPr>
          <a:xfrm>
            <a:off x="0" y="0"/>
            <a:ext cx="182561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92" name="Shape 392"/>
          <p:cNvSpPr/>
          <p:nvPr/>
        </p:nvSpPr>
        <p:spPr>
          <a:xfrm flipH="1" rot="10800000">
            <a:off x="-4761" y="4911724"/>
            <a:ext cx="1589087" cy="508000"/>
          </a:xfrm>
          <a:custGeom>
            <a:pathLst>
              <a:path extrusionOk="0" h="120000" w="12000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93" name="Shape 393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94" name="Shape 394"/>
          <p:cNvSpPr txBox="1"/>
          <p:nvPr>
            <p:ph idx="1" type="body"/>
          </p:nvPr>
        </p:nvSpPr>
        <p:spPr>
          <a:xfrm>
            <a:off x="2589211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95" name="Shape 395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96" name="Shape 396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97" name="Shape 397"/>
          <p:cNvSpPr txBox="1"/>
          <p:nvPr>
            <p:ph idx="12" type="sldNum"/>
          </p:nvPr>
        </p:nvSpPr>
        <p:spPr>
          <a:xfrm>
            <a:off x="531812" y="4983162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6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6" name="Shape 406"/>
          <p:cNvGrpSpPr/>
          <p:nvPr/>
        </p:nvGrpSpPr>
        <p:grpSpPr>
          <a:xfrm>
            <a:off x="0" y="228599"/>
            <a:ext cx="2851150" cy="6638925"/>
            <a:chOff x="0" y="0"/>
            <a:chExt cx="2147483647" cy="2147483647"/>
          </a:xfrm>
        </p:grpSpPr>
        <p:sp>
          <p:nvSpPr>
            <p:cNvPr id="407" name="Shape 407"/>
            <p:cNvSpPr/>
            <p:nvPr/>
          </p:nvSpPr>
          <p:spPr>
            <a:xfrm>
              <a:off x="0" y="759034766"/>
              <a:ext cx="75793541" cy="202570006"/>
            </a:xfrm>
            <a:custGeom>
              <a:pathLst>
                <a:path extrusionOk="0" h="120000" w="120000">
                  <a:moveTo>
                    <a:pt x="120000" y="120000"/>
                  </a:moveTo>
                  <a:cubicBezTo>
                    <a:pt x="109090" y="103235"/>
                    <a:pt x="103636" y="87352"/>
                    <a:pt x="92727" y="70588"/>
                  </a:cubicBezTo>
                  <a:cubicBezTo>
                    <a:pt x="60000" y="47647"/>
                    <a:pt x="32727" y="23823"/>
                    <a:pt x="0" y="0"/>
                  </a:cubicBezTo>
                  <a:cubicBezTo>
                    <a:pt x="0" y="30882"/>
                    <a:pt x="0" y="30882"/>
                    <a:pt x="0" y="30882"/>
                  </a:cubicBezTo>
                  <a:cubicBezTo>
                    <a:pt x="32727" y="56470"/>
                    <a:pt x="70909" y="82941"/>
                    <a:pt x="109090" y="109411"/>
                  </a:cubicBezTo>
                  <a:cubicBezTo>
                    <a:pt x="109090" y="112941"/>
                    <a:pt x="114545" y="116470"/>
                    <a:pt x="12000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08" name="Shape 408"/>
            <p:cNvSpPr/>
            <p:nvPr/>
          </p:nvSpPr>
          <p:spPr>
            <a:xfrm>
              <a:off x="96847759" y="947135558"/>
              <a:ext cx="487044128" cy="751197111"/>
            </a:xfrm>
            <a:custGeom>
              <a:pathLst>
                <a:path extrusionOk="0" h="120000" w="120000">
                  <a:moveTo>
                    <a:pt x="73714" y="83333"/>
                  </a:moveTo>
                  <a:cubicBezTo>
                    <a:pt x="88285" y="95714"/>
                    <a:pt x="102857" y="107857"/>
                    <a:pt x="119142" y="120000"/>
                  </a:cubicBezTo>
                  <a:cubicBezTo>
                    <a:pt x="119142" y="117857"/>
                    <a:pt x="119142" y="115952"/>
                    <a:pt x="120000" y="113809"/>
                  </a:cubicBezTo>
                  <a:cubicBezTo>
                    <a:pt x="106285" y="103571"/>
                    <a:pt x="93428" y="93095"/>
                    <a:pt x="81428" y="82619"/>
                  </a:cubicBezTo>
                  <a:cubicBezTo>
                    <a:pt x="49714" y="55476"/>
                    <a:pt x="23142" y="27857"/>
                    <a:pt x="0" y="0"/>
                  </a:cubicBezTo>
                  <a:cubicBezTo>
                    <a:pt x="1714" y="4761"/>
                    <a:pt x="3428" y="9761"/>
                    <a:pt x="5142" y="14523"/>
                  </a:cubicBezTo>
                  <a:cubicBezTo>
                    <a:pt x="25714" y="37619"/>
                    <a:pt x="48000" y="60714"/>
                    <a:pt x="73714" y="83333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09" name="Shape 409"/>
            <p:cNvSpPr/>
            <p:nvPr/>
          </p:nvSpPr>
          <p:spPr>
            <a:xfrm>
              <a:off x="607752319" y="1688083326"/>
              <a:ext cx="458972457" cy="459399836"/>
            </a:xfrm>
            <a:custGeom>
              <a:pathLst>
                <a:path extrusionOk="0" h="120000" w="120000">
                  <a:moveTo>
                    <a:pt x="7272" y="8571"/>
                  </a:moveTo>
                  <a:cubicBezTo>
                    <a:pt x="4545" y="5844"/>
                    <a:pt x="1818" y="3116"/>
                    <a:pt x="0" y="0"/>
                  </a:cubicBezTo>
                  <a:cubicBezTo>
                    <a:pt x="0" y="3896"/>
                    <a:pt x="0" y="7402"/>
                    <a:pt x="0" y="11298"/>
                  </a:cubicBezTo>
                  <a:cubicBezTo>
                    <a:pt x="19090" y="33116"/>
                    <a:pt x="40000" y="54545"/>
                    <a:pt x="61818" y="75584"/>
                  </a:cubicBezTo>
                  <a:cubicBezTo>
                    <a:pt x="77272" y="90389"/>
                    <a:pt x="94545" y="105194"/>
                    <a:pt x="111818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2727" y="104805"/>
                    <a:pt x="85454" y="89610"/>
                    <a:pt x="70000" y="74025"/>
                  </a:cubicBezTo>
                  <a:cubicBezTo>
                    <a:pt x="47272" y="52597"/>
                    <a:pt x="26363" y="30779"/>
                    <a:pt x="7272" y="8571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10" name="Shape 410"/>
            <p:cNvSpPr/>
            <p:nvPr/>
          </p:nvSpPr>
          <p:spPr>
            <a:xfrm>
              <a:off x="722846222" y="2029920511"/>
              <a:ext cx="129129734" cy="117563135"/>
            </a:xfrm>
            <a:custGeom>
              <a:pathLst>
                <a:path extrusionOk="0" h="120000" w="120000">
                  <a:moveTo>
                    <a:pt x="90810" y="120000"/>
                  </a:move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7837" y="80506"/>
                    <a:pt x="38918" y="41012"/>
                    <a:pt x="0" y="0"/>
                  </a:cubicBezTo>
                  <a:cubicBezTo>
                    <a:pt x="25945" y="41012"/>
                    <a:pt x="55135" y="80506"/>
                    <a:pt x="9081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11" name="Shape 411"/>
            <p:cNvSpPr/>
            <p:nvPr/>
          </p:nvSpPr>
          <p:spPr>
            <a:xfrm>
              <a:off x="75793521" y="961604757"/>
              <a:ext cx="618981007" cy="1076755964"/>
            </a:xfrm>
            <a:custGeom>
              <a:pathLst>
                <a:path extrusionOk="0" h="120000" w="120000">
                  <a:moveTo>
                    <a:pt x="109213" y="109695"/>
                  </a:moveTo>
                  <a:cubicBezTo>
                    <a:pt x="97752" y="102714"/>
                    <a:pt x="87640" y="95734"/>
                    <a:pt x="78202" y="88753"/>
                  </a:cubicBezTo>
                  <a:cubicBezTo>
                    <a:pt x="56629" y="72631"/>
                    <a:pt x="39775" y="56011"/>
                    <a:pt x="26966" y="39224"/>
                  </a:cubicBezTo>
                  <a:cubicBezTo>
                    <a:pt x="19550" y="29085"/>
                    <a:pt x="13483" y="18781"/>
                    <a:pt x="8089" y="8476"/>
                  </a:cubicBezTo>
                  <a:cubicBezTo>
                    <a:pt x="5393" y="5650"/>
                    <a:pt x="2696" y="2825"/>
                    <a:pt x="0" y="0"/>
                  </a:cubicBezTo>
                  <a:cubicBezTo>
                    <a:pt x="5393" y="13130"/>
                    <a:pt x="12808" y="26426"/>
                    <a:pt x="22247" y="39390"/>
                  </a:cubicBezTo>
                  <a:cubicBezTo>
                    <a:pt x="34382" y="56343"/>
                    <a:pt x="51235" y="72963"/>
                    <a:pt x="72134" y="89252"/>
                  </a:cubicBezTo>
                  <a:cubicBezTo>
                    <a:pt x="82921" y="97396"/>
                    <a:pt x="95056" y="105373"/>
                    <a:pt x="107865" y="113185"/>
                  </a:cubicBezTo>
                  <a:cubicBezTo>
                    <a:pt x="111910" y="115512"/>
                    <a:pt x="115955" y="117673"/>
                    <a:pt x="120000" y="120000"/>
                  </a:cubicBezTo>
                  <a:cubicBezTo>
                    <a:pt x="118651" y="119168"/>
                    <a:pt x="117977" y="118504"/>
                    <a:pt x="117303" y="117673"/>
                  </a:cubicBezTo>
                  <a:cubicBezTo>
                    <a:pt x="113932" y="115013"/>
                    <a:pt x="111235" y="112354"/>
                    <a:pt x="109213" y="109695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12" name="Shape 412"/>
            <p:cNvSpPr/>
            <p:nvPr/>
          </p:nvSpPr>
          <p:spPr>
            <a:xfrm>
              <a:off x="16843078" y="0"/>
              <a:ext cx="80004732" cy="947135426"/>
            </a:xfrm>
            <a:custGeom>
              <a:pathLst>
                <a:path extrusionOk="0" h="120000" w="120000">
                  <a:moveTo>
                    <a:pt x="57391" y="109039"/>
                  </a:moveTo>
                  <a:cubicBezTo>
                    <a:pt x="62608" y="109795"/>
                    <a:pt x="62608" y="110551"/>
                    <a:pt x="62608" y="111307"/>
                  </a:cubicBezTo>
                  <a:cubicBezTo>
                    <a:pt x="78260" y="113952"/>
                    <a:pt x="99130" y="116598"/>
                    <a:pt x="114782" y="119433"/>
                  </a:cubicBezTo>
                  <a:cubicBezTo>
                    <a:pt x="114782" y="119622"/>
                    <a:pt x="114782" y="119811"/>
                    <a:pt x="120000" y="120000"/>
                  </a:cubicBezTo>
                  <a:cubicBezTo>
                    <a:pt x="109565" y="116220"/>
                    <a:pt x="99130" y="112629"/>
                    <a:pt x="88695" y="108850"/>
                  </a:cubicBezTo>
                  <a:cubicBezTo>
                    <a:pt x="46956" y="89574"/>
                    <a:pt x="26086" y="70299"/>
                    <a:pt x="26086" y="50834"/>
                  </a:cubicBezTo>
                  <a:cubicBezTo>
                    <a:pt x="31304" y="33826"/>
                    <a:pt x="46956" y="17007"/>
                    <a:pt x="78260" y="0"/>
                  </a:cubicBezTo>
                  <a:cubicBezTo>
                    <a:pt x="62608" y="0"/>
                    <a:pt x="62608" y="0"/>
                    <a:pt x="62608" y="0"/>
                  </a:cubicBezTo>
                  <a:cubicBezTo>
                    <a:pt x="26086" y="16818"/>
                    <a:pt x="10434" y="33826"/>
                    <a:pt x="5217" y="50834"/>
                  </a:cubicBezTo>
                  <a:cubicBezTo>
                    <a:pt x="0" y="70299"/>
                    <a:pt x="15652" y="89574"/>
                    <a:pt x="57391" y="10903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13" name="Shape 413"/>
            <p:cNvSpPr/>
            <p:nvPr/>
          </p:nvSpPr>
          <p:spPr>
            <a:xfrm>
              <a:off x="58950439" y="878406361"/>
              <a:ext cx="58950532" cy="159765214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4117" y="21308"/>
                    <a:pt x="21176" y="41495"/>
                    <a:pt x="35294" y="62803"/>
                  </a:cubicBezTo>
                  <a:cubicBezTo>
                    <a:pt x="63529" y="81869"/>
                    <a:pt x="91764" y="100934"/>
                    <a:pt x="120000" y="120000"/>
                  </a:cubicBezTo>
                  <a:cubicBezTo>
                    <a:pt x="105882" y="97570"/>
                    <a:pt x="91764" y="74018"/>
                    <a:pt x="77647" y="51588"/>
                  </a:cubicBezTo>
                  <a:cubicBezTo>
                    <a:pt x="70588" y="50467"/>
                    <a:pt x="70588" y="49345"/>
                    <a:pt x="70588" y="48224"/>
                  </a:cubicBezTo>
                  <a:cubicBezTo>
                    <a:pt x="49411" y="31401"/>
                    <a:pt x="21176" y="15700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14" name="Shape 414"/>
            <p:cNvSpPr/>
            <p:nvPr/>
          </p:nvSpPr>
          <p:spPr>
            <a:xfrm>
              <a:off x="579680618" y="1698332525"/>
              <a:ext cx="143165569" cy="33158780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16756"/>
                    <a:pt x="5853" y="33513"/>
                    <a:pt x="14634" y="50270"/>
                  </a:cubicBezTo>
                  <a:cubicBezTo>
                    <a:pt x="23414" y="63243"/>
                    <a:pt x="35121" y="76756"/>
                    <a:pt x="49756" y="89729"/>
                  </a:cubicBezTo>
                  <a:cubicBezTo>
                    <a:pt x="55609" y="92972"/>
                    <a:pt x="64390" y="96216"/>
                    <a:pt x="70243" y="99459"/>
                  </a:cubicBezTo>
                  <a:cubicBezTo>
                    <a:pt x="87804" y="106486"/>
                    <a:pt x="102439" y="112972"/>
                    <a:pt x="120000" y="120000"/>
                  </a:cubicBezTo>
                  <a:cubicBezTo>
                    <a:pt x="117073" y="118378"/>
                    <a:pt x="114146" y="116216"/>
                    <a:pt x="111219" y="114594"/>
                  </a:cubicBezTo>
                  <a:cubicBezTo>
                    <a:pt x="76097" y="92972"/>
                    <a:pt x="52682" y="71351"/>
                    <a:pt x="38048" y="49729"/>
                  </a:cubicBezTo>
                  <a:cubicBezTo>
                    <a:pt x="32195" y="36756"/>
                    <a:pt x="26341" y="24324"/>
                    <a:pt x="23414" y="11891"/>
                  </a:cubicBezTo>
                  <a:cubicBezTo>
                    <a:pt x="23414" y="11351"/>
                    <a:pt x="20487" y="10810"/>
                    <a:pt x="20487" y="9729"/>
                  </a:cubicBezTo>
                  <a:cubicBezTo>
                    <a:pt x="14634" y="6486"/>
                    <a:pt x="5853" y="3243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15" name="Shape 415"/>
            <p:cNvSpPr/>
            <p:nvPr/>
          </p:nvSpPr>
          <p:spPr>
            <a:xfrm>
              <a:off x="583891068" y="378612958"/>
              <a:ext cx="1563592578" cy="1309470370"/>
            </a:xfrm>
            <a:custGeom>
              <a:pathLst>
                <a:path extrusionOk="0" h="120000" w="120000">
                  <a:moveTo>
                    <a:pt x="1866" y="116719"/>
                  </a:moveTo>
                  <a:cubicBezTo>
                    <a:pt x="2666" y="105512"/>
                    <a:pt x="6933" y="94441"/>
                    <a:pt x="13333" y="83781"/>
                  </a:cubicBezTo>
                  <a:cubicBezTo>
                    <a:pt x="20000" y="73120"/>
                    <a:pt x="29066" y="62870"/>
                    <a:pt x="39733" y="53029"/>
                  </a:cubicBezTo>
                  <a:cubicBezTo>
                    <a:pt x="50400" y="43189"/>
                    <a:pt x="62666" y="33895"/>
                    <a:pt x="76000" y="25011"/>
                  </a:cubicBezTo>
                  <a:cubicBezTo>
                    <a:pt x="82666" y="20637"/>
                    <a:pt x="89866" y="16264"/>
                    <a:pt x="97066" y="12164"/>
                  </a:cubicBezTo>
                  <a:cubicBezTo>
                    <a:pt x="100800" y="10113"/>
                    <a:pt x="104533" y="7927"/>
                    <a:pt x="108266" y="6013"/>
                  </a:cubicBezTo>
                  <a:cubicBezTo>
                    <a:pt x="112266" y="3963"/>
                    <a:pt x="116000" y="2050"/>
                    <a:pt x="120000" y="136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115733" y="1913"/>
                    <a:pt x="112000" y="3826"/>
                    <a:pt x="108000" y="5876"/>
                  </a:cubicBezTo>
                  <a:cubicBezTo>
                    <a:pt x="104266" y="7790"/>
                    <a:pt x="100533" y="9840"/>
                    <a:pt x="96800" y="12027"/>
                  </a:cubicBezTo>
                  <a:cubicBezTo>
                    <a:pt x="89333" y="16127"/>
                    <a:pt x="82133" y="20364"/>
                    <a:pt x="75466" y="24738"/>
                  </a:cubicBezTo>
                  <a:cubicBezTo>
                    <a:pt x="61866" y="33621"/>
                    <a:pt x="49333" y="42915"/>
                    <a:pt x="38666" y="52756"/>
                  </a:cubicBezTo>
                  <a:cubicBezTo>
                    <a:pt x="27733" y="62460"/>
                    <a:pt x="18666" y="72847"/>
                    <a:pt x="12000" y="83507"/>
                  </a:cubicBezTo>
                  <a:cubicBezTo>
                    <a:pt x="5066" y="94305"/>
                    <a:pt x="800" y="105375"/>
                    <a:pt x="0" y="116719"/>
                  </a:cubicBezTo>
                  <a:cubicBezTo>
                    <a:pt x="0" y="116993"/>
                    <a:pt x="0" y="117129"/>
                    <a:pt x="0" y="117403"/>
                  </a:cubicBezTo>
                  <a:cubicBezTo>
                    <a:pt x="533" y="118223"/>
                    <a:pt x="1066" y="119179"/>
                    <a:pt x="1866" y="120000"/>
                  </a:cubicBezTo>
                  <a:cubicBezTo>
                    <a:pt x="1866" y="118906"/>
                    <a:pt x="1866" y="117813"/>
                    <a:pt x="1866" y="11671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16" name="Shape 416"/>
            <p:cNvSpPr/>
            <p:nvPr/>
          </p:nvSpPr>
          <p:spPr>
            <a:xfrm>
              <a:off x="694774472" y="2038360710"/>
              <a:ext cx="122112250" cy="109122718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39452"/>
                    <a:pt x="54857" y="80547"/>
                    <a:pt x="89142" y="119999"/>
                  </a:cubicBezTo>
                  <a:cubicBezTo>
                    <a:pt x="120000" y="119999"/>
                    <a:pt x="120000" y="119999"/>
                    <a:pt x="120000" y="119999"/>
                  </a:cubicBezTo>
                  <a:cubicBezTo>
                    <a:pt x="78857" y="80547"/>
                    <a:pt x="37714" y="39452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17" name="Shape 417"/>
            <p:cNvSpPr/>
            <p:nvPr/>
          </p:nvSpPr>
          <p:spPr>
            <a:xfrm>
              <a:off x="579680618" y="1659747827"/>
              <a:ext cx="28071682" cy="71743728"/>
            </a:xfrm>
            <a:custGeom>
              <a:pathLst>
                <a:path extrusionOk="0" h="120000" w="120000">
                  <a:moveTo>
                    <a:pt x="105000" y="110000"/>
                  </a:moveTo>
                  <a:cubicBezTo>
                    <a:pt x="105000" y="115000"/>
                    <a:pt x="120000" y="117500"/>
                    <a:pt x="120000" y="120000"/>
                  </a:cubicBezTo>
                  <a:cubicBezTo>
                    <a:pt x="120000" y="95000"/>
                    <a:pt x="120000" y="72500"/>
                    <a:pt x="120000" y="47500"/>
                  </a:cubicBezTo>
                  <a:cubicBezTo>
                    <a:pt x="75000" y="32500"/>
                    <a:pt x="45000" y="15000"/>
                    <a:pt x="15000" y="0"/>
                  </a:cubicBezTo>
                  <a:cubicBezTo>
                    <a:pt x="0" y="22500"/>
                    <a:pt x="0" y="42500"/>
                    <a:pt x="0" y="65000"/>
                  </a:cubicBezTo>
                  <a:cubicBezTo>
                    <a:pt x="30000" y="80000"/>
                    <a:pt x="75000" y="95000"/>
                    <a:pt x="105000" y="11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18" name="Shape 418"/>
            <p:cNvSpPr/>
            <p:nvPr/>
          </p:nvSpPr>
          <p:spPr>
            <a:xfrm>
              <a:off x="640034320" y="1946118914"/>
              <a:ext cx="179658754" cy="201364211"/>
            </a:xfrm>
            <a:custGeom>
              <a:pathLst>
                <a:path extrusionOk="0" h="120000" w="120000">
                  <a:moveTo>
                    <a:pt x="16153" y="16000"/>
                  </a:moveTo>
                  <a:cubicBezTo>
                    <a:pt x="11538" y="10666"/>
                    <a:pt x="4615" y="5333"/>
                    <a:pt x="0" y="0"/>
                  </a:cubicBezTo>
                  <a:cubicBezTo>
                    <a:pt x="6923" y="14222"/>
                    <a:pt x="16153" y="28444"/>
                    <a:pt x="27692" y="42666"/>
                  </a:cubicBezTo>
                  <a:cubicBezTo>
                    <a:pt x="30000" y="47111"/>
                    <a:pt x="32307" y="50666"/>
                    <a:pt x="36923" y="55111"/>
                  </a:cubicBezTo>
                  <a:cubicBezTo>
                    <a:pt x="62307" y="76444"/>
                    <a:pt x="90000" y="98666"/>
                    <a:pt x="117692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4615" y="96888"/>
                    <a:pt x="73846" y="73777"/>
                    <a:pt x="55384" y="49777"/>
                  </a:cubicBezTo>
                  <a:cubicBezTo>
                    <a:pt x="41538" y="38222"/>
                    <a:pt x="30000" y="27555"/>
                    <a:pt x="16153" y="16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grpSp>
        <p:nvGrpSpPr>
          <p:cNvPr id="419" name="Shape 419"/>
          <p:cNvGrpSpPr/>
          <p:nvPr/>
        </p:nvGrpSpPr>
        <p:grpSpPr>
          <a:xfrm>
            <a:off x="26986" y="0"/>
            <a:ext cx="2357437" cy="6853237"/>
            <a:chOff x="0" y="0"/>
            <a:chExt cx="2147483647" cy="2147483647"/>
          </a:xfrm>
        </p:grpSpPr>
        <p:sp>
          <p:nvSpPr>
            <p:cNvPr id="420" name="Shape 420"/>
            <p:cNvSpPr/>
            <p:nvPr/>
          </p:nvSpPr>
          <p:spPr>
            <a:xfrm>
              <a:off x="0" y="0"/>
              <a:ext cx="450447728" cy="1378919859"/>
            </a:xfrm>
            <a:custGeom>
              <a:pathLst>
                <a:path extrusionOk="0" h="120000" w="120000">
                  <a:moveTo>
                    <a:pt x="8155" y="27391"/>
                  </a:moveTo>
                  <a:cubicBezTo>
                    <a:pt x="12815" y="37565"/>
                    <a:pt x="19805" y="47869"/>
                    <a:pt x="30291" y="58043"/>
                  </a:cubicBezTo>
                  <a:cubicBezTo>
                    <a:pt x="39611" y="68217"/>
                    <a:pt x="51262" y="78391"/>
                    <a:pt x="66407" y="88565"/>
                  </a:cubicBezTo>
                  <a:cubicBezTo>
                    <a:pt x="80388" y="98739"/>
                    <a:pt x="97864" y="108782"/>
                    <a:pt x="117669" y="118826"/>
                  </a:cubicBezTo>
                  <a:cubicBezTo>
                    <a:pt x="118834" y="119217"/>
                    <a:pt x="120000" y="119608"/>
                    <a:pt x="120000" y="120000"/>
                  </a:cubicBezTo>
                  <a:cubicBezTo>
                    <a:pt x="118834" y="118043"/>
                    <a:pt x="116504" y="115956"/>
                    <a:pt x="115339" y="114000"/>
                  </a:cubicBezTo>
                  <a:cubicBezTo>
                    <a:pt x="115339" y="113608"/>
                    <a:pt x="115339" y="113217"/>
                    <a:pt x="115339" y="112956"/>
                  </a:cubicBezTo>
                  <a:cubicBezTo>
                    <a:pt x="99029" y="104739"/>
                    <a:pt x="85048" y="96652"/>
                    <a:pt x="73398" y="88434"/>
                  </a:cubicBezTo>
                  <a:cubicBezTo>
                    <a:pt x="58252" y="78260"/>
                    <a:pt x="45436" y="68217"/>
                    <a:pt x="34951" y="57913"/>
                  </a:cubicBezTo>
                  <a:cubicBezTo>
                    <a:pt x="24466" y="47739"/>
                    <a:pt x="16310" y="37565"/>
                    <a:pt x="10485" y="27260"/>
                  </a:cubicBezTo>
                  <a:cubicBezTo>
                    <a:pt x="8155" y="22173"/>
                    <a:pt x="5825" y="17086"/>
                    <a:pt x="3495" y="12000"/>
                  </a:cubicBezTo>
                  <a:cubicBezTo>
                    <a:pt x="2330" y="7956"/>
                    <a:pt x="1165" y="4043"/>
                    <a:pt x="116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043"/>
                    <a:pt x="1165" y="7956"/>
                    <a:pt x="1165" y="12000"/>
                  </a:cubicBezTo>
                  <a:cubicBezTo>
                    <a:pt x="3495" y="17086"/>
                    <a:pt x="4660" y="22173"/>
                    <a:pt x="8155" y="2739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21" name="Shape 421"/>
            <p:cNvSpPr/>
            <p:nvPr/>
          </p:nvSpPr>
          <p:spPr>
            <a:xfrm>
              <a:off x="476637488" y="1352668298"/>
              <a:ext cx="385849172" cy="495258681"/>
            </a:xfrm>
            <a:custGeom>
              <a:pathLst>
                <a:path extrusionOk="0" h="120000" w="120000">
                  <a:moveTo>
                    <a:pt x="72272" y="83272"/>
                  </a:moveTo>
                  <a:cubicBezTo>
                    <a:pt x="87272" y="95636"/>
                    <a:pt x="102272" y="108000"/>
                    <a:pt x="120000" y="120000"/>
                  </a:cubicBezTo>
                  <a:cubicBezTo>
                    <a:pt x="120000" y="117454"/>
                    <a:pt x="120000" y="114545"/>
                    <a:pt x="120000" y="112000"/>
                  </a:cubicBezTo>
                  <a:cubicBezTo>
                    <a:pt x="120000" y="111636"/>
                    <a:pt x="120000" y="110909"/>
                    <a:pt x="120000" y="110545"/>
                  </a:cubicBezTo>
                  <a:cubicBezTo>
                    <a:pt x="107727" y="101090"/>
                    <a:pt x="95454" y="91636"/>
                    <a:pt x="84545" y="82181"/>
                  </a:cubicBezTo>
                  <a:cubicBezTo>
                    <a:pt x="51818" y="55272"/>
                    <a:pt x="23181" y="27636"/>
                    <a:pt x="0" y="0"/>
                  </a:cubicBezTo>
                  <a:cubicBezTo>
                    <a:pt x="2727" y="7636"/>
                    <a:pt x="5454" y="15272"/>
                    <a:pt x="9545" y="22909"/>
                  </a:cubicBezTo>
                  <a:cubicBezTo>
                    <a:pt x="28636" y="43272"/>
                    <a:pt x="49090" y="63272"/>
                    <a:pt x="72272" y="832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22" name="Shape 422"/>
            <p:cNvSpPr/>
            <p:nvPr/>
          </p:nvSpPr>
          <p:spPr>
            <a:xfrm>
              <a:off x="892166478" y="1837121397"/>
              <a:ext cx="392832860" cy="310362166"/>
            </a:xfrm>
            <a:custGeom>
              <a:pathLst>
                <a:path extrusionOk="0" h="120000" w="120000">
                  <a:moveTo>
                    <a:pt x="8000" y="8695"/>
                  </a:moveTo>
                  <a:cubicBezTo>
                    <a:pt x="5333" y="5797"/>
                    <a:pt x="2666" y="2898"/>
                    <a:pt x="0" y="0"/>
                  </a:cubicBezTo>
                  <a:cubicBezTo>
                    <a:pt x="0" y="5217"/>
                    <a:pt x="0" y="11014"/>
                    <a:pt x="1333" y="16811"/>
                  </a:cubicBezTo>
                  <a:cubicBezTo>
                    <a:pt x="18666" y="35942"/>
                    <a:pt x="36000" y="55072"/>
                    <a:pt x="56000" y="73623"/>
                  </a:cubicBezTo>
                  <a:cubicBezTo>
                    <a:pt x="72000" y="89275"/>
                    <a:pt x="89333" y="104927"/>
                    <a:pt x="106666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1333" y="104347"/>
                    <a:pt x="84000" y="88115"/>
                    <a:pt x="66666" y="71304"/>
                  </a:cubicBezTo>
                  <a:cubicBezTo>
                    <a:pt x="45333" y="51014"/>
                    <a:pt x="26666" y="29565"/>
                    <a:pt x="8000" y="869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23" name="Shape 423"/>
            <p:cNvSpPr/>
            <p:nvPr/>
          </p:nvSpPr>
          <p:spPr>
            <a:xfrm>
              <a:off x="450448039" y="1367676398"/>
              <a:ext cx="502825365" cy="700565871"/>
            </a:xfrm>
            <a:custGeom>
              <a:pathLst>
                <a:path extrusionOk="0" h="120000" w="120000">
                  <a:moveTo>
                    <a:pt x="105391" y="105096"/>
                  </a:moveTo>
                  <a:cubicBezTo>
                    <a:pt x="97043" y="99700"/>
                    <a:pt x="88695" y="94047"/>
                    <a:pt x="81391" y="88394"/>
                  </a:cubicBezTo>
                  <a:cubicBezTo>
                    <a:pt x="59478" y="72205"/>
                    <a:pt x="42782" y="55503"/>
                    <a:pt x="30260" y="38800"/>
                  </a:cubicBezTo>
                  <a:cubicBezTo>
                    <a:pt x="22956" y="30578"/>
                    <a:pt x="17739" y="22098"/>
                    <a:pt x="13565" y="13618"/>
                  </a:cubicBezTo>
                  <a:cubicBezTo>
                    <a:pt x="9391" y="8993"/>
                    <a:pt x="4173" y="4625"/>
                    <a:pt x="0" y="0"/>
                  </a:cubicBezTo>
                  <a:cubicBezTo>
                    <a:pt x="5217" y="13104"/>
                    <a:pt x="12521" y="26209"/>
                    <a:pt x="21913" y="39057"/>
                  </a:cubicBezTo>
                  <a:cubicBezTo>
                    <a:pt x="34434" y="56017"/>
                    <a:pt x="51130" y="72719"/>
                    <a:pt x="72000" y="89164"/>
                  </a:cubicBezTo>
                  <a:cubicBezTo>
                    <a:pt x="82434" y="97130"/>
                    <a:pt x="93913" y="105353"/>
                    <a:pt x="107478" y="113319"/>
                  </a:cubicBezTo>
                  <a:cubicBezTo>
                    <a:pt x="111652" y="115374"/>
                    <a:pt x="115826" y="117687"/>
                    <a:pt x="120000" y="119999"/>
                  </a:cubicBezTo>
                  <a:cubicBezTo>
                    <a:pt x="118956" y="119229"/>
                    <a:pt x="117913" y="118458"/>
                    <a:pt x="116869" y="117687"/>
                  </a:cubicBezTo>
                  <a:cubicBezTo>
                    <a:pt x="112695" y="113576"/>
                    <a:pt x="108521" y="109207"/>
                    <a:pt x="105391" y="1050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24" name="Shape 424"/>
            <p:cNvSpPr/>
            <p:nvPr/>
          </p:nvSpPr>
          <p:spPr>
            <a:xfrm>
              <a:off x="401561965" y="404173299"/>
              <a:ext cx="158879410" cy="948495115"/>
            </a:xfrm>
            <a:custGeom>
              <a:pathLst>
                <a:path extrusionOk="0" h="120000" w="120000">
                  <a:moveTo>
                    <a:pt x="56666" y="120000"/>
                  </a:moveTo>
                  <a:cubicBezTo>
                    <a:pt x="50000" y="117725"/>
                    <a:pt x="46666" y="115450"/>
                    <a:pt x="43333" y="113175"/>
                  </a:cubicBezTo>
                  <a:cubicBezTo>
                    <a:pt x="26666" y="100473"/>
                    <a:pt x="16666" y="87962"/>
                    <a:pt x="16666" y="75450"/>
                  </a:cubicBezTo>
                  <a:cubicBezTo>
                    <a:pt x="16666" y="62748"/>
                    <a:pt x="26666" y="50236"/>
                    <a:pt x="43333" y="37535"/>
                  </a:cubicBezTo>
                  <a:cubicBezTo>
                    <a:pt x="50000" y="31279"/>
                    <a:pt x="60000" y="25023"/>
                    <a:pt x="73333" y="18767"/>
                  </a:cubicBezTo>
                  <a:cubicBezTo>
                    <a:pt x="86666" y="12511"/>
                    <a:pt x="100000" y="6255"/>
                    <a:pt x="120000" y="0"/>
                  </a:cubicBezTo>
                  <a:cubicBezTo>
                    <a:pt x="116666" y="0"/>
                    <a:pt x="116666" y="0"/>
                    <a:pt x="116666" y="0"/>
                  </a:cubicBezTo>
                  <a:cubicBezTo>
                    <a:pt x="96666" y="6255"/>
                    <a:pt x="80000" y="12511"/>
                    <a:pt x="66666" y="18767"/>
                  </a:cubicBezTo>
                  <a:cubicBezTo>
                    <a:pt x="53333" y="25023"/>
                    <a:pt x="43333" y="31279"/>
                    <a:pt x="33333" y="37535"/>
                  </a:cubicBezTo>
                  <a:cubicBezTo>
                    <a:pt x="13333" y="50047"/>
                    <a:pt x="3333" y="62748"/>
                    <a:pt x="3333" y="75450"/>
                  </a:cubicBezTo>
                  <a:cubicBezTo>
                    <a:pt x="0" y="87393"/>
                    <a:pt x="6666" y="99526"/>
                    <a:pt x="23333" y="111658"/>
                  </a:cubicBezTo>
                  <a:cubicBezTo>
                    <a:pt x="33333" y="114312"/>
                    <a:pt x="43333" y="117156"/>
                    <a:pt x="53333" y="119810"/>
                  </a:cubicBezTo>
                  <a:cubicBezTo>
                    <a:pt x="53333" y="119810"/>
                    <a:pt x="56666" y="120000"/>
                    <a:pt x="56666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25" name="Shape 425"/>
            <p:cNvSpPr/>
            <p:nvPr/>
          </p:nvSpPr>
          <p:spPr>
            <a:xfrm>
              <a:off x="988191776" y="2059237397"/>
              <a:ext cx="122214497" cy="88246249"/>
            </a:xfrm>
            <a:custGeom>
              <a:pathLst>
                <a:path extrusionOk="0" h="120000" w="120000">
                  <a:moveTo>
                    <a:pt x="94285" y="120000"/>
                  </a:moveTo>
                  <a:cubicBezTo>
                    <a:pt x="119999" y="120000"/>
                    <a:pt x="119999" y="120000"/>
                    <a:pt x="119999" y="120000"/>
                  </a:cubicBezTo>
                  <a:cubicBezTo>
                    <a:pt x="77142" y="81355"/>
                    <a:pt x="38571" y="40677"/>
                    <a:pt x="0" y="0"/>
                  </a:cubicBezTo>
                  <a:cubicBezTo>
                    <a:pt x="25714" y="40677"/>
                    <a:pt x="55714" y="81355"/>
                    <a:pt x="94285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26" name="Shape 426"/>
            <p:cNvSpPr/>
            <p:nvPr/>
          </p:nvSpPr>
          <p:spPr>
            <a:xfrm>
              <a:off x="432988839" y="1287234398"/>
              <a:ext cx="75075174" cy="160283843"/>
            </a:xfrm>
            <a:custGeom>
              <a:pathLst>
                <a:path extrusionOk="0" h="120000" w="120000">
                  <a:moveTo>
                    <a:pt x="28235" y="60560"/>
                  </a:moveTo>
                  <a:cubicBezTo>
                    <a:pt x="56470" y="80747"/>
                    <a:pt x="91764" y="99813"/>
                    <a:pt x="120000" y="120000"/>
                  </a:cubicBezTo>
                  <a:cubicBezTo>
                    <a:pt x="98823" y="96448"/>
                    <a:pt x="84705" y="72897"/>
                    <a:pt x="70588" y="49345"/>
                  </a:cubicBezTo>
                  <a:cubicBezTo>
                    <a:pt x="70588" y="49345"/>
                    <a:pt x="63529" y="48224"/>
                    <a:pt x="63529" y="48224"/>
                  </a:cubicBezTo>
                  <a:cubicBezTo>
                    <a:pt x="42352" y="32523"/>
                    <a:pt x="21176" y="15700"/>
                    <a:pt x="0" y="0"/>
                  </a:cubicBezTo>
                  <a:cubicBezTo>
                    <a:pt x="0" y="2242"/>
                    <a:pt x="0" y="5607"/>
                    <a:pt x="0" y="8971"/>
                  </a:cubicBezTo>
                  <a:cubicBezTo>
                    <a:pt x="7058" y="25794"/>
                    <a:pt x="21176" y="43738"/>
                    <a:pt x="28235" y="6056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27" name="Shape 427"/>
            <p:cNvSpPr/>
            <p:nvPr/>
          </p:nvSpPr>
          <p:spPr>
            <a:xfrm>
              <a:off x="862485479" y="985876998"/>
              <a:ext cx="1284998167" cy="851244322"/>
            </a:xfrm>
            <a:custGeom>
              <a:pathLst>
                <a:path extrusionOk="0" h="120000" w="120000">
                  <a:moveTo>
                    <a:pt x="3265" y="116830"/>
                  </a:moveTo>
                  <a:cubicBezTo>
                    <a:pt x="3673" y="105845"/>
                    <a:pt x="7755" y="94647"/>
                    <a:pt x="14285" y="83873"/>
                  </a:cubicBezTo>
                  <a:cubicBezTo>
                    <a:pt x="20816" y="73309"/>
                    <a:pt x="29795" y="62957"/>
                    <a:pt x="40408" y="53239"/>
                  </a:cubicBezTo>
                  <a:cubicBezTo>
                    <a:pt x="50612" y="43309"/>
                    <a:pt x="62857" y="34014"/>
                    <a:pt x="76326" y="25140"/>
                  </a:cubicBezTo>
                  <a:cubicBezTo>
                    <a:pt x="82857" y="20704"/>
                    <a:pt x="89795" y="16267"/>
                    <a:pt x="97142" y="12253"/>
                  </a:cubicBezTo>
                  <a:cubicBezTo>
                    <a:pt x="100816" y="10140"/>
                    <a:pt x="104489" y="8028"/>
                    <a:pt x="108163" y="5915"/>
                  </a:cubicBezTo>
                  <a:cubicBezTo>
                    <a:pt x="111836" y="4014"/>
                    <a:pt x="115918" y="1901"/>
                    <a:pt x="120000" y="0"/>
                  </a:cubicBezTo>
                  <a:cubicBezTo>
                    <a:pt x="119591" y="0"/>
                    <a:pt x="119591" y="0"/>
                    <a:pt x="119591" y="0"/>
                  </a:cubicBezTo>
                  <a:cubicBezTo>
                    <a:pt x="115510" y="1901"/>
                    <a:pt x="111428" y="3802"/>
                    <a:pt x="107755" y="5704"/>
                  </a:cubicBezTo>
                  <a:cubicBezTo>
                    <a:pt x="104081" y="7816"/>
                    <a:pt x="100408" y="9929"/>
                    <a:pt x="96734" y="11830"/>
                  </a:cubicBezTo>
                  <a:cubicBezTo>
                    <a:pt x="88979" y="16056"/>
                    <a:pt x="82040" y="20281"/>
                    <a:pt x="75510" y="24718"/>
                  </a:cubicBezTo>
                  <a:cubicBezTo>
                    <a:pt x="61632" y="33591"/>
                    <a:pt x="49387" y="42887"/>
                    <a:pt x="38775" y="52605"/>
                  </a:cubicBezTo>
                  <a:cubicBezTo>
                    <a:pt x="27755" y="62535"/>
                    <a:pt x="18775" y="72887"/>
                    <a:pt x="12244" y="83661"/>
                  </a:cubicBezTo>
                  <a:cubicBezTo>
                    <a:pt x="5306" y="94014"/>
                    <a:pt x="1224" y="105000"/>
                    <a:pt x="0" y="115985"/>
                  </a:cubicBezTo>
                  <a:cubicBezTo>
                    <a:pt x="1224" y="117253"/>
                    <a:pt x="2040" y="118521"/>
                    <a:pt x="2857" y="120000"/>
                  </a:cubicBezTo>
                  <a:cubicBezTo>
                    <a:pt x="2857" y="118943"/>
                    <a:pt x="2857" y="117887"/>
                    <a:pt x="3265" y="11683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28" name="Shape 428"/>
            <p:cNvSpPr/>
            <p:nvPr/>
          </p:nvSpPr>
          <p:spPr>
            <a:xfrm>
              <a:off x="953273276" y="2068241797"/>
              <a:ext cx="109993604" cy="7924135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40754"/>
                    <a:pt x="57600" y="81509"/>
                    <a:pt x="9120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6800" y="81509"/>
                    <a:pt x="38400" y="40754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29" name="Shape 429"/>
            <p:cNvSpPr/>
            <p:nvPr/>
          </p:nvSpPr>
          <p:spPr>
            <a:xfrm>
              <a:off x="862485479" y="1847926997"/>
              <a:ext cx="125706341" cy="211310279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25531"/>
                    <a:pt x="8275" y="51063"/>
                    <a:pt x="28965" y="75744"/>
                  </a:cubicBezTo>
                  <a:cubicBezTo>
                    <a:pt x="45517" y="83404"/>
                    <a:pt x="57931" y="91914"/>
                    <a:pt x="74482" y="99574"/>
                  </a:cubicBezTo>
                  <a:cubicBezTo>
                    <a:pt x="91034" y="106382"/>
                    <a:pt x="103448" y="113191"/>
                    <a:pt x="120000" y="120000"/>
                  </a:cubicBezTo>
                  <a:cubicBezTo>
                    <a:pt x="115862" y="118297"/>
                    <a:pt x="115862" y="116595"/>
                    <a:pt x="111724" y="114893"/>
                  </a:cubicBezTo>
                  <a:cubicBezTo>
                    <a:pt x="66206" y="83404"/>
                    <a:pt x="41379" y="51063"/>
                    <a:pt x="33103" y="18723"/>
                  </a:cubicBezTo>
                  <a:cubicBezTo>
                    <a:pt x="28965" y="15319"/>
                    <a:pt x="20689" y="12765"/>
                    <a:pt x="16551" y="9361"/>
                  </a:cubicBezTo>
                  <a:cubicBezTo>
                    <a:pt x="8275" y="5957"/>
                    <a:pt x="4137" y="255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30" name="Shape 430"/>
            <p:cNvSpPr/>
            <p:nvPr/>
          </p:nvSpPr>
          <p:spPr>
            <a:xfrm>
              <a:off x="862485479" y="1808906397"/>
              <a:ext cx="34918429" cy="71437470"/>
            </a:xfrm>
            <a:custGeom>
              <a:pathLst>
                <a:path extrusionOk="0" h="120000" w="120000">
                  <a:moveTo>
                    <a:pt x="0" y="65000"/>
                  </a:moveTo>
                  <a:cubicBezTo>
                    <a:pt x="15000" y="72500"/>
                    <a:pt x="30000" y="82500"/>
                    <a:pt x="60000" y="92500"/>
                  </a:cubicBezTo>
                  <a:cubicBezTo>
                    <a:pt x="75000" y="102500"/>
                    <a:pt x="105000" y="110000"/>
                    <a:pt x="120000" y="120000"/>
                  </a:cubicBezTo>
                  <a:cubicBezTo>
                    <a:pt x="105000" y="95000"/>
                    <a:pt x="105000" y="70000"/>
                    <a:pt x="105000" y="47500"/>
                  </a:cubicBezTo>
                  <a:cubicBezTo>
                    <a:pt x="75000" y="30000"/>
                    <a:pt x="45000" y="15000"/>
                    <a:pt x="0" y="0"/>
                  </a:cubicBezTo>
                  <a:cubicBezTo>
                    <a:pt x="0" y="2500"/>
                    <a:pt x="0" y="7500"/>
                    <a:pt x="0" y="10000"/>
                  </a:cubicBezTo>
                  <a:cubicBezTo>
                    <a:pt x="0" y="27500"/>
                    <a:pt x="0" y="47500"/>
                    <a:pt x="0" y="65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31" name="Shape 431"/>
            <p:cNvSpPr/>
            <p:nvPr/>
          </p:nvSpPr>
          <p:spPr>
            <a:xfrm>
              <a:off x="892166478" y="1981196597"/>
              <a:ext cx="192051356" cy="166286979"/>
            </a:xfrm>
            <a:custGeom>
              <a:pathLst>
                <a:path extrusionOk="0" h="120000" w="120000">
                  <a:moveTo>
                    <a:pt x="30000" y="30270"/>
                  </a:moveTo>
                  <a:cubicBezTo>
                    <a:pt x="19090" y="20540"/>
                    <a:pt x="10909" y="9729"/>
                    <a:pt x="0" y="0"/>
                  </a:cubicBezTo>
                  <a:cubicBezTo>
                    <a:pt x="8181" y="17297"/>
                    <a:pt x="19090" y="35675"/>
                    <a:pt x="30000" y="52972"/>
                  </a:cubicBezTo>
                  <a:cubicBezTo>
                    <a:pt x="32727" y="56216"/>
                    <a:pt x="35454" y="59459"/>
                    <a:pt x="38181" y="62702"/>
                  </a:cubicBezTo>
                  <a:cubicBezTo>
                    <a:pt x="60000" y="82162"/>
                    <a:pt x="81818" y="101621"/>
                    <a:pt x="106363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5454" y="99459"/>
                    <a:pt x="76363" y="77837"/>
                    <a:pt x="60000" y="56216"/>
                  </a:cubicBezTo>
                  <a:cubicBezTo>
                    <a:pt x="49090" y="47567"/>
                    <a:pt x="40909" y="38918"/>
                    <a:pt x="30000" y="3027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432" name="Shape 432"/>
          <p:cNvSpPr/>
          <p:nvPr/>
        </p:nvSpPr>
        <p:spPr>
          <a:xfrm>
            <a:off x="0" y="0"/>
            <a:ext cx="182561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3" name="Shape 433"/>
          <p:cNvSpPr/>
          <p:nvPr/>
        </p:nvSpPr>
        <p:spPr>
          <a:xfrm flipH="1" rot="10800000">
            <a:off x="-4761" y="3178174"/>
            <a:ext cx="1589087" cy="508000"/>
          </a:xfrm>
          <a:custGeom>
            <a:pathLst>
              <a:path extrusionOk="0" h="120000" w="12000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34" name="Shape 434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35" name="Shape 435"/>
          <p:cNvSpPr txBox="1"/>
          <p:nvPr>
            <p:ph idx="1" type="body"/>
          </p:nvPr>
        </p:nvSpPr>
        <p:spPr>
          <a:xfrm>
            <a:off x="2589211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36" name="Shape 436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37" name="Shape 437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38" name="Shape 438"/>
          <p:cNvSpPr txBox="1"/>
          <p:nvPr>
            <p:ph idx="12" type="sldNum"/>
          </p:nvPr>
        </p:nvSpPr>
        <p:spPr>
          <a:xfrm>
            <a:off x="531812" y="324485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7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6" name="Shape 446"/>
          <p:cNvGrpSpPr/>
          <p:nvPr/>
        </p:nvGrpSpPr>
        <p:grpSpPr>
          <a:xfrm>
            <a:off x="0" y="228599"/>
            <a:ext cx="2851150" cy="6638925"/>
            <a:chOff x="0" y="0"/>
            <a:chExt cx="2147483647" cy="2147483647"/>
          </a:xfrm>
        </p:grpSpPr>
        <p:sp>
          <p:nvSpPr>
            <p:cNvPr id="447" name="Shape 447"/>
            <p:cNvSpPr/>
            <p:nvPr/>
          </p:nvSpPr>
          <p:spPr>
            <a:xfrm>
              <a:off x="0" y="759034766"/>
              <a:ext cx="75793541" cy="202570006"/>
            </a:xfrm>
            <a:custGeom>
              <a:pathLst>
                <a:path extrusionOk="0" h="120000" w="120000">
                  <a:moveTo>
                    <a:pt x="120000" y="120000"/>
                  </a:moveTo>
                  <a:cubicBezTo>
                    <a:pt x="109090" y="103235"/>
                    <a:pt x="103636" y="87352"/>
                    <a:pt x="92727" y="70588"/>
                  </a:cubicBezTo>
                  <a:cubicBezTo>
                    <a:pt x="60000" y="47647"/>
                    <a:pt x="32727" y="23823"/>
                    <a:pt x="0" y="0"/>
                  </a:cubicBezTo>
                  <a:cubicBezTo>
                    <a:pt x="0" y="30882"/>
                    <a:pt x="0" y="30882"/>
                    <a:pt x="0" y="30882"/>
                  </a:cubicBezTo>
                  <a:cubicBezTo>
                    <a:pt x="32727" y="56470"/>
                    <a:pt x="70909" y="82941"/>
                    <a:pt x="109090" y="109411"/>
                  </a:cubicBezTo>
                  <a:cubicBezTo>
                    <a:pt x="109090" y="112941"/>
                    <a:pt x="114545" y="116470"/>
                    <a:pt x="12000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48" name="Shape 448"/>
            <p:cNvSpPr/>
            <p:nvPr/>
          </p:nvSpPr>
          <p:spPr>
            <a:xfrm>
              <a:off x="96847759" y="947135558"/>
              <a:ext cx="487044128" cy="751197111"/>
            </a:xfrm>
            <a:custGeom>
              <a:pathLst>
                <a:path extrusionOk="0" h="120000" w="120000">
                  <a:moveTo>
                    <a:pt x="73714" y="83333"/>
                  </a:moveTo>
                  <a:cubicBezTo>
                    <a:pt x="88285" y="95714"/>
                    <a:pt x="102857" y="107857"/>
                    <a:pt x="119142" y="120000"/>
                  </a:cubicBezTo>
                  <a:cubicBezTo>
                    <a:pt x="119142" y="117857"/>
                    <a:pt x="119142" y="115952"/>
                    <a:pt x="120000" y="113809"/>
                  </a:cubicBezTo>
                  <a:cubicBezTo>
                    <a:pt x="106285" y="103571"/>
                    <a:pt x="93428" y="93095"/>
                    <a:pt x="81428" y="82619"/>
                  </a:cubicBezTo>
                  <a:cubicBezTo>
                    <a:pt x="49714" y="55476"/>
                    <a:pt x="23142" y="27857"/>
                    <a:pt x="0" y="0"/>
                  </a:cubicBezTo>
                  <a:cubicBezTo>
                    <a:pt x="1714" y="4761"/>
                    <a:pt x="3428" y="9761"/>
                    <a:pt x="5142" y="14523"/>
                  </a:cubicBezTo>
                  <a:cubicBezTo>
                    <a:pt x="25714" y="37619"/>
                    <a:pt x="48000" y="60714"/>
                    <a:pt x="73714" y="83333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49" name="Shape 449"/>
            <p:cNvSpPr/>
            <p:nvPr/>
          </p:nvSpPr>
          <p:spPr>
            <a:xfrm>
              <a:off x="607752319" y="1688083326"/>
              <a:ext cx="458972457" cy="459399836"/>
            </a:xfrm>
            <a:custGeom>
              <a:pathLst>
                <a:path extrusionOk="0" h="120000" w="120000">
                  <a:moveTo>
                    <a:pt x="7272" y="8571"/>
                  </a:moveTo>
                  <a:cubicBezTo>
                    <a:pt x="4545" y="5844"/>
                    <a:pt x="1818" y="3116"/>
                    <a:pt x="0" y="0"/>
                  </a:cubicBezTo>
                  <a:cubicBezTo>
                    <a:pt x="0" y="3896"/>
                    <a:pt x="0" y="7402"/>
                    <a:pt x="0" y="11298"/>
                  </a:cubicBezTo>
                  <a:cubicBezTo>
                    <a:pt x="19090" y="33116"/>
                    <a:pt x="40000" y="54545"/>
                    <a:pt x="61818" y="75584"/>
                  </a:cubicBezTo>
                  <a:cubicBezTo>
                    <a:pt x="77272" y="90389"/>
                    <a:pt x="94545" y="105194"/>
                    <a:pt x="111818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2727" y="104805"/>
                    <a:pt x="85454" y="89610"/>
                    <a:pt x="70000" y="74025"/>
                  </a:cubicBezTo>
                  <a:cubicBezTo>
                    <a:pt x="47272" y="52597"/>
                    <a:pt x="26363" y="30779"/>
                    <a:pt x="7272" y="8571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50" name="Shape 450"/>
            <p:cNvSpPr/>
            <p:nvPr/>
          </p:nvSpPr>
          <p:spPr>
            <a:xfrm>
              <a:off x="722846222" y="2029920511"/>
              <a:ext cx="129129734" cy="117563135"/>
            </a:xfrm>
            <a:custGeom>
              <a:pathLst>
                <a:path extrusionOk="0" h="120000" w="120000">
                  <a:moveTo>
                    <a:pt x="90810" y="120000"/>
                  </a:move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7837" y="80506"/>
                    <a:pt x="38918" y="41012"/>
                    <a:pt x="0" y="0"/>
                  </a:cubicBezTo>
                  <a:cubicBezTo>
                    <a:pt x="25945" y="41012"/>
                    <a:pt x="55135" y="80506"/>
                    <a:pt x="9081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51" name="Shape 451"/>
            <p:cNvSpPr/>
            <p:nvPr/>
          </p:nvSpPr>
          <p:spPr>
            <a:xfrm>
              <a:off x="75793521" y="961604757"/>
              <a:ext cx="618981007" cy="1076755964"/>
            </a:xfrm>
            <a:custGeom>
              <a:pathLst>
                <a:path extrusionOk="0" h="120000" w="120000">
                  <a:moveTo>
                    <a:pt x="109213" y="109695"/>
                  </a:moveTo>
                  <a:cubicBezTo>
                    <a:pt x="97752" y="102714"/>
                    <a:pt x="87640" y="95734"/>
                    <a:pt x="78202" y="88753"/>
                  </a:cubicBezTo>
                  <a:cubicBezTo>
                    <a:pt x="56629" y="72631"/>
                    <a:pt x="39775" y="56011"/>
                    <a:pt x="26966" y="39224"/>
                  </a:cubicBezTo>
                  <a:cubicBezTo>
                    <a:pt x="19550" y="29085"/>
                    <a:pt x="13483" y="18781"/>
                    <a:pt x="8089" y="8476"/>
                  </a:cubicBezTo>
                  <a:cubicBezTo>
                    <a:pt x="5393" y="5650"/>
                    <a:pt x="2696" y="2825"/>
                    <a:pt x="0" y="0"/>
                  </a:cubicBezTo>
                  <a:cubicBezTo>
                    <a:pt x="5393" y="13130"/>
                    <a:pt x="12808" y="26426"/>
                    <a:pt x="22247" y="39390"/>
                  </a:cubicBezTo>
                  <a:cubicBezTo>
                    <a:pt x="34382" y="56343"/>
                    <a:pt x="51235" y="72963"/>
                    <a:pt x="72134" y="89252"/>
                  </a:cubicBezTo>
                  <a:cubicBezTo>
                    <a:pt x="82921" y="97396"/>
                    <a:pt x="95056" y="105373"/>
                    <a:pt x="107865" y="113185"/>
                  </a:cubicBezTo>
                  <a:cubicBezTo>
                    <a:pt x="111910" y="115512"/>
                    <a:pt x="115955" y="117673"/>
                    <a:pt x="120000" y="120000"/>
                  </a:cubicBezTo>
                  <a:cubicBezTo>
                    <a:pt x="118651" y="119168"/>
                    <a:pt x="117977" y="118504"/>
                    <a:pt x="117303" y="117673"/>
                  </a:cubicBezTo>
                  <a:cubicBezTo>
                    <a:pt x="113932" y="115013"/>
                    <a:pt x="111235" y="112354"/>
                    <a:pt x="109213" y="109695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52" name="Shape 452"/>
            <p:cNvSpPr/>
            <p:nvPr/>
          </p:nvSpPr>
          <p:spPr>
            <a:xfrm>
              <a:off x="16843078" y="0"/>
              <a:ext cx="80004732" cy="947135426"/>
            </a:xfrm>
            <a:custGeom>
              <a:pathLst>
                <a:path extrusionOk="0" h="120000" w="120000">
                  <a:moveTo>
                    <a:pt x="57391" y="109039"/>
                  </a:moveTo>
                  <a:cubicBezTo>
                    <a:pt x="62608" y="109795"/>
                    <a:pt x="62608" y="110551"/>
                    <a:pt x="62608" y="111307"/>
                  </a:cubicBezTo>
                  <a:cubicBezTo>
                    <a:pt x="78260" y="113952"/>
                    <a:pt x="99130" y="116598"/>
                    <a:pt x="114782" y="119433"/>
                  </a:cubicBezTo>
                  <a:cubicBezTo>
                    <a:pt x="114782" y="119622"/>
                    <a:pt x="114782" y="119811"/>
                    <a:pt x="120000" y="120000"/>
                  </a:cubicBezTo>
                  <a:cubicBezTo>
                    <a:pt x="109565" y="116220"/>
                    <a:pt x="99130" y="112629"/>
                    <a:pt x="88695" y="108850"/>
                  </a:cubicBezTo>
                  <a:cubicBezTo>
                    <a:pt x="46956" y="89574"/>
                    <a:pt x="26086" y="70299"/>
                    <a:pt x="26086" y="50834"/>
                  </a:cubicBezTo>
                  <a:cubicBezTo>
                    <a:pt x="31304" y="33826"/>
                    <a:pt x="46956" y="17007"/>
                    <a:pt x="78260" y="0"/>
                  </a:cubicBezTo>
                  <a:cubicBezTo>
                    <a:pt x="62608" y="0"/>
                    <a:pt x="62608" y="0"/>
                    <a:pt x="62608" y="0"/>
                  </a:cubicBezTo>
                  <a:cubicBezTo>
                    <a:pt x="26086" y="16818"/>
                    <a:pt x="10434" y="33826"/>
                    <a:pt x="5217" y="50834"/>
                  </a:cubicBezTo>
                  <a:cubicBezTo>
                    <a:pt x="0" y="70299"/>
                    <a:pt x="15652" y="89574"/>
                    <a:pt x="57391" y="10903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53" name="Shape 453"/>
            <p:cNvSpPr/>
            <p:nvPr/>
          </p:nvSpPr>
          <p:spPr>
            <a:xfrm>
              <a:off x="58950439" y="878406361"/>
              <a:ext cx="58950532" cy="159765214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4117" y="21308"/>
                    <a:pt x="21176" y="41495"/>
                    <a:pt x="35294" y="62803"/>
                  </a:cubicBezTo>
                  <a:cubicBezTo>
                    <a:pt x="63529" y="81869"/>
                    <a:pt x="91764" y="100934"/>
                    <a:pt x="120000" y="120000"/>
                  </a:cubicBezTo>
                  <a:cubicBezTo>
                    <a:pt x="105882" y="97570"/>
                    <a:pt x="91764" y="74018"/>
                    <a:pt x="77647" y="51588"/>
                  </a:cubicBezTo>
                  <a:cubicBezTo>
                    <a:pt x="70588" y="50467"/>
                    <a:pt x="70588" y="49345"/>
                    <a:pt x="70588" y="48224"/>
                  </a:cubicBezTo>
                  <a:cubicBezTo>
                    <a:pt x="49411" y="31401"/>
                    <a:pt x="21176" y="15700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54" name="Shape 454"/>
            <p:cNvSpPr/>
            <p:nvPr/>
          </p:nvSpPr>
          <p:spPr>
            <a:xfrm>
              <a:off x="579680618" y="1698332525"/>
              <a:ext cx="143165569" cy="33158780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16756"/>
                    <a:pt x="5853" y="33513"/>
                    <a:pt x="14634" y="50270"/>
                  </a:cubicBezTo>
                  <a:cubicBezTo>
                    <a:pt x="23414" y="63243"/>
                    <a:pt x="35121" y="76756"/>
                    <a:pt x="49756" y="89729"/>
                  </a:cubicBezTo>
                  <a:cubicBezTo>
                    <a:pt x="55609" y="92972"/>
                    <a:pt x="64390" y="96216"/>
                    <a:pt x="70243" y="99459"/>
                  </a:cubicBezTo>
                  <a:cubicBezTo>
                    <a:pt x="87804" y="106486"/>
                    <a:pt x="102439" y="112972"/>
                    <a:pt x="120000" y="120000"/>
                  </a:cubicBezTo>
                  <a:cubicBezTo>
                    <a:pt x="117073" y="118378"/>
                    <a:pt x="114146" y="116216"/>
                    <a:pt x="111219" y="114594"/>
                  </a:cubicBezTo>
                  <a:cubicBezTo>
                    <a:pt x="76097" y="92972"/>
                    <a:pt x="52682" y="71351"/>
                    <a:pt x="38048" y="49729"/>
                  </a:cubicBezTo>
                  <a:cubicBezTo>
                    <a:pt x="32195" y="36756"/>
                    <a:pt x="26341" y="24324"/>
                    <a:pt x="23414" y="11891"/>
                  </a:cubicBezTo>
                  <a:cubicBezTo>
                    <a:pt x="23414" y="11351"/>
                    <a:pt x="20487" y="10810"/>
                    <a:pt x="20487" y="9729"/>
                  </a:cubicBezTo>
                  <a:cubicBezTo>
                    <a:pt x="14634" y="6486"/>
                    <a:pt x="5853" y="3243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55" name="Shape 455"/>
            <p:cNvSpPr/>
            <p:nvPr/>
          </p:nvSpPr>
          <p:spPr>
            <a:xfrm>
              <a:off x="583891068" y="378612958"/>
              <a:ext cx="1563592578" cy="1309470370"/>
            </a:xfrm>
            <a:custGeom>
              <a:pathLst>
                <a:path extrusionOk="0" h="120000" w="120000">
                  <a:moveTo>
                    <a:pt x="1866" y="116719"/>
                  </a:moveTo>
                  <a:cubicBezTo>
                    <a:pt x="2666" y="105512"/>
                    <a:pt x="6933" y="94441"/>
                    <a:pt x="13333" y="83781"/>
                  </a:cubicBezTo>
                  <a:cubicBezTo>
                    <a:pt x="20000" y="73120"/>
                    <a:pt x="29066" y="62870"/>
                    <a:pt x="39733" y="53029"/>
                  </a:cubicBezTo>
                  <a:cubicBezTo>
                    <a:pt x="50400" y="43189"/>
                    <a:pt x="62666" y="33895"/>
                    <a:pt x="76000" y="25011"/>
                  </a:cubicBezTo>
                  <a:cubicBezTo>
                    <a:pt x="82666" y="20637"/>
                    <a:pt x="89866" y="16264"/>
                    <a:pt x="97066" y="12164"/>
                  </a:cubicBezTo>
                  <a:cubicBezTo>
                    <a:pt x="100800" y="10113"/>
                    <a:pt x="104533" y="7927"/>
                    <a:pt x="108266" y="6013"/>
                  </a:cubicBezTo>
                  <a:cubicBezTo>
                    <a:pt x="112266" y="3963"/>
                    <a:pt x="116000" y="2050"/>
                    <a:pt x="120000" y="136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115733" y="1913"/>
                    <a:pt x="112000" y="3826"/>
                    <a:pt x="108000" y="5876"/>
                  </a:cubicBezTo>
                  <a:cubicBezTo>
                    <a:pt x="104266" y="7790"/>
                    <a:pt x="100533" y="9840"/>
                    <a:pt x="96800" y="12027"/>
                  </a:cubicBezTo>
                  <a:cubicBezTo>
                    <a:pt x="89333" y="16127"/>
                    <a:pt x="82133" y="20364"/>
                    <a:pt x="75466" y="24738"/>
                  </a:cubicBezTo>
                  <a:cubicBezTo>
                    <a:pt x="61866" y="33621"/>
                    <a:pt x="49333" y="42915"/>
                    <a:pt x="38666" y="52756"/>
                  </a:cubicBezTo>
                  <a:cubicBezTo>
                    <a:pt x="27733" y="62460"/>
                    <a:pt x="18666" y="72847"/>
                    <a:pt x="12000" y="83507"/>
                  </a:cubicBezTo>
                  <a:cubicBezTo>
                    <a:pt x="5066" y="94305"/>
                    <a:pt x="800" y="105375"/>
                    <a:pt x="0" y="116719"/>
                  </a:cubicBezTo>
                  <a:cubicBezTo>
                    <a:pt x="0" y="116993"/>
                    <a:pt x="0" y="117129"/>
                    <a:pt x="0" y="117403"/>
                  </a:cubicBezTo>
                  <a:cubicBezTo>
                    <a:pt x="533" y="118223"/>
                    <a:pt x="1066" y="119179"/>
                    <a:pt x="1866" y="120000"/>
                  </a:cubicBezTo>
                  <a:cubicBezTo>
                    <a:pt x="1866" y="118906"/>
                    <a:pt x="1866" y="117813"/>
                    <a:pt x="1866" y="11671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56" name="Shape 456"/>
            <p:cNvSpPr/>
            <p:nvPr/>
          </p:nvSpPr>
          <p:spPr>
            <a:xfrm>
              <a:off x="694774472" y="2038360710"/>
              <a:ext cx="122112250" cy="109122718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39452"/>
                    <a:pt x="54857" y="80547"/>
                    <a:pt x="89142" y="119999"/>
                  </a:cubicBezTo>
                  <a:cubicBezTo>
                    <a:pt x="120000" y="119999"/>
                    <a:pt x="120000" y="119999"/>
                    <a:pt x="120000" y="119999"/>
                  </a:cubicBezTo>
                  <a:cubicBezTo>
                    <a:pt x="78857" y="80547"/>
                    <a:pt x="37714" y="39452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57" name="Shape 457"/>
            <p:cNvSpPr/>
            <p:nvPr/>
          </p:nvSpPr>
          <p:spPr>
            <a:xfrm>
              <a:off x="579680618" y="1659747827"/>
              <a:ext cx="28071682" cy="71743728"/>
            </a:xfrm>
            <a:custGeom>
              <a:pathLst>
                <a:path extrusionOk="0" h="120000" w="120000">
                  <a:moveTo>
                    <a:pt x="105000" y="110000"/>
                  </a:moveTo>
                  <a:cubicBezTo>
                    <a:pt x="105000" y="115000"/>
                    <a:pt x="120000" y="117500"/>
                    <a:pt x="120000" y="120000"/>
                  </a:cubicBezTo>
                  <a:cubicBezTo>
                    <a:pt x="120000" y="95000"/>
                    <a:pt x="120000" y="72500"/>
                    <a:pt x="120000" y="47500"/>
                  </a:cubicBezTo>
                  <a:cubicBezTo>
                    <a:pt x="75000" y="32500"/>
                    <a:pt x="45000" y="15000"/>
                    <a:pt x="15000" y="0"/>
                  </a:cubicBezTo>
                  <a:cubicBezTo>
                    <a:pt x="0" y="22500"/>
                    <a:pt x="0" y="42500"/>
                    <a:pt x="0" y="65000"/>
                  </a:cubicBezTo>
                  <a:cubicBezTo>
                    <a:pt x="30000" y="80000"/>
                    <a:pt x="75000" y="95000"/>
                    <a:pt x="105000" y="11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58" name="Shape 458"/>
            <p:cNvSpPr/>
            <p:nvPr/>
          </p:nvSpPr>
          <p:spPr>
            <a:xfrm>
              <a:off x="640034320" y="1946118914"/>
              <a:ext cx="179658754" cy="201364211"/>
            </a:xfrm>
            <a:custGeom>
              <a:pathLst>
                <a:path extrusionOk="0" h="120000" w="120000">
                  <a:moveTo>
                    <a:pt x="16153" y="16000"/>
                  </a:moveTo>
                  <a:cubicBezTo>
                    <a:pt x="11538" y="10666"/>
                    <a:pt x="4615" y="5333"/>
                    <a:pt x="0" y="0"/>
                  </a:cubicBezTo>
                  <a:cubicBezTo>
                    <a:pt x="6923" y="14222"/>
                    <a:pt x="16153" y="28444"/>
                    <a:pt x="27692" y="42666"/>
                  </a:cubicBezTo>
                  <a:cubicBezTo>
                    <a:pt x="30000" y="47111"/>
                    <a:pt x="32307" y="50666"/>
                    <a:pt x="36923" y="55111"/>
                  </a:cubicBezTo>
                  <a:cubicBezTo>
                    <a:pt x="62307" y="76444"/>
                    <a:pt x="90000" y="98666"/>
                    <a:pt x="117692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4615" y="96888"/>
                    <a:pt x="73846" y="73777"/>
                    <a:pt x="55384" y="49777"/>
                  </a:cubicBezTo>
                  <a:cubicBezTo>
                    <a:pt x="41538" y="38222"/>
                    <a:pt x="30000" y="27555"/>
                    <a:pt x="16153" y="16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grpSp>
        <p:nvGrpSpPr>
          <p:cNvPr id="459" name="Shape 459"/>
          <p:cNvGrpSpPr/>
          <p:nvPr/>
        </p:nvGrpSpPr>
        <p:grpSpPr>
          <a:xfrm>
            <a:off x="26986" y="0"/>
            <a:ext cx="2357437" cy="6853237"/>
            <a:chOff x="0" y="0"/>
            <a:chExt cx="2147483647" cy="2147483647"/>
          </a:xfrm>
        </p:grpSpPr>
        <p:sp>
          <p:nvSpPr>
            <p:cNvPr id="460" name="Shape 460"/>
            <p:cNvSpPr/>
            <p:nvPr/>
          </p:nvSpPr>
          <p:spPr>
            <a:xfrm>
              <a:off x="0" y="0"/>
              <a:ext cx="450447728" cy="1378919859"/>
            </a:xfrm>
            <a:custGeom>
              <a:pathLst>
                <a:path extrusionOk="0" h="120000" w="120000">
                  <a:moveTo>
                    <a:pt x="8155" y="27391"/>
                  </a:moveTo>
                  <a:cubicBezTo>
                    <a:pt x="12815" y="37565"/>
                    <a:pt x="19805" y="47869"/>
                    <a:pt x="30291" y="58043"/>
                  </a:cubicBezTo>
                  <a:cubicBezTo>
                    <a:pt x="39611" y="68217"/>
                    <a:pt x="51262" y="78391"/>
                    <a:pt x="66407" y="88565"/>
                  </a:cubicBezTo>
                  <a:cubicBezTo>
                    <a:pt x="80388" y="98739"/>
                    <a:pt x="97864" y="108782"/>
                    <a:pt x="117669" y="118826"/>
                  </a:cubicBezTo>
                  <a:cubicBezTo>
                    <a:pt x="118834" y="119217"/>
                    <a:pt x="120000" y="119608"/>
                    <a:pt x="120000" y="120000"/>
                  </a:cubicBezTo>
                  <a:cubicBezTo>
                    <a:pt x="118834" y="118043"/>
                    <a:pt x="116504" y="115956"/>
                    <a:pt x="115339" y="114000"/>
                  </a:cubicBezTo>
                  <a:cubicBezTo>
                    <a:pt x="115339" y="113608"/>
                    <a:pt x="115339" y="113217"/>
                    <a:pt x="115339" y="112956"/>
                  </a:cubicBezTo>
                  <a:cubicBezTo>
                    <a:pt x="99029" y="104739"/>
                    <a:pt x="85048" y="96652"/>
                    <a:pt x="73398" y="88434"/>
                  </a:cubicBezTo>
                  <a:cubicBezTo>
                    <a:pt x="58252" y="78260"/>
                    <a:pt x="45436" y="68217"/>
                    <a:pt x="34951" y="57913"/>
                  </a:cubicBezTo>
                  <a:cubicBezTo>
                    <a:pt x="24466" y="47739"/>
                    <a:pt x="16310" y="37565"/>
                    <a:pt x="10485" y="27260"/>
                  </a:cubicBezTo>
                  <a:cubicBezTo>
                    <a:pt x="8155" y="22173"/>
                    <a:pt x="5825" y="17086"/>
                    <a:pt x="3495" y="12000"/>
                  </a:cubicBezTo>
                  <a:cubicBezTo>
                    <a:pt x="2330" y="7956"/>
                    <a:pt x="1165" y="4043"/>
                    <a:pt x="116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043"/>
                    <a:pt x="1165" y="7956"/>
                    <a:pt x="1165" y="12000"/>
                  </a:cubicBezTo>
                  <a:cubicBezTo>
                    <a:pt x="3495" y="17086"/>
                    <a:pt x="4660" y="22173"/>
                    <a:pt x="8155" y="2739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61" name="Shape 461"/>
            <p:cNvSpPr/>
            <p:nvPr/>
          </p:nvSpPr>
          <p:spPr>
            <a:xfrm>
              <a:off x="476637488" y="1352668298"/>
              <a:ext cx="385849172" cy="495258681"/>
            </a:xfrm>
            <a:custGeom>
              <a:pathLst>
                <a:path extrusionOk="0" h="120000" w="120000">
                  <a:moveTo>
                    <a:pt x="72272" y="83272"/>
                  </a:moveTo>
                  <a:cubicBezTo>
                    <a:pt x="87272" y="95636"/>
                    <a:pt x="102272" y="108000"/>
                    <a:pt x="120000" y="120000"/>
                  </a:cubicBezTo>
                  <a:cubicBezTo>
                    <a:pt x="120000" y="117454"/>
                    <a:pt x="120000" y="114545"/>
                    <a:pt x="120000" y="112000"/>
                  </a:cubicBezTo>
                  <a:cubicBezTo>
                    <a:pt x="120000" y="111636"/>
                    <a:pt x="120000" y="110909"/>
                    <a:pt x="120000" y="110545"/>
                  </a:cubicBezTo>
                  <a:cubicBezTo>
                    <a:pt x="107727" y="101090"/>
                    <a:pt x="95454" y="91636"/>
                    <a:pt x="84545" y="82181"/>
                  </a:cubicBezTo>
                  <a:cubicBezTo>
                    <a:pt x="51818" y="55272"/>
                    <a:pt x="23181" y="27636"/>
                    <a:pt x="0" y="0"/>
                  </a:cubicBezTo>
                  <a:cubicBezTo>
                    <a:pt x="2727" y="7636"/>
                    <a:pt x="5454" y="15272"/>
                    <a:pt x="9545" y="22909"/>
                  </a:cubicBezTo>
                  <a:cubicBezTo>
                    <a:pt x="28636" y="43272"/>
                    <a:pt x="49090" y="63272"/>
                    <a:pt x="72272" y="832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62" name="Shape 462"/>
            <p:cNvSpPr/>
            <p:nvPr/>
          </p:nvSpPr>
          <p:spPr>
            <a:xfrm>
              <a:off x="892166478" y="1837121397"/>
              <a:ext cx="392832860" cy="310362166"/>
            </a:xfrm>
            <a:custGeom>
              <a:pathLst>
                <a:path extrusionOk="0" h="120000" w="120000">
                  <a:moveTo>
                    <a:pt x="8000" y="8695"/>
                  </a:moveTo>
                  <a:cubicBezTo>
                    <a:pt x="5333" y="5797"/>
                    <a:pt x="2666" y="2898"/>
                    <a:pt x="0" y="0"/>
                  </a:cubicBezTo>
                  <a:cubicBezTo>
                    <a:pt x="0" y="5217"/>
                    <a:pt x="0" y="11014"/>
                    <a:pt x="1333" y="16811"/>
                  </a:cubicBezTo>
                  <a:cubicBezTo>
                    <a:pt x="18666" y="35942"/>
                    <a:pt x="36000" y="55072"/>
                    <a:pt x="56000" y="73623"/>
                  </a:cubicBezTo>
                  <a:cubicBezTo>
                    <a:pt x="72000" y="89275"/>
                    <a:pt x="89333" y="104927"/>
                    <a:pt x="106666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1333" y="104347"/>
                    <a:pt x="84000" y="88115"/>
                    <a:pt x="66666" y="71304"/>
                  </a:cubicBezTo>
                  <a:cubicBezTo>
                    <a:pt x="45333" y="51014"/>
                    <a:pt x="26666" y="29565"/>
                    <a:pt x="8000" y="869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63" name="Shape 463"/>
            <p:cNvSpPr/>
            <p:nvPr/>
          </p:nvSpPr>
          <p:spPr>
            <a:xfrm>
              <a:off x="450448039" y="1367676398"/>
              <a:ext cx="502825365" cy="700565871"/>
            </a:xfrm>
            <a:custGeom>
              <a:pathLst>
                <a:path extrusionOk="0" h="120000" w="120000">
                  <a:moveTo>
                    <a:pt x="105391" y="105096"/>
                  </a:moveTo>
                  <a:cubicBezTo>
                    <a:pt x="97043" y="99700"/>
                    <a:pt x="88695" y="94047"/>
                    <a:pt x="81391" y="88394"/>
                  </a:cubicBezTo>
                  <a:cubicBezTo>
                    <a:pt x="59478" y="72205"/>
                    <a:pt x="42782" y="55503"/>
                    <a:pt x="30260" y="38800"/>
                  </a:cubicBezTo>
                  <a:cubicBezTo>
                    <a:pt x="22956" y="30578"/>
                    <a:pt x="17739" y="22098"/>
                    <a:pt x="13565" y="13618"/>
                  </a:cubicBezTo>
                  <a:cubicBezTo>
                    <a:pt x="9391" y="8993"/>
                    <a:pt x="4173" y="4625"/>
                    <a:pt x="0" y="0"/>
                  </a:cubicBezTo>
                  <a:cubicBezTo>
                    <a:pt x="5217" y="13104"/>
                    <a:pt x="12521" y="26209"/>
                    <a:pt x="21913" y="39057"/>
                  </a:cubicBezTo>
                  <a:cubicBezTo>
                    <a:pt x="34434" y="56017"/>
                    <a:pt x="51130" y="72719"/>
                    <a:pt x="72000" y="89164"/>
                  </a:cubicBezTo>
                  <a:cubicBezTo>
                    <a:pt x="82434" y="97130"/>
                    <a:pt x="93913" y="105353"/>
                    <a:pt x="107478" y="113319"/>
                  </a:cubicBezTo>
                  <a:cubicBezTo>
                    <a:pt x="111652" y="115374"/>
                    <a:pt x="115826" y="117687"/>
                    <a:pt x="120000" y="119999"/>
                  </a:cubicBezTo>
                  <a:cubicBezTo>
                    <a:pt x="118956" y="119229"/>
                    <a:pt x="117913" y="118458"/>
                    <a:pt x="116869" y="117687"/>
                  </a:cubicBezTo>
                  <a:cubicBezTo>
                    <a:pt x="112695" y="113576"/>
                    <a:pt x="108521" y="109207"/>
                    <a:pt x="105391" y="1050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64" name="Shape 464"/>
            <p:cNvSpPr/>
            <p:nvPr/>
          </p:nvSpPr>
          <p:spPr>
            <a:xfrm>
              <a:off x="401561965" y="404173299"/>
              <a:ext cx="158879410" cy="948495115"/>
            </a:xfrm>
            <a:custGeom>
              <a:pathLst>
                <a:path extrusionOk="0" h="120000" w="120000">
                  <a:moveTo>
                    <a:pt x="56666" y="120000"/>
                  </a:moveTo>
                  <a:cubicBezTo>
                    <a:pt x="50000" y="117725"/>
                    <a:pt x="46666" y="115450"/>
                    <a:pt x="43333" y="113175"/>
                  </a:cubicBezTo>
                  <a:cubicBezTo>
                    <a:pt x="26666" y="100473"/>
                    <a:pt x="16666" y="87962"/>
                    <a:pt x="16666" y="75450"/>
                  </a:cubicBezTo>
                  <a:cubicBezTo>
                    <a:pt x="16666" y="62748"/>
                    <a:pt x="26666" y="50236"/>
                    <a:pt x="43333" y="37535"/>
                  </a:cubicBezTo>
                  <a:cubicBezTo>
                    <a:pt x="50000" y="31279"/>
                    <a:pt x="60000" y="25023"/>
                    <a:pt x="73333" y="18767"/>
                  </a:cubicBezTo>
                  <a:cubicBezTo>
                    <a:pt x="86666" y="12511"/>
                    <a:pt x="100000" y="6255"/>
                    <a:pt x="120000" y="0"/>
                  </a:cubicBezTo>
                  <a:cubicBezTo>
                    <a:pt x="116666" y="0"/>
                    <a:pt x="116666" y="0"/>
                    <a:pt x="116666" y="0"/>
                  </a:cubicBezTo>
                  <a:cubicBezTo>
                    <a:pt x="96666" y="6255"/>
                    <a:pt x="80000" y="12511"/>
                    <a:pt x="66666" y="18767"/>
                  </a:cubicBezTo>
                  <a:cubicBezTo>
                    <a:pt x="53333" y="25023"/>
                    <a:pt x="43333" y="31279"/>
                    <a:pt x="33333" y="37535"/>
                  </a:cubicBezTo>
                  <a:cubicBezTo>
                    <a:pt x="13333" y="50047"/>
                    <a:pt x="3333" y="62748"/>
                    <a:pt x="3333" y="75450"/>
                  </a:cubicBezTo>
                  <a:cubicBezTo>
                    <a:pt x="0" y="87393"/>
                    <a:pt x="6666" y="99526"/>
                    <a:pt x="23333" y="111658"/>
                  </a:cubicBezTo>
                  <a:cubicBezTo>
                    <a:pt x="33333" y="114312"/>
                    <a:pt x="43333" y="117156"/>
                    <a:pt x="53333" y="119810"/>
                  </a:cubicBezTo>
                  <a:cubicBezTo>
                    <a:pt x="53333" y="119810"/>
                    <a:pt x="56666" y="120000"/>
                    <a:pt x="56666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65" name="Shape 465"/>
            <p:cNvSpPr/>
            <p:nvPr/>
          </p:nvSpPr>
          <p:spPr>
            <a:xfrm>
              <a:off x="988191776" y="2059237397"/>
              <a:ext cx="122214497" cy="88246249"/>
            </a:xfrm>
            <a:custGeom>
              <a:pathLst>
                <a:path extrusionOk="0" h="120000" w="120000">
                  <a:moveTo>
                    <a:pt x="94285" y="120000"/>
                  </a:moveTo>
                  <a:cubicBezTo>
                    <a:pt x="119999" y="120000"/>
                    <a:pt x="119999" y="120000"/>
                    <a:pt x="119999" y="120000"/>
                  </a:cubicBezTo>
                  <a:cubicBezTo>
                    <a:pt x="77142" y="81355"/>
                    <a:pt x="38571" y="40677"/>
                    <a:pt x="0" y="0"/>
                  </a:cubicBezTo>
                  <a:cubicBezTo>
                    <a:pt x="25714" y="40677"/>
                    <a:pt x="55714" y="81355"/>
                    <a:pt x="94285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66" name="Shape 466"/>
            <p:cNvSpPr/>
            <p:nvPr/>
          </p:nvSpPr>
          <p:spPr>
            <a:xfrm>
              <a:off x="432988839" y="1287234398"/>
              <a:ext cx="75075174" cy="160283843"/>
            </a:xfrm>
            <a:custGeom>
              <a:pathLst>
                <a:path extrusionOk="0" h="120000" w="120000">
                  <a:moveTo>
                    <a:pt x="28235" y="60560"/>
                  </a:moveTo>
                  <a:cubicBezTo>
                    <a:pt x="56470" y="80747"/>
                    <a:pt x="91764" y="99813"/>
                    <a:pt x="120000" y="120000"/>
                  </a:cubicBezTo>
                  <a:cubicBezTo>
                    <a:pt x="98823" y="96448"/>
                    <a:pt x="84705" y="72897"/>
                    <a:pt x="70588" y="49345"/>
                  </a:cubicBezTo>
                  <a:cubicBezTo>
                    <a:pt x="70588" y="49345"/>
                    <a:pt x="63529" y="48224"/>
                    <a:pt x="63529" y="48224"/>
                  </a:cubicBezTo>
                  <a:cubicBezTo>
                    <a:pt x="42352" y="32523"/>
                    <a:pt x="21176" y="15700"/>
                    <a:pt x="0" y="0"/>
                  </a:cubicBezTo>
                  <a:cubicBezTo>
                    <a:pt x="0" y="2242"/>
                    <a:pt x="0" y="5607"/>
                    <a:pt x="0" y="8971"/>
                  </a:cubicBezTo>
                  <a:cubicBezTo>
                    <a:pt x="7058" y="25794"/>
                    <a:pt x="21176" y="43738"/>
                    <a:pt x="28235" y="6056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67" name="Shape 467"/>
            <p:cNvSpPr/>
            <p:nvPr/>
          </p:nvSpPr>
          <p:spPr>
            <a:xfrm>
              <a:off x="862485479" y="985876998"/>
              <a:ext cx="1284998167" cy="851244322"/>
            </a:xfrm>
            <a:custGeom>
              <a:pathLst>
                <a:path extrusionOk="0" h="120000" w="120000">
                  <a:moveTo>
                    <a:pt x="3265" y="116830"/>
                  </a:moveTo>
                  <a:cubicBezTo>
                    <a:pt x="3673" y="105845"/>
                    <a:pt x="7755" y="94647"/>
                    <a:pt x="14285" y="83873"/>
                  </a:cubicBezTo>
                  <a:cubicBezTo>
                    <a:pt x="20816" y="73309"/>
                    <a:pt x="29795" y="62957"/>
                    <a:pt x="40408" y="53239"/>
                  </a:cubicBezTo>
                  <a:cubicBezTo>
                    <a:pt x="50612" y="43309"/>
                    <a:pt x="62857" y="34014"/>
                    <a:pt x="76326" y="25140"/>
                  </a:cubicBezTo>
                  <a:cubicBezTo>
                    <a:pt x="82857" y="20704"/>
                    <a:pt x="89795" y="16267"/>
                    <a:pt x="97142" y="12253"/>
                  </a:cubicBezTo>
                  <a:cubicBezTo>
                    <a:pt x="100816" y="10140"/>
                    <a:pt x="104489" y="8028"/>
                    <a:pt x="108163" y="5915"/>
                  </a:cubicBezTo>
                  <a:cubicBezTo>
                    <a:pt x="111836" y="4014"/>
                    <a:pt x="115918" y="1901"/>
                    <a:pt x="120000" y="0"/>
                  </a:cubicBezTo>
                  <a:cubicBezTo>
                    <a:pt x="119591" y="0"/>
                    <a:pt x="119591" y="0"/>
                    <a:pt x="119591" y="0"/>
                  </a:cubicBezTo>
                  <a:cubicBezTo>
                    <a:pt x="115510" y="1901"/>
                    <a:pt x="111428" y="3802"/>
                    <a:pt x="107755" y="5704"/>
                  </a:cubicBezTo>
                  <a:cubicBezTo>
                    <a:pt x="104081" y="7816"/>
                    <a:pt x="100408" y="9929"/>
                    <a:pt x="96734" y="11830"/>
                  </a:cubicBezTo>
                  <a:cubicBezTo>
                    <a:pt x="88979" y="16056"/>
                    <a:pt x="82040" y="20281"/>
                    <a:pt x="75510" y="24718"/>
                  </a:cubicBezTo>
                  <a:cubicBezTo>
                    <a:pt x="61632" y="33591"/>
                    <a:pt x="49387" y="42887"/>
                    <a:pt x="38775" y="52605"/>
                  </a:cubicBezTo>
                  <a:cubicBezTo>
                    <a:pt x="27755" y="62535"/>
                    <a:pt x="18775" y="72887"/>
                    <a:pt x="12244" y="83661"/>
                  </a:cubicBezTo>
                  <a:cubicBezTo>
                    <a:pt x="5306" y="94014"/>
                    <a:pt x="1224" y="105000"/>
                    <a:pt x="0" y="115985"/>
                  </a:cubicBezTo>
                  <a:cubicBezTo>
                    <a:pt x="1224" y="117253"/>
                    <a:pt x="2040" y="118521"/>
                    <a:pt x="2857" y="120000"/>
                  </a:cubicBezTo>
                  <a:cubicBezTo>
                    <a:pt x="2857" y="118943"/>
                    <a:pt x="2857" y="117887"/>
                    <a:pt x="3265" y="11683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68" name="Shape 468"/>
            <p:cNvSpPr/>
            <p:nvPr/>
          </p:nvSpPr>
          <p:spPr>
            <a:xfrm>
              <a:off x="953273276" y="2068241797"/>
              <a:ext cx="109993604" cy="7924135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40754"/>
                    <a:pt x="57600" y="81509"/>
                    <a:pt x="9120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6800" y="81509"/>
                    <a:pt x="38400" y="40754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69" name="Shape 469"/>
            <p:cNvSpPr/>
            <p:nvPr/>
          </p:nvSpPr>
          <p:spPr>
            <a:xfrm>
              <a:off x="862485479" y="1847926997"/>
              <a:ext cx="125706341" cy="211310279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25531"/>
                    <a:pt x="8275" y="51063"/>
                    <a:pt x="28965" y="75744"/>
                  </a:cubicBezTo>
                  <a:cubicBezTo>
                    <a:pt x="45517" y="83404"/>
                    <a:pt x="57931" y="91914"/>
                    <a:pt x="74482" y="99574"/>
                  </a:cubicBezTo>
                  <a:cubicBezTo>
                    <a:pt x="91034" y="106382"/>
                    <a:pt x="103448" y="113191"/>
                    <a:pt x="120000" y="120000"/>
                  </a:cubicBezTo>
                  <a:cubicBezTo>
                    <a:pt x="115862" y="118297"/>
                    <a:pt x="115862" y="116595"/>
                    <a:pt x="111724" y="114893"/>
                  </a:cubicBezTo>
                  <a:cubicBezTo>
                    <a:pt x="66206" y="83404"/>
                    <a:pt x="41379" y="51063"/>
                    <a:pt x="33103" y="18723"/>
                  </a:cubicBezTo>
                  <a:cubicBezTo>
                    <a:pt x="28965" y="15319"/>
                    <a:pt x="20689" y="12765"/>
                    <a:pt x="16551" y="9361"/>
                  </a:cubicBezTo>
                  <a:cubicBezTo>
                    <a:pt x="8275" y="5957"/>
                    <a:pt x="4137" y="255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70" name="Shape 470"/>
            <p:cNvSpPr/>
            <p:nvPr/>
          </p:nvSpPr>
          <p:spPr>
            <a:xfrm>
              <a:off x="862485479" y="1808906397"/>
              <a:ext cx="34918429" cy="71437470"/>
            </a:xfrm>
            <a:custGeom>
              <a:pathLst>
                <a:path extrusionOk="0" h="120000" w="120000">
                  <a:moveTo>
                    <a:pt x="0" y="65000"/>
                  </a:moveTo>
                  <a:cubicBezTo>
                    <a:pt x="15000" y="72500"/>
                    <a:pt x="30000" y="82500"/>
                    <a:pt x="60000" y="92500"/>
                  </a:cubicBezTo>
                  <a:cubicBezTo>
                    <a:pt x="75000" y="102500"/>
                    <a:pt x="105000" y="110000"/>
                    <a:pt x="120000" y="120000"/>
                  </a:cubicBezTo>
                  <a:cubicBezTo>
                    <a:pt x="105000" y="95000"/>
                    <a:pt x="105000" y="70000"/>
                    <a:pt x="105000" y="47500"/>
                  </a:cubicBezTo>
                  <a:cubicBezTo>
                    <a:pt x="75000" y="30000"/>
                    <a:pt x="45000" y="15000"/>
                    <a:pt x="0" y="0"/>
                  </a:cubicBezTo>
                  <a:cubicBezTo>
                    <a:pt x="0" y="2500"/>
                    <a:pt x="0" y="7500"/>
                    <a:pt x="0" y="10000"/>
                  </a:cubicBezTo>
                  <a:cubicBezTo>
                    <a:pt x="0" y="27500"/>
                    <a:pt x="0" y="47500"/>
                    <a:pt x="0" y="65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71" name="Shape 471"/>
            <p:cNvSpPr/>
            <p:nvPr/>
          </p:nvSpPr>
          <p:spPr>
            <a:xfrm>
              <a:off x="892166478" y="1981196597"/>
              <a:ext cx="192051356" cy="166286979"/>
            </a:xfrm>
            <a:custGeom>
              <a:pathLst>
                <a:path extrusionOk="0" h="120000" w="120000">
                  <a:moveTo>
                    <a:pt x="30000" y="30270"/>
                  </a:moveTo>
                  <a:cubicBezTo>
                    <a:pt x="19090" y="20540"/>
                    <a:pt x="10909" y="9729"/>
                    <a:pt x="0" y="0"/>
                  </a:cubicBezTo>
                  <a:cubicBezTo>
                    <a:pt x="8181" y="17297"/>
                    <a:pt x="19090" y="35675"/>
                    <a:pt x="30000" y="52972"/>
                  </a:cubicBezTo>
                  <a:cubicBezTo>
                    <a:pt x="32727" y="56216"/>
                    <a:pt x="35454" y="59459"/>
                    <a:pt x="38181" y="62702"/>
                  </a:cubicBezTo>
                  <a:cubicBezTo>
                    <a:pt x="60000" y="82162"/>
                    <a:pt x="81818" y="101621"/>
                    <a:pt x="106363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5454" y="99459"/>
                    <a:pt x="76363" y="77837"/>
                    <a:pt x="60000" y="56216"/>
                  </a:cubicBezTo>
                  <a:cubicBezTo>
                    <a:pt x="49090" y="47567"/>
                    <a:pt x="40909" y="38918"/>
                    <a:pt x="30000" y="3027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472" name="Shape 472"/>
          <p:cNvSpPr/>
          <p:nvPr/>
        </p:nvSpPr>
        <p:spPr>
          <a:xfrm>
            <a:off x="0" y="0"/>
            <a:ext cx="182561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73" name="Shape 473"/>
          <p:cNvSpPr/>
          <p:nvPr/>
        </p:nvSpPr>
        <p:spPr>
          <a:xfrm flipH="1" rot="10800000">
            <a:off x="-4761" y="3178174"/>
            <a:ext cx="1589087" cy="508000"/>
          </a:xfrm>
          <a:custGeom>
            <a:pathLst>
              <a:path extrusionOk="0" h="120000" w="12000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74" name="Shape 474"/>
          <p:cNvSpPr txBox="1"/>
          <p:nvPr/>
        </p:nvSpPr>
        <p:spPr>
          <a:xfrm>
            <a:off x="2466975" y="647700"/>
            <a:ext cx="609599" cy="5857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</a:p>
        </p:txBody>
      </p:sp>
      <p:sp>
        <p:nvSpPr>
          <p:cNvPr id="475" name="Shape 475"/>
          <p:cNvSpPr txBox="1"/>
          <p:nvPr/>
        </p:nvSpPr>
        <p:spPr>
          <a:xfrm>
            <a:off x="11114086" y="2905125"/>
            <a:ext cx="609599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</p:txBody>
      </p:sp>
      <p:sp>
        <p:nvSpPr>
          <p:cNvPr id="476" name="Shape 476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77" name="Shape 477"/>
          <p:cNvSpPr txBox="1"/>
          <p:nvPr>
            <p:ph idx="1" type="body"/>
          </p:nvPr>
        </p:nvSpPr>
        <p:spPr>
          <a:xfrm>
            <a:off x="2589211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78" name="Shape 478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79" name="Shape 479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80" name="Shape 480"/>
          <p:cNvSpPr txBox="1"/>
          <p:nvPr>
            <p:ph idx="12" type="sldNum"/>
          </p:nvPr>
        </p:nvSpPr>
        <p:spPr>
          <a:xfrm>
            <a:off x="531812" y="324485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9" name="Shape 489"/>
          <p:cNvGrpSpPr/>
          <p:nvPr/>
        </p:nvGrpSpPr>
        <p:grpSpPr>
          <a:xfrm>
            <a:off x="0" y="228599"/>
            <a:ext cx="2851150" cy="6638925"/>
            <a:chOff x="0" y="0"/>
            <a:chExt cx="2147483647" cy="2147483647"/>
          </a:xfrm>
        </p:grpSpPr>
        <p:sp>
          <p:nvSpPr>
            <p:cNvPr id="490" name="Shape 490"/>
            <p:cNvSpPr/>
            <p:nvPr/>
          </p:nvSpPr>
          <p:spPr>
            <a:xfrm>
              <a:off x="0" y="759034766"/>
              <a:ext cx="75793541" cy="202570006"/>
            </a:xfrm>
            <a:custGeom>
              <a:pathLst>
                <a:path extrusionOk="0" h="120000" w="120000">
                  <a:moveTo>
                    <a:pt x="120000" y="120000"/>
                  </a:moveTo>
                  <a:cubicBezTo>
                    <a:pt x="109090" y="103235"/>
                    <a:pt x="103636" y="87352"/>
                    <a:pt x="92727" y="70588"/>
                  </a:cubicBezTo>
                  <a:cubicBezTo>
                    <a:pt x="60000" y="47647"/>
                    <a:pt x="32727" y="23823"/>
                    <a:pt x="0" y="0"/>
                  </a:cubicBezTo>
                  <a:cubicBezTo>
                    <a:pt x="0" y="30882"/>
                    <a:pt x="0" y="30882"/>
                    <a:pt x="0" y="30882"/>
                  </a:cubicBezTo>
                  <a:cubicBezTo>
                    <a:pt x="32727" y="56470"/>
                    <a:pt x="70909" y="82941"/>
                    <a:pt x="109090" y="109411"/>
                  </a:cubicBezTo>
                  <a:cubicBezTo>
                    <a:pt x="109090" y="112941"/>
                    <a:pt x="114545" y="116470"/>
                    <a:pt x="12000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91" name="Shape 491"/>
            <p:cNvSpPr/>
            <p:nvPr/>
          </p:nvSpPr>
          <p:spPr>
            <a:xfrm>
              <a:off x="96847759" y="947135558"/>
              <a:ext cx="487044128" cy="751197111"/>
            </a:xfrm>
            <a:custGeom>
              <a:pathLst>
                <a:path extrusionOk="0" h="120000" w="120000">
                  <a:moveTo>
                    <a:pt x="73714" y="83333"/>
                  </a:moveTo>
                  <a:cubicBezTo>
                    <a:pt x="88285" y="95714"/>
                    <a:pt x="102857" y="107857"/>
                    <a:pt x="119142" y="120000"/>
                  </a:cubicBezTo>
                  <a:cubicBezTo>
                    <a:pt x="119142" y="117857"/>
                    <a:pt x="119142" y="115952"/>
                    <a:pt x="120000" y="113809"/>
                  </a:cubicBezTo>
                  <a:cubicBezTo>
                    <a:pt x="106285" y="103571"/>
                    <a:pt x="93428" y="93095"/>
                    <a:pt x="81428" y="82619"/>
                  </a:cubicBezTo>
                  <a:cubicBezTo>
                    <a:pt x="49714" y="55476"/>
                    <a:pt x="23142" y="27857"/>
                    <a:pt x="0" y="0"/>
                  </a:cubicBezTo>
                  <a:cubicBezTo>
                    <a:pt x="1714" y="4761"/>
                    <a:pt x="3428" y="9761"/>
                    <a:pt x="5142" y="14523"/>
                  </a:cubicBezTo>
                  <a:cubicBezTo>
                    <a:pt x="25714" y="37619"/>
                    <a:pt x="48000" y="60714"/>
                    <a:pt x="73714" y="83333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92" name="Shape 492"/>
            <p:cNvSpPr/>
            <p:nvPr/>
          </p:nvSpPr>
          <p:spPr>
            <a:xfrm>
              <a:off x="607752319" y="1688083326"/>
              <a:ext cx="458972457" cy="459399836"/>
            </a:xfrm>
            <a:custGeom>
              <a:pathLst>
                <a:path extrusionOk="0" h="120000" w="120000">
                  <a:moveTo>
                    <a:pt x="7272" y="8571"/>
                  </a:moveTo>
                  <a:cubicBezTo>
                    <a:pt x="4545" y="5844"/>
                    <a:pt x="1818" y="3116"/>
                    <a:pt x="0" y="0"/>
                  </a:cubicBezTo>
                  <a:cubicBezTo>
                    <a:pt x="0" y="3896"/>
                    <a:pt x="0" y="7402"/>
                    <a:pt x="0" y="11298"/>
                  </a:cubicBezTo>
                  <a:cubicBezTo>
                    <a:pt x="19090" y="33116"/>
                    <a:pt x="40000" y="54545"/>
                    <a:pt x="61818" y="75584"/>
                  </a:cubicBezTo>
                  <a:cubicBezTo>
                    <a:pt x="77272" y="90389"/>
                    <a:pt x="94545" y="105194"/>
                    <a:pt x="111818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2727" y="104805"/>
                    <a:pt x="85454" y="89610"/>
                    <a:pt x="70000" y="74025"/>
                  </a:cubicBezTo>
                  <a:cubicBezTo>
                    <a:pt x="47272" y="52597"/>
                    <a:pt x="26363" y="30779"/>
                    <a:pt x="7272" y="8571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93" name="Shape 493"/>
            <p:cNvSpPr/>
            <p:nvPr/>
          </p:nvSpPr>
          <p:spPr>
            <a:xfrm>
              <a:off x="722846222" y="2029920511"/>
              <a:ext cx="129129734" cy="117563135"/>
            </a:xfrm>
            <a:custGeom>
              <a:pathLst>
                <a:path extrusionOk="0" h="120000" w="120000">
                  <a:moveTo>
                    <a:pt x="90810" y="120000"/>
                  </a:move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7837" y="80506"/>
                    <a:pt x="38918" y="41012"/>
                    <a:pt x="0" y="0"/>
                  </a:cubicBezTo>
                  <a:cubicBezTo>
                    <a:pt x="25945" y="41012"/>
                    <a:pt x="55135" y="80506"/>
                    <a:pt x="9081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94" name="Shape 494"/>
            <p:cNvSpPr/>
            <p:nvPr/>
          </p:nvSpPr>
          <p:spPr>
            <a:xfrm>
              <a:off x="75793521" y="961604757"/>
              <a:ext cx="618981007" cy="1076755964"/>
            </a:xfrm>
            <a:custGeom>
              <a:pathLst>
                <a:path extrusionOk="0" h="120000" w="120000">
                  <a:moveTo>
                    <a:pt x="109213" y="109695"/>
                  </a:moveTo>
                  <a:cubicBezTo>
                    <a:pt x="97752" y="102714"/>
                    <a:pt x="87640" y="95734"/>
                    <a:pt x="78202" y="88753"/>
                  </a:cubicBezTo>
                  <a:cubicBezTo>
                    <a:pt x="56629" y="72631"/>
                    <a:pt x="39775" y="56011"/>
                    <a:pt x="26966" y="39224"/>
                  </a:cubicBezTo>
                  <a:cubicBezTo>
                    <a:pt x="19550" y="29085"/>
                    <a:pt x="13483" y="18781"/>
                    <a:pt x="8089" y="8476"/>
                  </a:cubicBezTo>
                  <a:cubicBezTo>
                    <a:pt x="5393" y="5650"/>
                    <a:pt x="2696" y="2825"/>
                    <a:pt x="0" y="0"/>
                  </a:cubicBezTo>
                  <a:cubicBezTo>
                    <a:pt x="5393" y="13130"/>
                    <a:pt x="12808" y="26426"/>
                    <a:pt x="22247" y="39390"/>
                  </a:cubicBezTo>
                  <a:cubicBezTo>
                    <a:pt x="34382" y="56343"/>
                    <a:pt x="51235" y="72963"/>
                    <a:pt x="72134" y="89252"/>
                  </a:cubicBezTo>
                  <a:cubicBezTo>
                    <a:pt x="82921" y="97396"/>
                    <a:pt x="95056" y="105373"/>
                    <a:pt x="107865" y="113185"/>
                  </a:cubicBezTo>
                  <a:cubicBezTo>
                    <a:pt x="111910" y="115512"/>
                    <a:pt x="115955" y="117673"/>
                    <a:pt x="120000" y="120000"/>
                  </a:cubicBezTo>
                  <a:cubicBezTo>
                    <a:pt x="118651" y="119168"/>
                    <a:pt x="117977" y="118504"/>
                    <a:pt x="117303" y="117673"/>
                  </a:cubicBezTo>
                  <a:cubicBezTo>
                    <a:pt x="113932" y="115013"/>
                    <a:pt x="111235" y="112354"/>
                    <a:pt x="109213" y="109695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95" name="Shape 495"/>
            <p:cNvSpPr/>
            <p:nvPr/>
          </p:nvSpPr>
          <p:spPr>
            <a:xfrm>
              <a:off x="16843078" y="0"/>
              <a:ext cx="80004732" cy="947135426"/>
            </a:xfrm>
            <a:custGeom>
              <a:pathLst>
                <a:path extrusionOk="0" h="120000" w="120000">
                  <a:moveTo>
                    <a:pt x="57391" y="109039"/>
                  </a:moveTo>
                  <a:cubicBezTo>
                    <a:pt x="62608" y="109795"/>
                    <a:pt x="62608" y="110551"/>
                    <a:pt x="62608" y="111307"/>
                  </a:cubicBezTo>
                  <a:cubicBezTo>
                    <a:pt x="78260" y="113952"/>
                    <a:pt x="99130" y="116598"/>
                    <a:pt x="114782" y="119433"/>
                  </a:cubicBezTo>
                  <a:cubicBezTo>
                    <a:pt x="114782" y="119622"/>
                    <a:pt x="114782" y="119811"/>
                    <a:pt x="120000" y="120000"/>
                  </a:cubicBezTo>
                  <a:cubicBezTo>
                    <a:pt x="109565" y="116220"/>
                    <a:pt x="99130" y="112629"/>
                    <a:pt x="88695" y="108850"/>
                  </a:cubicBezTo>
                  <a:cubicBezTo>
                    <a:pt x="46956" y="89574"/>
                    <a:pt x="26086" y="70299"/>
                    <a:pt x="26086" y="50834"/>
                  </a:cubicBezTo>
                  <a:cubicBezTo>
                    <a:pt x="31304" y="33826"/>
                    <a:pt x="46956" y="17007"/>
                    <a:pt x="78260" y="0"/>
                  </a:cubicBezTo>
                  <a:cubicBezTo>
                    <a:pt x="62608" y="0"/>
                    <a:pt x="62608" y="0"/>
                    <a:pt x="62608" y="0"/>
                  </a:cubicBezTo>
                  <a:cubicBezTo>
                    <a:pt x="26086" y="16818"/>
                    <a:pt x="10434" y="33826"/>
                    <a:pt x="5217" y="50834"/>
                  </a:cubicBezTo>
                  <a:cubicBezTo>
                    <a:pt x="0" y="70299"/>
                    <a:pt x="15652" y="89574"/>
                    <a:pt x="57391" y="10903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96" name="Shape 496"/>
            <p:cNvSpPr/>
            <p:nvPr/>
          </p:nvSpPr>
          <p:spPr>
            <a:xfrm>
              <a:off x="58950439" y="878406361"/>
              <a:ext cx="58950532" cy="159765214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4117" y="21308"/>
                    <a:pt x="21176" y="41495"/>
                    <a:pt x="35294" y="62803"/>
                  </a:cubicBezTo>
                  <a:cubicBezTo>
                    <a:pt x="63529" y="81869"/>
                    <a:pt x="91764" y="100934"/>
                    <a:pt x="120000" y="120000"/>
                  </a:cubicBezTo>
                  <a:cubicBezTo>
                    <a:pt x="105882" y="97570"/>
                    <a:pt x="91764" y="74018"/>
                    <a:pt x="77647" y="51588"/>
                  </a:cubicBezTo>
                  <a:cubicBezTo>
                    <a:pt x="70588" y="50467"/>
                    <a:pt x="70588" y="49345"/>
                    <a:pt x="70588" y="48224"/>
                  </a:cubicBezTo>
                  <a:cubicBezTo>
                    <a:pt x="49411" y="31401"/>
                    <a:pt x="21176" y="15700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97" name="Shape 497"/>
            <p:cNvSpPr/>
            <p:nvPr/>
          </p:nvSpPr>
          <p:spPr>
            <a:xfrm>
              <a:off x="579680618" y="1698332525"/>
              <a:ext cx="143165569" cy="33158780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16756"/>
                    <a:pt x="5853" y="33513"/>
                    <a:pt x="14634" y="50270"/>
                  </a:cubicBezTo>
                  <a:cubicBezTo>
                    <a:pt x="23414" y="63243"/>
                    <a:pt x="35121" y="76756"/>
                    <a:pt x="49756" y="89729"/>
                  </a:cubicBezTo>
                  <a:cubicBezTo>
                    <a:pt x="55609" y="92972"/>
                    <a:pt x="64390" y="96216"/>
                    <a:pt x="70243" y="99459"/>
                  </a:cubicBezTo>
                  <a:cubicBezTo>
                    <a:pt x="87804" y="106486"/>
                    <a:pt x="102439" y="112972"/>
                    <a:pt x="120000" y="120000"/>
                  </a:cubicBezTo>
                  <a:cubicBezTo>
                    <a:pt x="117073" y="118378"/>
                    <a:pt x="114146" y="116216"/>
                    <a:pt x="111219" y="114594"/>
                  </a:cubicBezTo>
                  <a:cubicBezTo>
                    <a:pt x="76097" y="92972"/>
                    <a:pt x="52682" y="71351"/>
                    <a:pt x="38048" y="49729"/>
                  </a:cubicBezTo>
                  <a:cubicBezTo>
                    <a:pt x="32195" y="36756"/>
                    <a:pt x="26341" y="24324"/>
                    <a:pt x="23414" y="11891"/>
                  </a:cubicBezTo>
                  <a:cubicBezTo>
                    <a:pt x="23414" y="11351"/>
                    <a:pt x="20487" y="10810"/>
                    <a:pt x="20487" y="9729"/>
                  </a:cubicBezTo>
                  <a:cubicBezTo>
                    <a:pt x="14634" y="6486"/>
                    <a:pt x="5853" y="3243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98" name="Shape 498"/>
            <p:cNvSpPr/>
            <p:nvPr/>
          </p:nvSpPr>
          <p:spPr>
            <a:xfrm>
              <a:off x="583891068" y="378612958"/>
              <a:ext cx="1563592578" cy="1309470370"/>
            </a:xfrm>
            <a:custGeom>
              <a:pathLst>
                <a:path extrusionOk="0" h="120000" w="120000">
                  <a:moveTo>
                    <a:pt x="1866" y="116719"/>
                  </a:moveTo>
                  <a:cubicBezTo>
                    <a:pt x="2666" y="105512"/>
                    <a:pt x="6933" y="94441"/>
                    <a:pt x="13333" y="83781"/>
                  </a:cubicBezTo>
                  <a:cubicBezTo>
                    <a:pt x="20000" y="73120"/>
                    <a:pt x="29066" y="62870"/>
                    <a:pt x="39733" y="53029"/>
                  </a:cubicBezTo>
                  <a:cubicBezTo>
                    <a:pt x="50400" y="43189"/>
                    <a:pt x="62666" y="33895"/>
                    <a:pt x="76000" y="25011"/>
                  </a:cubicBezTo>
                  <a:cubicBezTo>
                    <a:pt x="82666" y="20637"/>
                    <a:pt x="89866" y="16264"/>
                    <a:pt x="97066" y="12164"/>
                  </a:cubicBezTo>
                  <a:cubicBezTo>
                    <a:pt x="100800" y="10113"/>
                    <a:pt x="104533" y="7927"/>
                    <a:pt x="108266" y="6013"/>
                  </a:cubicBezTo>
                  <a:cubicBezTo>
                    <a:pt x="112266" y="3963"/>
                    <a:pt x="116000" y="2050"/>
                    <a:pt x="120000" y="136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115733" y="1913"/>
                    <a:pt x="112000" y="3826"/>
                    <a:pt x="108000" y="5876"/>
                  </a:cubicBezTo>
                  <a:cubicBezTo>
                    <a:pt x="104266" y="7790"/>
                    <a:pt x="100533" y="9840"/>
                    <a:pt x="96800" y="12027"/>
                  </a:cubicBezTo>
                  <a:cubicBezTo>
                    <a:pt x="89333" y="16127"/>
                    <a:pt x="82133" y="20364"/>
                    <a:pt x="75466" y="24738"/>
                  </a:cubicBezTo>
                  <a:cubicBezTo>
                    <a:pt x="61866" y="33621"/>
                    <a:pt x="49333" y="42915"/>
                    <a:pt x="38666" y="52756"/>
                  </a:cubicBezTo>
                  <a:cubicBezTo>
                    <a:pt x="27733" y="62460"/>
                    <a:pt x="18666" y="72847"/>
                    <a:pt x="12000" y="83507"/>
                  </a:cubicBezTo>
                  <a:cubicBezTo>
                    <a:pt x="5066" y="94305"/>
                    <a:pt x="800" y="105375"/>
                    <a:pt x="0" y="116719"/>
                  </a:cubicBezTo>
                  <a:cubicBezTo>
                    <a:pt x="0" y="116993"/>
                    <a:pt x="0" y="117129"/>
                    <a:pt x="0" y="117403"/>
                  </a:cubicBezTo>
                  <a:cubicBezTo>
                    <a:pt x="533" y="118223"/>
                    <a:pt x="1066" y="119179"/>
                    <a:pt x="1866" y="120000"/>
                  </a:cubicBezTo>
                  <a:cubicBezTo>
                    <a:pt x="1866" y="118906"/>
                    <a:pt x="1866" y="117813"/>
                    <a:pt x="1866" y="11671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99" name="Shape 499"/>
            <p:cNvSpPr/>
            <p:nvPr/>
          </p:nvSpPr>
          <p:spPr>
            <a:xfrm>
              <a:off x="694774472" y="2038360710"/>
              <a:ext cx="122112250" cy="109122718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39452"/>
                    <a:pt x="54857" y="80547"/>
                    <a:pt x="89142" y="119999"/>
                  </a:cubicBezTo>
                  <a:cubicBezTo>
                    <a:pt x="120000" y="119999"/>
                    <a:pt x="120000" y="119999"/>
                    <a:pt x="120000" y="119999"/>
                  </a:cubicBezTo>
                  <a:cubicBezTo>
                    <a:pt x="78857" y="80547"/>
                    <a:pt x="37714" y="39452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00" name="Shape 500"/>
            <p:cNvSpPr/>
            <p:nvPr/>
          </p:nvSpPr>
          <p:spPr>
            <a:xfrm>
              <a:off x="579680618" y="1659747827"/>
              <a:ext cx="28071682" cy="71743728"/>
            </a:xfrm>
            <a:custGeom>
              <a:pathLst>
                <a:path extrusionOk="0" h="120000" w="120000">
                  <a:moveTo>
                    <a:pt x="105000" y="110000"/>
                  </a:moveTo>
                  <a:cubicBezTo>
                    <a:pt x="105000" y="115000"/>
                    <a:pt x="120000" y="117500"/>
                    <a:pt x="120000" y="120000"/>
                  </a:cubicBezTo>
                  <a:cubicBezTo>
                    <a:pt x="120000" y="95000"/>
                    <a:pt x="120000" y="72500"/>
                    <a:pt x="120000" y="47500"/>
                  </a:cubicBezTo>
                  <a:cubicBezTo>
                    <a:pt x="75000" y="32500"/>
                    <a:pt x="45000" y="15000"/>
                    <a:pt x="15000" y="0"/>
                  </a:cubicBezTo>
                  <a:cubicBezTo>
                    <a:pt x="0" y="22500"/>
                    <a:pt x="0" y="42500"/>
                    <a:pt x="0" y="65000"/>
                  </a:cubicBezTo>
                  <a:cubicBezTo>
                    <a:pt x="30000" y="80000"/>
                    <a:pt x="75000" y="95000"/>
                    <a:pt x="105000" y="11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01" name="Shape 501"/>
            <p:cNvSpPr/>
            <p:nvPr/>
          </p:nvSpPr>
          <p:spPr>
            <a:xfrm>
              <a:off x="640034320" y="1946118914"/>
              <a:ext cx="179658754" cy="201364211"/>
            </a:xfrm>
            <a:custGeom>
              <a:pathLst>
                <a:path extrusionOk="0" h="120000" w="120000">
                  <a:moveTo>
                    <a:pt x="16153" y="16000"/>
                  </a:moveTo>
                  <a:cubicBezTo>
                    <a:pt x="11538" y="10666"/>
                    <a:pt x="4615" y="5333"/>
                    <a:pt x="0" y="0"/>
                  </a:cubicBezTo>
                  <a:cubicBezTo>
                    <a:pt x="6923" y="14222"/>
                    <a:pt x="16153" y="28444"/>
                    <a:pt x="27692" y="42666"/>
                  </a:cubicBezTo>
                  <a:cubicBezTo>
                    <a:pt x="30000" y="47111"/>
                    <a:pt x="32307" y="50666"/>
                    <a:pt x="36923" y="55111"/>
                  </a:cubicBezTo>
                  <a:cubicBezTo>
                    <a:pt x="62307" y="76444"/>
                    <a:pt x="90000" y="98666"/>
                    <a:pt x="117692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4615" y="96888"/>
                    <a:pt x="73846" y="73777"/>
                    <a:pt x="55384" y="49777"/>
                  </a:cubicBezTo>
                  <a:cubicBezTo>
                    <a:pt x="41538" y="38222"/>
                    <a:pt x="30000" y="27555"/>
                    <a:pt x="16153" y="16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grpSp>
        <p:nvGrpSpPr>
          <p:cNvPr id="502" name="Shape 502"/>
          <p:cNvGrpSpPr/>
          <p:nvPr/>
        </p:nvGrpSpPr>
        <p:grpSpPr>
          <a:xfrm>
            <a:off x="26986" y="0"/>
            <a:ext cx="2357437" cy="6853237"/>
            <a:chOff x="0" y="0"/>
            <a:chExt cx="2147483647" cy="2147483647"/>
          </a:xfrm>
        </p:grpSpPr>
        <p:sp>
          <p:nvSpPr>
            <p:cNvPr id="503" name="Shape 503"/>
            <p:cNvSpPr/>
            <p:nvPr/>
          </p:nvSpPr>
          <p:spPr>
            <a:xfrm>
              <a:off x="0" y="0"/>
              <a:ext cx="450447728" cy="1378919859"/>
            </a:xfrm>
            <a:custGeom>
              <a:pathLst>
                <a:path extrusionOk="0" h="120000" w="120000">
                  <a:moveTo>
                    <a:pt x="8155" y="27391"/>
                  </a:moveTo>
                  <a:cubicBezTo>
                    <a:pt x="12815" y="37565"/>
                    <a:pt x="19805" y="47869"/>
                    <a:pt x="30291" y="58043"/>
                  </a:cubicBezTo>
                  <a:cubicBezTo>
                    <a:pt x="39611" y="68217"/>
                    <a:pt x="51262" y="78391"/>
                    <a:pt x="66407" y="88565"/>
                  </a:cubicBezTo>
                  <a:cubicBezTo>
                    <a:pt x="80388" y="98739"/>
                    <a:pt x="97864" y="108782"/>
                    <a:pt x="117669" y="118826"/>
                  </a:cubicBezTo>
                  <a:cubicBezTo>
                    <a:pt x="118834" y="119217"/>
                    <a:pt x="120000" y="119608"/>
                    <a:pt x="120000" y="120000"/>
                  </a:cubicBezTo>
                  <a:cubicBezTo>
                    <a:pt x="118834" y="118043"/>
                    <a:pt x="116504" y="115956"/>
                    <a:pt x="115339" y="114000"/>
                  </a:cubicBezTo>
                  <a:cubicBezTo>
                    <a:pt x="115339" y="113608"/>
                    <a:pt x="115339" y="113217"/>
                    <a:pt x="115339" y="112956"/>
                  </a:cubicBezTo>
                  <a:cubicBezTo>
                    <a:pt x="99029" y="104739"/>
                    <a:pt x="85048" y="96652"/>
                    <a:pt x="73398" y="88434"/>
                  </a:cubicBezTo>
                  <a:cubicBezTo>
                    <a:pt x="58252" y="78260"/>
                    <a:pt x="45436" y="68217"/>
                    <a:pt x="34951" y="57913"/>
                  </a:cubicBezTo>
                  <a:cubicBezTo>
                    <a:pt x="24466" y="47739"/>
                    <a:pt x="16310" y="37565"/>
                    <a:pt x="10485" y="27260"/>
                  </a:cubicBezTo>
                  <a:cubicBezTo>
                    <a:pt x="8155" y="22173"/>
                    <a:pt x="5825" y="17086"/>
                    <a:pt x="3495" y="12000"/>
                  </a:cubicBezTo>
                  <a:cubicBezTo>
                    <a:pt x="2330" y="7956"/>
                    <a:pt x="1165" y="4043"/>
                    <a:pt x="116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043"/>
                    <a:pt x="1165" y="7956"/>
                    <a:pt x="1165" y="12000"/>
                  </a:cubicBezTo>
                  <a:cubicBezTo>
                    <a:pt x="3495" y="17086"/>
                    <a:pt x="4660" y="22173"/>
                    <a:pt x="8155" y="2739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04" name="Shape 504"/>
            <p:cNvSpPr/>
            <p:nvPr/>
          </p:nvSpPr>
          <p:spPr>
            <a:xfrm>
              <a:off x="476637488" y="1352668298"/>
              <a:ext cx="385849172" cy="495258681"/>
            </a:xfrm>
            <a:custGeom>
              <a:pathLst>
                <a:path extrusionOk="0" h="120000" w="120000">
                  <a:moveTo>
                    <a:pt x="72272" y="83272"/>
                  </a:moveTo>
                  <a:cubicBezTo>
                    <a:pt x="87272" y="95636"/>
                    <a:pt x="102272" y="108000"/>
                    <a:pt x="120000" y="120000"/>
                  </a:cubicBezTo>
                  <a:cubicBezTo>
                    <a:pt x="120000" y="117454"/>
                    <a:pt x="120000" y="114545"/>
                    <a:pt x="120000" y="112000"/>
                  </a:cubicBezTo>
                  <a:cubicBezTo>
                    <a:pt x="120000" y="111636"/>
                    <a:pt x="120000" y="110909"/>
                    <a:pt x="120000" y="110545"/>
                  </a:cubicBezTo>
                  <a:cubicBezTo>
                    <a:pt x="107727" y="101090"/>
                    <a:pt x="95454" y="91636"/>
                    <a:pt x="84545" y="82181"/>
                  </a:cubicBezTo>
                  <a:cubicBezTo>
                    <a:pt x="51818" y="55272"/>
                    <a:pt x="23181" y="27636"/>
                    <a:pt x="0" y="0"/>
                  </a:cubicBezTo>
                  <a:cubicBezTo>
                    <a:pt x="2727" y="7636"/>
                    <a:pt x="5454" y="15272"/>
                    <a:pt x="9545" y="22909"/>
                  </a:cubicBezTo>
                  <a:cubicBezTo>
                    <a:pt x="28636" y="43272"/>
                    <a:pt x="49090" y="63272"/>
                    <a:pt x="72272" y="832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05" name="Shape 505"/>
            <p:cNvSpPr/>
            <p:nvPr/>
          </p:nvSpPr>
          <p:spPr>
            <a:xfrm>
              <a:off x="892166478" y="1837121397"/>
              <a:ext cx="392832860" cy="310362166"/>
            </a:xfrm>
            <a:custGeom>
              <a:pathLst>
                <a:path extrusionOk="0" h="120000" w="120000">
                  <a:moveTo>
                    <a:pt x="8000" y="8695"/>
                  </a:moveTo>
                  <a:cubicBezTo>
                    <a:pt x="5333" y="5797"/>
                    <a:pt x="2666" y="2898"/>
                    <a:pt x="0" y="0"/>
                  </a:cubicBezTo>
                  <a:cubicBezTo>
                    <a:pt x="0" y="5217"/>
                    <a:pt x="0" y="11014"/>
                    <a:pt x="1333" y="16811"/>
                  </a:cubicBezTo>
                  <a:cubicBezTo>
                    <a:pt x="18666" y="35942"/>
                    <a:pt x="36000" y="55072"/>
                    <a:pt x="56000" y="73623"/>
                  </a:cubicBezTo>
                  <a:cubicBezTo>
                    <a:pt x="72000" y="89275"/>
                    <a:pt x="89333" y="104927"/>
                    <a:pt x="106666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1333" y="104347"/>
                    <a:pt x="84000" y="88115"/>
                    <a:pt x="66666" y="71304"/>
                  </a:cubicBezTo>
                  <a:cubicBezTo>
                    <a:pt x="45333" y="51014"/>
                    <a:pt x="26666" y="29565"/>
                    <a:pt x="8000" y="869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06" name="Shape 506"/>
            <p:cNvSpPr/>
            <p:nvPr/>
          </p:nvSpPr>
          <p:spPr>
            <a:xfrm>
              <a:off x="450448039" y="1367676398"/>
              <a:ext cx="502825365" cy="700565871"/>
            </a:xfrm>
            <a:custGeom>
              <a:pathLst>
                <a:path extrusionOk="0" h="120000" w="120000">
                  <a:moveTo>
                    <a:pt x="105391" y="105096"/>
                  </a:moveTo>
                  <a:cubicBezTo>
                    <a:pt x="97043" y="99700"/>
                    <a:pt x="88695" y="94047"/>
                    <a:pt x="81391" y="88394"/>
                  </a:cubicBezTo>
                  <a:cubicBezTo>
                    <a:pt x="59478" y="72205"/>
                    <a:pt x="42782" y="55503"/>
                    <a:pt x="30260" y="38800"/>
                  </a:cubicBezTo>
                  <a:cubicBezTo>
                    <a:pt x="22956" y="30578"/>
                    <a:pt x="17739" y="22098"/>
                    <a:pt x="13565" y="13618"/>
                  </a:cubicBezTo>
                  <a:cubicBezTo>
                    <a:pt x="9391" y="8993"/>
                    <a:pt x="4173" y="4625"/>
                    <a:pt x="0" y="0"/>
                  </a:cubicBezTo>
                  <a:cubicBezTo>
                    <a:pt x="5217" y="13104"/>
                    <a:pt x="12521" y="26209"/>
                    <a:pt x="21913" y="39057"/>
                  </a:cubicBezTo>
                  <a:cubicBezTo>
                    <a:pt x="34434" y="56017"/>
                    <a:pt x="51130" y="72719"/>
                    <a:pt x="72000" y="89164"/>
                  </a:cubicBezTo>
                  <a:cubicBezTo>
                    <a:pt x="82434" y="97130"/>
                    <a:pt x="93913" y="105353"/>
                    <a:pt x="107478" y="113319"/>
                  </a:cubicBezTo>
                  <a:cubicBezTo>
                    <a:pt x="111652" y="115374"/>
                    <a:pt x="115826" y="117687"/>
                    <a:pt x="120000" y="119999"/>
                  </a:cubicBezTo>
                  <a:cubicBezTo>
                    <a:pt x="118956" y="119229"/>
                    <a:pt x="117913" y="118458"/>
                    <a:pt x="116869" y="117687"/>
                  </a:cubicBezTo>
                  <a:cubicBezTo>
                    <a:pt x="112695" y="113576"/>
                    <a:pt x="108521" y="109207"/>
                    <a:pt x="105391" y="1050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07" name="Shape 507"/>
            <p:cNvSpPr/>
            <p:nvPr/>
          </p:nvSpPr>
          <p:spPr>
            <a:xfrm>
              <a:off x="401561965" y="404173299"/>
              <a:ext cx="158879410" cy="948495115"/>
            </a:xfrm>
            <a:custGeom>
              <a:pathLst>
                <a:path extrusionOk="0" h="120000" w="120000">
                  <a:moveTo>
                    <a:pt x="56666" y="120000"/>
                  </a:moveTo>
                  <a:cubicBezTo>
                    <a:pt x="50000" y="117725"/>
                    <a:pt x="46666" y="115450"/>
                    <a:pt x="43333" y="113175"/>
                  </a:cubicBezTo>
                  <a:cubicBezTo>
                    <a:pt x="26666" y="100473"/>
                    <a:pt x="16666" y="87962"/>
                    <a:pt x="16666" y="75450"/>
                  </a:cubicBezTo>
                  <a:cubicBezTo>
                    <a:pt x="16666" y="62748"/>
                    <a:pt x="26666" y="50236"/>
                    <a:pt x="43333" y="37535"/>
                  </a:cubicBezTo>
                  <a:cubicBezTo>
                    <a:pt x="50000" y="31279"/>
                    <a:pt x="60000" y="25023"/>
                    <a:pt x="73333" y="18767"/>
                  </a:cubicBezTo>
                  <a:cubicBezTo>
                    <a:pt x="86666" y="12511"/>
                    <a:pt x="100000" y="6255"/>
                    <a:pt x="120000" y="0"/>
                  </a:cubicBezTo>
                  <a:cubicBezTo>
                    <a:pt x="116666" y="0"/>
                    <a:pt x="116666" y="0"/>
                    <a:pt x="116666" y="0"/>
                  </a:cubicBezTo>
                  <a:cubicBezTo>
                    <a:pt x="96666" y="6255"/>
                    <a:pt x="80000" y="12511"/>
                    <a:pt x="66666" y="18767"/>
                  </a:cubicBezTo>
                  <a:cubicBezTo>
                    <a:pt x="53333" y="25023"/>
                    <a:pt x="43333" y="31279"/>
                    <a:pt x="33333" y="37535"/>
                  </a:cubicBezTo>
                  <a:cubicBezTo>
                    <a:pt x="13333" y="50047"/>
                    <a:pt x="3333" y="62748"/>
                    <a:pt x="3333" y="75450"/>
                  </a:cubicBezTo>
                  <a:cubicBezTo>
                    <a:pt x="0" y="87393"/>
                    <a:pt x="6666" y="99526"/>
                    <a:pt x="23333" y="111658"/>
                  </a:cubicBezTo>
                  <a:cubicBezTo>
                    <a:pt x="33333" y="114312"/>
                    <a:pt x="43333" y="117156"/>
                    <a:pt x="53333" y="119810"/>
                  </a:cubicBezTo>
                  <a:cubicBezTo>
                    <a:pt x="53333" y="119810"/>
                    <a:pt x="56666" y="120000"/>
                    <a:pt x="56666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08" name="Shape 508"/>
            <p:cNvSpPr/>
            <p:nvPr/>
          </p:nvSpPr>
          <p:spPr>
            <a:xfrm>
              <a:off x="988191776" y="2059237397"/>
              <a:ext cx="122214497" cy="88246249"/>
            </a:xfrm>
            <a:custGeom>
              <a:pathLst>
                <a:path extrusionOk="0" h="120000" w="120000">
                  <a:moveTo>
                    <a:pt x="94285" y="120000"/>
                  </a:moveTo>
                  <a:cubicBezTo>
                    <a:pt x="119999" y="120000"/>
                    <a:pt x="119999" y="120000"/>
                    <a:pt x="119999" y="120000"/>
                  </a:cubicBezTo>
                  <a:cubicBezTo>
                    <a:pt x="77142" y="81355"/>
                    <a:pt x="38571" y="40677"/>
                    <a:pt x="0" y="0"/>
                  </a:cubicBezTo>
                  <a:cubicBezTo>
                    <a:pt x="25714" y="40677"/>
                    <a:pt x="55714" y="81355"/>
                    <a:pt x="94285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09" name="Shape 509"/>
            <p:cNvSpPr/>
            <p:nvPr/>
          </p:nvSpPr>
          <p:spPr>
            <a:xfrm>
              <a:off x="432988839" y="1287234398"/>
              <a:ext cx="75075174" cy="160283843"/>
            </a:xfrm>
            <a:custGeom>
              <a:pathLst>
                <a:path extrusionOk="0" h="120000" w="120000">
                  <a:moveTo>
                    <a:pt x="28235" y="60560"/>
                  </a:moveTo>
                  <a:cubicBezTo>
                    <a:pt x="56470" y="80747"/>
                    <a:pt x="91764" y="99813"/>
                    <a:pt x="120000" y="120000"/>
                  </a:cubicBezTo>
                  <a:cubicBezTo>
                    <a:pt x="98823" y="96448"/>
                    <a:pt x="84705" y="72897"/>
                    <a:pt x="70588" y="49345"/>
                  </a:cubicBezTo>
                  <a:cubicBezTo>
                    <a:pt x="70588" y="49345"/>
                    <a:pt x="63529" y="48224"/>
                    <a:pt x="63529" y="48224"/>
                  </a:cubicBezTo>
                  <a:cubicBezTo>
                    <a:pt x="42352" y="32523"/>
                    <a:pt x="21176" y="15700"/>
                    <a:pt x="0" y="0"/>
                  </a:cubicBezTo>
                  <a:cubicBezTo>
                    <a:pt x="0" y="2242"/>
                    <a:pt x="0" y="5607"/>
                    <a:pt x="0" y="8971"/>
                  </a:cubicBezTo>
                  <a:cubicBezTo>
                    <a:pt x="7058" y="25794"/>
                    <a:pt x="21176" y="43738"/>
                    <a:pt x="28235" y="6056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10" name="Shape 510"/>
            <p:cNvSpPr/>
            <p:nvPr/>
          </p:nvSpPr>
          <p:spPr>
            <a:xfrm>
              <a:off x="862485479" y="985876998"/>
              <a:ext cx="1284998167" cy="851244322"/>
            </a:xfrm>
            <a:custGeom>
              <a:pathLst>
                <a:path extrusionOk="0" h="120000" w="120000">
                  <a:moveTo>
                    <a:pt x="3265" y="116830"/>
                  </a:moveTo>
                  <a:cubicBezTo>
                    <a:pt x="3673" y="105845"/>
                    <a:pt x="7755" y="94647"/>
                    <a:pt x="14285" y="83873"/>
                  </a:cubicBezTo>
                  <a:cubicBezTo>
                    <a:pt x="20816" y="73309"/>
                    <a:pt x="29795" y="62957"/>
                    <a:pt x="40408" y="53239"/>
                  </a:cubicBezTo>
                  <a:cubicBezTo>
                    <a:pt x="50612" y="43309"/>
                    <a:pt x="62857" y="34014"/>
                    <a:pt x="76326" y="25140"/>
                  </a:cubicBezTo>
                  <a:cubicBezTo>
                    <a:pt x="82857" y="20704"/>
                    <a:pt x="89795" y="16267"/>
                    <a:pt x="97142" y="12253"/>
                  </a:cubicBezTo>
                  <a:cubicBezTo>
                    <a:pt x="100816" y="10140"/>
                    <a:pt x="104489" y="8028"/>
                    <a:pt x="108163" y="5915"/>
                  </a:cubicBezTo>
                  <a:cubicBezTo>
                    <a:pt x="111836" y="4014"/>
                    <a:pt x="115918" y="1901"/>
                    <a:pt x="120000" y="0"/>
                  </a:cubicBezTo>
                  <a:cubicBezTo>
                    <a:pt x="119591" y="0"/>
                    <a:pt x="119591" y="0"/>
                    <a:pt x="119591" y="0"/>
                  </a:cubicBezTo>
                  <a:cubicBezTo>
                    <a:pt x="115510" y="1901"/>
                    <a:pt x="111428" y="3802"/>
                    <a:pt x="107755" y="5704"/>
                  </a:cubicBezTo>
                  <a:cubicBezTo>
                    <a:pt x="104081" y="7816"/>
                    <a:pt x="100408" y="9929"/>
                    <a:pt x="96734" y="11830"/>
                  </a:cubicBezTo>
                  <a:cubicBezTo>
                    <a:pt x="88979" y="16056"/>
                    <a:pt x="82040" y="20281"/>
                    <a:pt x="75510" y="24718"/>
                  </a:cubicBezTo>
                  <a:cubicBezTo>
                    <a:pt x="61632" y="33591"/>
                    <a:pt x="49387" y="42887"/>
                    <a:pt x="38775" y="52605"/>
                  </a:cubicBezTo>
                  <a:cubicBezTo>
                    <a:pt x="27755" y="62535"/>
                    <a:pt x="18775" y="72887"/>
                    <a:pt x="12244" y="83661"/>
                  </a:cubicBezTo>
                  <a:cubicBezTo>
                    <a:pt x="5306" y="94014"/>
                    <a:pt x="1224" y="105000"/>
                    <a:pt x="0" y="115985"/>
                  </a:cubicBezTo>
                  <a:cubicBezTo>
                    <a:pt x="1224" y="117253"/>
                    <a:pt x="2040" y="118521"/>
                    <a:pt x="2857" y="120000"/>
                  </a:cubicBezTo>
                  <a:cubicBezTo>
                    <a:pt x="2857" y="118943"/>
                    <a:pt x="2857" y="117887"/>
                    <a:pt x="3265" y="11683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11" name="Shape 511"/>
            <p:cNvSpPr/>
            <p:nvPr/>
          </p:nvSpPr>
          <p:spPr>
            <a:xfrm>
              <a:off x="953273276" y="2068241797"/>
              <a:ext cx="109993604" cy="7924135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40754"/>
                    <a:pt x="57600" y="81509"/>
                    <a:pt x="9120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6800" y="81509"/>
                    <a:pt x="38400" y="40754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12" name="Shape 512"/>
            <p:cNvSpPr/>
            <p:nvPr/>
          </p:nvSpPr>
          <p:spPr>
            <a:xfrm>
              <a:off x="862485479" y="1847926997"/>
              <a:ext cx="125706341" cy="211310279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25531"/>
                    <a:pt x="8275" y="51063"/>
                    <a:pt x="28965" y="75744"/>
                  </a:cubicBezTo>
                  <a:cubicBezTo>
                    <a:pt x="45517" y="83404"/>
                    <a:pt x="57931" y="91914"/>
                    <a:pt x="74482" y="99574"/>
                  </a:cubicBezTo>
                  <a:cubicBezTo>
                    <a:pt x="91034" y="106382"/>
                    <a:pt x="103448" y="113191"/>
                    <a:pt x="120000" y="120000"/>
                  </a:cubicBezTo>
                  <a:cubicBezTo>
                    <a:pt x="115862" y="118297"/>
                    <a:pt x="115862" y="116595"/>
                    <a:pt x="111724" y="114893"/>
                  </a:cubicBezTo>
                  <a:cubicBezTo>
                    <a:pt x="66206" y="83404"/>
                    <a:pt x="41379" y="51063"/>
                    <a:pt x="33103" y="18723"/>
                  </a:cubicBezTo>
                  <a:cubicBezTo>
                    <a:pt x="28965" y="15319"/>
                    <a:pt x="20689" y="12765"/>
                    <a:pt x="16551" y="9361"/>
                  </a:cubicBezTo>
                  <a:cubicBezTo>
                    <a:pt x="8275" y="5957"/>
                    <a:pt x="4137" y="255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13" name="Shape 513"/>
            <p:cNvSpPr/>
            <p:nvPr/>
          </p:nvSpPr>
          <p:spPr>
            <a:xfrm>
              <a:off x="862485479" y="1808906397"/>
              <a:ext cx="34918429" cy="71437470"/>
            </a:xfrm>
            <a:custGeom>
              <a:pathLst>
                <a:path extrusionOk="0" h="120000" w="120000">
                  <a:moveTo>
                    <a:pt x="0" y="65000"/>
                  </a:moveTo>
                  <a:cubicBezTo>
                    <a:pt x="15000" y="72500"/>
                    <a:pt x="30000" y="82500"/>
                    <a:pt x="60000" y="92500"/>
                  </a:cubicBezTo>
                  <a:cubicBezTo>
                    <a:pt x="75000" y="102500"/>
                    <a:pt x="105000" y="110000"/>
                    <a:pt x="120000" y="120000"/>
                  </a:cubicBezTo>
                  <a:cubicBezTo>
                    <a:pt x="105000" y="95000"/>
                    <a:pt x="105000" y="70000"/>
                    <a:pt x="105000" y="47500"/>
                  </a:cubicBezTo>
                  <a:cubicBezTo>
                    <a:pt x="75000" y="30000"/>
                    <a:pt x="45000" y="15000"/>
                    <a:pt x="0" y="0"/>
                  </a:cubicBezTo>
                  <a:cubicBezTo>
                    <a:pt x="0" y="2500"/>
                    <a:pt x="0" y="7500"/>
                    <a:pt x="0" y="10000"/>
                  </a:cubicBezTo>
                  <a:cubicBezTo>
                    <a:pt x="0" y="27500"/>
                    <a:pt x="0" y="47500"/>
                    <a:pt x="0" y="65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14" name="Shape 514"/>
            <p:cNvSpPr/>
            <p:nvPr/>
          </p:nvSpPr>
          <p:spPr>
            <a:xfrm>
              <a:off x="892166478" y="1981196597"/>
              <a:ext cx="192051356" cy="166286979"/>
            </a:xfrm>
            <a:custGeom>
              <a:pathLst>
                <a:path extrusionOk="0" h="120000" w="120000">
                  <a:moveTo>
                    <a:pt x="30000" y="30270"/>
                  </a:moveTo>
                  <a:cubicBezTo>
                    <a:pt x="19090" y="20540"/>
                    <a:pt x="10909" y="9729"/>
                    <a:pt x="0" y="0"/>
                  </a:cubicBezTo>
                  <a:cubicBezTo>
                    <a:pt x="8181" y="17297"/>
                    <a:pt x="19090" y="35675"/>
                    <a:pt x="30000" y="52972"/>
                  </a:cubicBezTo>
                  <a:cubicBezTo>
                    <a:pt x="32727" y="56216"/>
                    <a:pt x="35454" y="59459"/>
                    <a:pt x="38181" y="62702"/>
                  </a:cubicBezTo>
                  <a:cubicBezTo>
                    <a:pt x="60000" y="82162"/>
                    <a:pt x="81818" y="101621"/>
                    <a:pt x="106363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5454" y="99459"/>
                    <a:pt x="76363" y="77837"/>
                    <a:pt x="60000" y="56216"/>
                  </a:cubicBezTo>
                  <a:cubicBezTo>
                    <a:pt x="49090" y="47567"/>
                    <a:pt x="40909" y="38918"/>
                    <a:pt x="30000" y="3027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515" name="Shape 515"/>
          <p:cNvSpPr/>
          <p:nvPr/>
        </p:nvSpPr>
        <p:spPr>
          <a:xfrm>
            <a:off x="0" y="0"/>
            <a:ext cx="182561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16" name="Shape 516"/>
          <p:cNvSpPr/>
          <p:nvPr/>
        </p:nvSpPr>
        <p:spPr>
          <a:xfrm flipH="1" rot="10800000">
            <a:off x="-4761" y="4911724"/>
            <a:ext cx="1589087" cy="508000"/>
          </a:xfrm>
          <a:custGeom>
            <a:pathLst>
              <a:path extrusionOk="0" h="120000" w="12000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17" name="Shape 517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18" name="Shape 518"/>
          <p:cNvSpPr txBox="1"/>
          <p:nvPr>
            <p:ph idx="1" type="body"/>
          </p:nvPr>
        </p:nvSpPr>
        <p:spPr>
          <a:xfrm>
            <a:off x="2589211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19" name="Shape 519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20" name="Shape 520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21" name="Shape 521"/>
          <p:cNvSpPr txBox="1"/>
          <p:nvPr>
            <p:ph idx="12" type="sldNum"/>
          </p:nvPr>
        </p:nvSpPr>
        <p:spPr>
          <a:xfrm>
            <a:off x="531812" y="4983162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9" name="Shape 529"/>
          <p:cNvGrpSpPr/>
          <p:nvPr/>
        </p:nvGrpSpPr>
        <p:grpSpPr>
          <a:xfrm>
            <a:off x="0" y="228599"/>
            <a:ext cx="2851150" cy="6638925"/>
            <a:chOff x="0" y="0"/>
            <a:chExt cx="2147483647" cy="2147483647"/>
          </a:xfrm>
        </p:grpSpPr>
        <p:sp>
          <p:nvSpPr>
            <p:cNvPr id="530" name="Shape 530"/>
            <p:cNvSpPr/>
            <p:nvPr/>
          </p:nvSpPr>
          <p:spPr>
            <a:xfrm>
              <a:off x="0" y="759034766"/>
              <a:ext cx="75793541" cy="202570006"/>
            </a:xfrm>
            <a:custGeom>
              <a:pathLst>
                <a:path extrusionOk="0" h="120000" w="120000">
                  <a:moveTo>
                    <a:pt x="120000" y="120000"/>
                  </a:moveTo>
                  <a:cubicBezTo>
                    <a:pt x="109090" y="103235"/>
                    <a:pt x="103636" y="87352"/>
                    <a:pt x="92727" y="70588"/>
                  </a:cubicBezTo>
                  <a:cubicBezTo>
                    <a:pt x="60000" y="47647"/>
                    <a:pt x="32727" y="23823"/>
                    <a:pt x="0" y="0"/>
                  </a:cubicBezTo>
                  <a:cubicBezTo>
                    <a:pt x="0" y="30882"/>
                    <a:pt x="0" y="30882"/>
                    <a:pt x="0" y="30882"/>
                  </a:cubicBezTo>
                  <a:cubicBezTo>
                    <a:pt x="32727" y="56470"/>
                    <a:pt x="70909" y="82941"/>
                    <a:pt x="109090" y="109411"/>
                  </a:cubicBezTo>
                  <a:cubicBezTo>
                    <a:pt x="109090" y="112941"/>
                    <a:pt x="114545" y="116470"/>
                    <a:pt x="12000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31" name="Shape 531"/>
            <p:cNvSpPr/>
            <p:nvPr/>
          </p:nvSpPr>
          <p:spPr>
            <a:xfrm>
              <a:off x="96847759" y="947135558"/>
              <a:ext cx="487044128" cy="751197111"/>
            </a:xfrm>
            <a:custGeom>
              <a:pathLst>
                <a:path extrusionOk="0" h="120000" w="120000">
                  <a:moveTo>
                    <a:pt x="73714" y="83333"/>
                  </a:moveTo>
                  <a:cubicBezTo>
                    <a:pt x="88285" y="95714"/>
                    <a:pt x="102857" y="107857"/>
                    <a:pt x="119142" y="120000"/>
                  </a:cubicBezTo>
                  <a:cubicBezTo>
                    <a:pt x="119142" y="117857"/>
                    <a:pt x="119142" y="115952"/>
                    <a:pt x="120000" y="113809"/>
                  </a:cubicBezTo>
                  <a:cubicBezTo>
                    <a:pt x="106285" y="103571"/>
                    <a:pt x="93428" y="93095"/>
                    <a:pt x="81428" y="82619"/>
                  </a:cubicBezTo>
                  <a:cubicBezTo>
                    <a:pt x="49714" y="55476"/>
                    <a:pt x="23142" y="27857"/>
                    <a:pt x="0" y="0"/>
                  </a:cubicBezTo>
                  <a:cubicBezTo>
                    <a:pt x="1714" y="4761"/>
                    <a:pt x="3428" y="9761"/>
                    <a:pt x="5142" y="14523"/>
                  </a:cubicBezTo>
                  <a:cubicBezTo>
                    <a:pt x="25714" y="37619"/>
                    <a:pt x="48000" y="60714"/>
                    <a:pt x="73714" y="83333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32" name="Shape 532"/>
            <p:cNvSpPr/>
            <p:nvPr/>
          </p:nvSpPr>
          <p:spPr>
            <a:xfrm>
              <a:off x="607752319" y="1688083326"/>
              <a:ext cx="458972457" cy="459399836"/>
            </a:xfrm>
            <a:custGeom>
              <a:pathLst>
                <a:path extrusionOk="0" h="120000" w="120000">
                  <a:moveTo>
                    <a:pt x="7272" y="8571"/>
                  </a:moveTo>
                  <a:cubicBezTo>
                    <a:pt x="4545" y="5844"/>
                    <a:pt x="1818" y="3116"/>
                    <a:pt x="0" y="0"/>
                  </a:cubicBezTo>
                  <a:cubicBezTo>
                    <a:pt x="0" y="3896"/>
                    <a:pt x="0" y="7402"/>
                    <a:pt x="0" y="11298"/>
                  </a:cubicBezTo>
                  <a:cubicBezTo>
                    <a:pt x="19090" y="33116"/>
                    <a:pt x="40000" y="54545"/>
                    <a:pt x="61818" y="75584"/>
                  </a:cubicBezTo>
                  <a:cubicBezTo>
                    <a:pt x="77272" y="90389"/>
                    <a:pt x="94545" y="105194"/>
                    <a:pt x="111818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2727" y="104805"/>
                    <a:pt x="85454" y="89610"/>
                    <a:pt x="70000" y="74025"/>
                  </a:cubicBezTo>
                  <a:cubicBezTo>
                    <a:pt x="47272" y="52597"/>
                    <a:pt x="26363" y="30779"/>
                    <a:pt x="7272" y="8571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33" name="Shape 533"/>
            <p:cNvSpPr/>
            <p:nvPr/>
          </p:nvSpPr>
          <p:spPr>
            <a:xfrm>
              <a:off x="722846222" y="2029920511"/>
              <a:ext cx="129129734" cy="117563135"/>
            </a:xfrm>
            <a:custGeom>
              <a:pathLst>
                <a:path extrusionOk="0" h="120000" w="120000">
                  <a:moveTo>
                    <a:pt x="90810" y="120000"/>
                  </a:move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7837" y="80506"/>
                    <a:pt x="38918" y="41012"/>
                    <a:pt x="0" y="0"/>
                  </a:cubicBezTo>
                  <a:cubicBezTo>
                    <a:pt x="25945" y="41012"/>
                    <a:pt x="55135" y="80506"/>
                    <a:pt x="9081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34" name="Shape 534"/>
            <p:cNvSpPr/>
            <p:nvPr/>
          </p:nvSpPr>
          <p:spPr>
            <a:xfrm>
              <a:off x="75793521" y="961604757"/>
              <a:ext cx="618981007" cy="1076755964"/>
            </a:xfrm>
            <a:custGeom>
              <a:pathLst>
                <a:path extrusionOk="0" h="120000" w="120000">
                  <a:moveTo>
                    <a:pt x="109213" y="109695"/>
                  </a:moveTo>
                  <a:cubicBezTo>
                    <a:pt x="97752" y="102714"/>
                    <a:pt x="87640" y="95734"/>
                    <a:pt x="78202" y="88753"/>
                  </a:cubicBezTo>
                  <a:cubicBezTo>
                    <a:pt x="56629" y="72631"/>
                    <a:pt x="39775" y="56011"/>
                    <a:pt x="26966" y="39224"/>
                  </a:cubicBezTo>
                  <a:cubicBezTo>
                    <a:pt x="19550" y="29085"/>
                    <a:pt x="13483" y="18781"/>
                    <a:pt x="8089" y="8476"/>
                  </a:cubicBezTo>
                  <a:cubicBezTo>
                    <a:pt x="5393" y="5650"/>
                    <a:pt x="2696" y="2825"/>
                    <a:pt x="0" y="0"/>
                  </a:cubicBezTo>
                  <a:cubicBezTo>
                    <a:pt x="5393" y="13130"/>
                    <a:pt x="12808" y="26426"/>
                    <a:pt x="22247" y="39390"/>
                  </a:cubicBezTo>
                  <a:cubicBezTo>
                    <a:pt x="34382" y="56343"/>
                    <a:pt x="51235" y="72963"/>
                    <a:pt x="72134" y="89252"/>
                  </a:cubicBezTo>
                  <a:cubicBezTo>
                    <a:pt x="82921" y="97396"/>
                    <a:pt x="95056" y="105373"/>
                    <a:pt x="107865" y="113185"/>
                  </a:cubicBezTo>
                  <a:cubicBezTo>
                    <a:pt x="111910" y="115512"/>
                    <a:pt x="115955" y="117673"/>
                    <a:pt x="120000" y="120000"/>
                  </a:cubicBezTo>
                  <a:cubicBezTo>
                    <a:pt x="118651" y="119168"/>
                    <a:pt x="117977" y="118504"/>
                    <a:pt x="117303" y="117673"/>
                  </a:cubicBezTo>
                  <a:cubicBezTo>
                    <a:pt x="113932" y="115013"/>
                    <a:pt x="111235" y="112354"/>
                    <a:pt x="109213" y="109695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35" name="Shape 535"/>
            <p:cNvSpPr/>
            <p:nvPr/>
          </p:nvSpPr>
          <p:spPr>
            <a:xfrm>
              <a:off x="16843078" y="0"/>
              <a:ext cx="80004732" cy="947135426"/>
            </a:xfrm>
            <a:custGeom>
              <a:pathLst>
                <a:path extrusionOk="0" h="120000" w="120000">
                  <a:moveTo>
                    <a:pt x="57391" y="109039"/>
                  </a:moveTo>
                  <a:cubicBezTo>
                    <a:pt x="62608" y="109795"/>
                    <a:pt x="62608" y="110551"/>
                    <a:pt x="62608" y="111307"/>
                  </a:cubicBezTo>
                  <a:cubicBezTo>
                    <a:pt x="78260" y="113952"/>
                    <a:pt x="99130" y="116598"/>
                    <a:pt x="114782" y="119433"/>
                  </a:cubicBezTo>
                  <a:cubicBezTo>
                    <a:pt x="114782" y="119622"/>
                    <a:pt x="114782" y="119811"/>
                    <a:pt x="120000" y="120000"/>
                  </a:cubicBezTo>
                  <a:cubicBezTo>
                    <a:pt x="109565" y="116220"/>
                    <a:pt x="99130" y="112629"/>
                    <a:pt x="88695" y="108850"/>
                  </a:cubicBezTo>
                  <a:cubicBezTo>
                    <a:pt x="46956" y="89574"/>
                    <a:pt x="26086" y="70299"/>
                    <a:pt x="26086" y="50834"/>
                  </a:cubicBezTo>
                  <a:cubicBezTo>
                    <a:pt x="31304" y="33826"/>
                    <a:pt x="46956" y="17007"/>
                    <a:pt x="78260" y="0"/>
                  </a:cubicBezTo>
                  <a:cubicBezTo>
                    <a:pt x="62608" y="0"/>
                    <a:pt x="62608" y="0"/>
                    <a:pt x="62608" y="0"/>
                  </a:cubicBezTo>
                  <a:cubicBezTo>
                    <a:pt x="26086" y="16818"/>
                    <a:pt x="10434" y="33826"/>
                    <a:pt x="5217" y="50834"/>
                  </a:cubicBezTo>
                  <a:cubicBezTo>
                    <a:pt x="0" y="70299"/>
                    <a:pt x="15652" y="89574"/>
                    <a:pt x="57391" y="10903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36" name="Shape 536"/>
            <p:cNvSpPr/>
            <p:nvPr/>
          </p:nvSpPr>
          <p:spPr>
            <a:xfrm>
              <a:off x="58950439" y="878406361"/>
              <a:ext cx="58950532" cy="159765214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4117" y="21308"/>
                    <a:pt x="21176" y="41495"/>
                    <a:pt x="35294" y="62803"/>
                  </a:cubicBezTo>
                  <a:cubicBezTo>
                    <a:pt x="63529" y="81869"/>
                    <a:pt x="91764" y="100934"/>
                    <a:pt x="120000" y="120000"/>
                  </a:cubicBezTo>
                  <a:cubicBezTo>
                    <a:pt x="105882" y="97570"/>
                    <a:pt x="91764" y="74018"/>
                    <a:pt x="77647" y="51588"/>
                  </a:cubicBezTo>
                  <a:cubicBezTo>
                    <a:pt x="70588" y="50467"/>
                    <a:pt x="70588" y="49345"/>
                    <a:pt x="70588" y="48224"/>
                  </a:cubicBezTo>
                  <a:cubicBezTo>
                    <a:pt x="49411" y="31401"/>
                    <a:pt x="21176" y="15700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37" name="Shape 537"/>
            <p:cNvSpPr/>
            <p:nvPr/>
          </p:nvSpPr>
          <p:spPr>
            <a:xfrm>
              <a:off x="579680618" y="1698332525"/>
              <a:ext cx="143165569" cy="33158780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16756"/>
                    <a:pt x="5853" y="33513"/>
                    <a:pt x="14634" y="50270"/>
                  </a:cubicBezTo>
                  <a:cubicBezTo>
                    <a:pt x="23414" y="63243"/>
                    <a:pt x="35121" y="76756"/>
                    <a:pt x="49756" y="89729"/>
                  </a:cubicBezTo>
                  <a:cubicBezTo>
                    <a:pt x="55609" y="92972"/>
                    <a:pt x="64390" y="96216"/>
                    <a:pt x="70243" y="99459"/>
                  </a:cubicBezTo>
                  <a:cubicBezTo>
                    <a:pt x="87804" y="106486"/>
                    <a:pt x="102439" y="112972"/>
                    <a:pt x="120000" y="120000"/>
                  </a:cubicBezTo>
                  <a:cubicBezTo>
                    <a:pt x="117073" y="118378"/>
                    <a:pt x="114146" y="116216"/>
                    <a:pt x="111219" y="114594"/>
                  </a:cubicBezTo>
                  <a:cubicBezTo>
                    <a:pt x="76097" y="92972"/>
                    <a:pt x="52682" y="71351"/>
                    <a:pt x="38048" y="49729"/>
                  </a:cubicBezTo>
                  <a:cubicBezTo>
                    <a:pt x="32195" y="36756"/>
                    <a:pt x="26341" y="24324"/>
                    <a:pt x="23414" y="11891"/>
                  </a:cubicBezTo>
                  <a:cubicBezTo>
                    <a:pt x="23414" y="11351"/>
                    <a:pt x="20487" y="10810"/>
                    <a:pt x="20487" y="9729"/>
                  </a:cubicBezTo>
                  <a:cubicBezTo>
                    <a:pt x="14634" y="6486"/>
                    <a:pt x="5853" y="3243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38" name="Shape 538"/>
            <p:cNvSpPr/>
            <p:nvPr/>
          </p:nvSpPr>
          <p:spPr>
            <a:xfrm>
              <a:off x="583891068" y="378612958"/>
              <a:ext cx="1563592578" cy="1309470370"/>
            </a:xfrm>
            <a:custGeom>
              <a:pathLst>
                <a:path extrusionOk="0" h="120000" w="120000">
                  <a:moveTo>
                    <a:pt x="1866" y="116719"/>
                  </a:moveTo>
                  <a:cubicBezTo>
                    <a:pt x="2666" y="105512"/>
                    <a:pt x="6933" y="94441"/>
                    <a:pt x="13333" y="83781"/>
                  </a:cubicBezTo>
                  <a:cubicBezTo>
                    <a:pt x="20000" y="73120"/>
                    <a:pt x="29066" y="62870"/>
                    <a:pt x="39733" y="53029"/>
                  </a:cubicBezTo>
                  <a:cubicBezTo>
                    <a:pt x="50400" y="43189"/>
                    <a:pt x="62666" y="33895"/>
                    <a:pt x="76000" y="25011"/>
                  </a:cubicBezTo>
                  <a:cubicBezTo>
                    <a:pt x="82666" y="20637"/>
                    <a:pt x="89866" y="16264"/>
                    <a:pt x="97066" y="12164"/>
                  </a:cubicBezTo>
                  <a:cubicBezTo>
                    <a:pt x="100800" y="10113"/>
                    <a:pt x="104533" y="7927"/>
                    <a:pt x="108266" y="6013"/>
                  </a:cubicBezTo>
                  <a:cubicBezTo>
                    <a:pt x="112266" y="3963"/>
                    <a:pt x="116000" y="2050"/>
                    <a:pt x="120000" y="136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115733" y="1913"/>
                    <a:pt x="112000" y="3826"/>
                    <a:pt x="108000" y="5876"/>
                  </a:cubicBezTo>
                  <a:cubicBezTo>
                    <a:pt x="104266" y="7790"/>
                    <a:pt x="100533" y="9840"/>
                    <a:pt x="96800" y="12027"/>
                  </a:cubicBezTo>
                  <a:cubicBezTo>
                    <a:pt x="89333" y="16127"/>
                    <a:pt x="82133" y="20364"/>
                    <a:pt x="75466" y="24738"/>
                  </a:cubicBezTo>
                  <a:cubicBezTo>
                    <a:pt x="61866" y="33621"/>
                    <a:pt x="49333" y="42915"/>
                    <a:pt x="38666" y="52756"/>
                  </a:cubicBezTo>
                  <a:cubicBezTo>
                    <a:pt x="27733" y="62460"/>
                    <a:pt x="18666" y="72847"/>
                    <a:pt x="12000" y="83507"/>
                  </a:cubicBezTo>
                  <a:cubicBezTo>
                    <a:pt x="5066" y="94305"/>
                    <a:pt x="800" y="105375"/>
                    <a:pt x="0" y="116719"/>
                  </a:cubicBezTo>
                  <a:cubicBezTo>
                    <a:pt x="0" y="116993"/>
                    <a:pt x="0" y="117129"/>
                    <a:pt x="0" y="117403"/>
                  </a:cubicBezTo>
                  <a:cubicBezTo>
                    <a:pt x="533" y="118223"/>
                    <a:pt x="1066" y="119179"/>
                    <a:pt x="1866" y="120000"/>
                  </a:cubicBezTo>
                  <a:cubicBezTo>
                    <a:pt x="1866" y="118906"/>
                    <a:pt x="1866" y="117813"/>
                    <a:pt x="1866" y="11671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39" name="Shape 539"/>
            <p:cNvSpPr/>
            <p:nvPr/>
          </p:nvSpPr>
          <p:spPr>
            <a:xfrm>
              <a:off x="694774472" y="2038360710"/>
              <a:ext cx="122112250" cy="109122718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39452"/>
                    <a:pt x="54857" y="80547"/>
                    <a:pt x="89142" y="119999"/>
                  </a:cubicBezTo>
                  <a:cubicBezTo>
                    <a:pt x="120000" y="119999"/>
                    <a:pt x="120000" y="119999"/>
                    <a:pt x="120000" y="119999"/>
                  </a:cubicBezTo>
                  <a:cubicBezTo>
                    <a:pt x="78857" y="80547"/>
                    <a:pt x="37714" y="39452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40" name="Shape 540"/>
            <p:cNvSpPr/>
            <p:nvPr/>
          </p:nvSpPr>
          <p:spPr>
            <a:xfrm>
              <a:off x="579680618" y="1659747827"/>
              <a:ext cx="28071682" cy="71743728"/>
            </a:xfrm>
            <a:custGeom>
              <a:pathLst>
                <a:path extrusionOk="0" h="120000" w="120000">
                  <a:moveTo>
                    <a:pt x="105000" y="110000"/>
                  </a:moveTo>
                  <a:cubicBezTo>
                    <a:pt x="105000" y="115000"/>
                    <a:pt x="120000" y="117500"/>
                    <a:pt x="120000" y="120000"/>
                  </a:cubicBezTo>
                  <a:cubicBezTo>
                    <a:pt x="120000" y="95000"/>
                    <a:pt x="120000" y="72500"/>
                    <a:pt x="120000" y="47500"/>
                  </a:cubicBezTo>
                  <a:cubicBezTo>
                    <a:pt x="75000" y="32500"/>
                    <a:pt x="45000" y="15000"/>
                    <a:pt x="15000" y="0"/>
                  </a:cubicBezTo>
                  <a:cubicBezTo>
                    <a:pt x="0" y="22500"/>
                    <a:pt x="0" y="42500"/>
                    <a:pt x="0" y="65000"/>
                  </a:cubicBezTo>
                  <a:cubicBezTo>
                    <a:pt x="30000" y="80000"/>
                    <a:pt x="75000" y="95000"/>
                    <a:pt x="105000" y="11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41" name="Shape 541"/>
            <p:cNvSpPr/>
            <p:nvPr/>
          </p:nvSpPr>
          <p:spPr>
            <a:xfrm>
              <a:off x="640034320" y="1946118914"/>
              <a:ext cx="179658754" cy="201364211"/>
            </a:xfrm>
            <a:custGeom>
              <a:pathLst>
                <a:path extrusionOk="0" h="120000" w="120000">
                  <a:moveTo>
                    <a:pt x="16153" y="16000"/>
                  </a:moveTo>
                  <a:cubicBezTo>
                    <a:pt x="11538" y="10666"/>
                    <a:pt x="4615" y="5333"/>
                    <a:pt x="0" y="0"/>
                  </a:cubicBezTo>
                  <a:cubicBezTo>
                    <a:pt x="6923" y="14222"/>
                    <a:pt x="16153" y="28444"/>
                    <a:pt x="27692" y="42666"/>
                  </a:cubicBezTo>
                  <a:cubicBezTo>
                    <a:pt x="30000" y="47111"/>
                    <a:pt x="32307" y="50666"/>
                    <a:pt x="36923" y="55111"/>
                  </a:cubicBezTo>
                  <a:cubicBezTo>
                    <a:pt x="62307" y="76444"/>
                    <a:pt x="90000" y="98666"/>
                    <a:pt x="117692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4615" y="96888"/>
                    <a:pt x="73846" y="73777"/>
                    <a:pt x="55384" y="49777"/>
                  </a:cubicBezTo>
                  <a:cubicBezTo>
                    <a:pt x="41538" y="38222"/>
                    <a:pt x="30000" y="27555"/>
                    <a:pt x="16153" y="16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grpSp>
        <p:nvGrpSpPr>
          <p:cNvPr id="542" name="Shape 542"/>
          <p:cNvGrpSpPr/>
          <p:nvPr/>
        </p:nvGrpSpPr>
        <p:grpSpPr>
          <a:xfrm>
            <a:off x="26986" y="0"/>
            <a:ext cx="2357437" cy="6853237"/>
            <a:chOff x="0" y="0"/>
            <a:chExt cx="2147483647" cy="2147483647"/>
          </a:xfrm>
        </p:grpSpPr>
        <p:sp>
          <p:nvSpPr>
            <p:cNvPr id="543" name="Shape 543"/>
            <p:cNvSpPr/>
            <p:nvPr/>
          </p:nvSpPr>
          <p:spPr>
            <a:xfrm>
              <a:off x="0" y="0"/>
              <a:ext cx="450447728" cy="1378919859"/>
            </a:xfrm>
            <a:custGeom>
              <a:pathLst>
                <a:path extrusionOk="0" h="120000" w="120000">
                  <a:moveTo>
                    <a:pt x="8155" y="27391"/>
                  </a:moveTo>
                  <a:cubicBezTo>
                    <a:pt x="12815" y="37565"/>
                    <a:pt x="19805" y="47869"/>
                    <a:pt x="30291" y="58043"/>
                  </a:cubicBezTo>
                  <a:cubicBezTo>
                    <a:pt x="39611" y="68217"/>
                    <a:pt x="51262" y="78391"/>
                    <a:pt x="66407" y="88565"/>
                  </a:cubicBezTo>
                  <a:cubicBezTo>
                    <a:pt x="80388" y="98739"/>
                    <a:pt x="97864" y="108782"/>
                    <a:pt x="117669" y="118826"/>
                  </a:cubicBezTo>
                  <a:cubicBezTo>
                    <a:pt x="118834" y="119217"/>
                    <a:pt x="120000" y="119608"/>
                    <a:pt x="120000" y="120000"/>
                  </a:cubicBezTo>
                  <a:cubicBezTo>
                    <a:pt x="118834" y="118043"/>
                    <a:pt x="116504" y="115956"/>
                    <a:pt x="115339" y="114000"/>
                  </a:cubicBezTo>
                  <a:cubicBezTo>
                    <a:pt x="115339" y="113608"/>
                    <a:pt x="115339" y="113217"/>
                    <a:pt x="115339" y="112956"/>
                  </a:cubicBezTo>
                  <a:cubicBezTo>
                    <a:pt x="99029" y="104739"/>
                    <a:pt x="85048" y="96652"/>
                    <a:pt x="73398" y="88434"/>
                  </a:cubicBezTo>
                  <a:cubicBezTo>
                    <a:pt x="58252" y="78260"/>
                    <a:pt x="45436" y="68217"/>
                    <a:pt x="34951" y="57913"/>
                  </a:cubicBezTo>
                  <a:cubicBezTo>
                    <a:pt x="24466" y="47739"/>
                    <a:pt x="16310" y="37565"/>
                    <a:pt x="10485" y="27260"/>
                  </a:cubicBezTo>
                  <a:cubicBezTo>
                    <a:pt x="8155" y="22173"/>
                    <a:pt x="5825" y="17086"/>
                    <a:pt x="3495" y="12000"/>
                  </a:cubicBezTo>
                  <a:cubicBezTo>
                    <a:pt x="2330" y="7956"/>
                    <a:pt x="1165" y="4043"/>
                    <a:pt x="116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043"/>
                    <a:pt x="1165" y="7956"/>
                    <a:pt x="1165" y="12000"/>
                  </a:cubicBezTo>
                  <a:cubicBezTo>
                    <a:pt x="3495" y="17086"/>
                    <a:pt x="4660" y="22173"/>
                    <a:pt x="8155" y="2739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44" name="Shape 544"/>
            <p:cNvSpPr/>
            <p:nvPr/>
          </p:nvSpPr>
          <p:spPr>
            <a:xfrm>
              <a:off x="476637488" y="1352668298"/>
              <a:ext cx="385849172" cy="495258681"/>
            </a:xfrm>
            <a:custGeom>
              <a:pathLst>
                <a:path extrusionOk="0" h="120000" w="120000">
                  <a:moveTo>
                    <a:pt x="72272" y="83272"/>
                  </a:moveTo>
                  <a:cubicBezTo>
                    <a:pt x="87272" y="95636"/>
                    <a:pt x="102272" y="108000"/>
                    <a:pt x="120000" y="120000"/>
                  </a:cubicBezTo>
                  <a:cubicBezTo>
                    <a:pt x="120000" y="117454"/>
                    <a:pt x="120000" y="114545"/>
                    <a:pt x="120000" y="112000"/>
                  </a:cubicBezTo>
                  <a:cubicBezTo>
                    <a:pt x="120000" y="111636"/>
                    <a:pt x="120000" y="110909"/>
                    <a:pt x="120000" y="110545"/>
                  </a:cubicBezTo>
                  <a:cubicBezTo>
                    <a:pt x="107727" y="101090"/>
                    <a:pt x="95454" y="91636"/>
                    <a:pt x="84545" y="82181"/>
                  </a:cubicBezTo>
                  <a:cubicBezTo>
                    <a:pt x="51818" y="55272"/>
                    <a:pt x="23181" y="27636"/>
                    <a:pt x="0" y="0"/>
                  </a:cubicBezTo>
                  <a:cubicBezTo>
                    <a:pt x="2727" y="7636"/>
                    <a:pt x="5454" y="15272"/>
                    <a:pt x="9545" y="22909"/>
                  </a:cubicBezTo>
                  <a:cubicBezTo>
                    <a:pt x="28636" y="43272"/>
                    <a:pt x="49090" y="63272"/>
                    <a:pt x="72272" y="832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45" name="Shape 545"/>
            <p:cNvSpPr/>
            <p:nvPr/>
          </p:nvSpPr>
          <p:spPr>
            <a:xfrm>
              <a:off x="892166478" y="1837121397"/>
              <a:ext cx="392832860" cy="310362166"/>
            </a:xfrm>
            <a:custGeom>
              <a:pathLst>
                <a:path extrusionOk="0" h="120000" w="120000">
                  <a:moveTo>
                    <a:pt x="8000" y="8695"/>
                  </a:moveTo>
                  <a:cubicBezTo>
                    <a:pt x="5333" y="5797"/>
                    <a:pt x="2666" y="2898"/>
                    <a:pt x="0" y="0"/>
                  </a:cubicBezTo>
                  <a:cubicBezTo>
                    <a:pt x="0" y="5217"/>
                    <a:pt x="0" y="11014"/>
                    <a:pt x="1333" y="16811"/>
                  </a:cubicBezTo>
                  <a:cubicBezTo>
                    <a:pt x="18666" y="35942"/>
                    <a:pt x="36000" y="55072"/>
                    <a:pt x="56000" y="73623"/>
                  </a:cubicBezTo>
                  <a:cubicBezTo>
                    <a:pt x="72000" y="89275"/>
                    <a:pt x="89333" y="104927"/>
                    <a:pt x="106666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1333" y="104347"/>
                    <a:pt x="84000" y="88115"/>
                    <a:pt x="66666" y="71304"/>
                  </a:cubicBezTo>
                  <a:cubicBezTo>
                    <a:pt x="45333" y="51014"/>
                    <a:pt x="26666" y="29565"/>
                    <a:pt x="8000" y="869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46" name="Shape 546"/>
            <p:cNvSpPr/>
            <p:nvPr/>
          </p:nvSpPr>
          <p:spPr>
            <a:xfrm>
              <a:off x="450448039" y="1367676398"/>
              <a:ext cx="502825365" cy="700565871"/>
            </a:xfrm>
            <a:custGeom>
              <a:pathLst>
                <a:path extrusionOk="0" h="120000" w="120000">
                  <a:moveTo>
                    <a:pt x="105391" y="105096"/>
                  </a:moveTo>
                  <a:cubicBezTo>
                    <a:pt x="97043" y="99700"/>
                    <a:pt x="88695" y="94047"/>
                    <a:pt x="81391" y="88394"/>
                  </a:cubicBezTo>
                  <a:cubicBezTo>
                    <a:pt x="59478" y="72205"/>
                    <a:pt x="42782" y="55503"/>
                    <a:pt x="30260" y="38800"/>
                  </a:cubicBezTo>
                  <a:cubicBezTo>
                    <a:pt x="22956" y="30578"/>
                    <a:pt x="17739" y="22098"/>
                    <a:pt x="13565" y="13618"/>
                  </a:cubicBezTo>
                  <a:cubicBezTo>
                    <a:pt x="9391" y="8993"/>
                    <a:pt x="4173" y="4625"/>
                    <a:pt x="0" y="0"/>
                  </a:cubicBezTo>
                  <a:cubicBezTo>
                    <a:pt x="5217" y="13104"/>
                    <a:pt x="12521" y="26209"/>
                    <a:pt x="21913" y="39057"/>
                  </a:cubicBezTo>
                  <a:cubicBezTo>
                    <a:pt x="34434" y="56017"/>
                    <a:pt x="51130" y="72719"/>
                    <a:pt x="72000" y="89164"/>
                  </a:cubicBezTo>
                  <a:cubicBezTo>
                    <a:pt x="82434" y="97130"/>
                    <a:pt x="93913" y="105353"/>
                    <a:pt x="107478" y="113319"/>
                  </a:cubicBezTo>
                  <a:cubicBezTo>
                    <a:pt x="111652" y="115374"/>
                    <a:pt x="115826" y="117687"/>
                    <a:pt x="120000" y="119999"/>
                  </a:cubicBezTo>
                  <a:cubicBezTo>
                    <a:pt x="118956" y="119229"/>
                    <a:pt x="117913" y="118458"/>
                    <a:pt x="116869" y="117687"/>
                  </a:cubicBezTo>
                  <a:cubicBezTo>
                    <a:pt x="112695" y="113576"/>
                    <a:pt x="108521" y="109207"/>
                    <a:pt x="105391" y="1050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47" name="Shape 547"/>
            <p:cNvSpPr/>
            <p:nvPr/>
          </p:nvSpPr>
          <p:spPr>
            <a:xfrm>
              <a:off x="401561965" y="404173299"/>
              <a:ext cx="158879410" cy="948495115"/>
            </a:xfrm>
            <a:custGeom>
              <a:pathLst>
                <a:path extrusionOk="0" h="120000" w="120000">
                  <a:moveTo>
                    <a:pt x="56666" y="120000"/>
                  </a:moveTo>
                  <a:cubicBezTo>
                    <a:pt x="50000" y="117725"/>
                    <a:pt x="46666" y="115450"/>
                    <a:pt x="43333" y="113175"/>
                  </a:cubicBezTo>
                  <a:cubicBezTo>
                    <a:pt x="26666" y="100473"/>
                    <a:pt x="16666" y="87962"/>
                    <a:pt x="16666" y="75450"/>
                  </a:cubicBezTo>
                  <a:cubicBezTo>
                    <a:pt x="16666" y="62748"/>
                    <a:pt x="26666" y="50236"/>
                    <a:pt x="43333" y="37535"/>
                  </a:cubicBezTo>
                  <a:cubicBezTo>
                    <a:pt x="50000" y="31279"/>
                    <a:pt x="60000" y="25023"/>
                    <a:pt x="73333" y="18767"/>
                  </a:cubicBezTo>
                  <a:cubicBezTo>
                    <a:pt x="86666" y="12511"/>
                    <a:pt x="100000" y="6255"/>
                    <a:pt x="120000" y="0"/>
                  </a:cubicBezTo>
                  <a:cubicBezTo>
                    <a:pt x="116666" y="0"/>
                    <a:pt x="116666" y="0"/>
                    <a:pt x="116666" y="0"/>
                  </a:cubicBezTo>
                  <a:cubicBezTo>
                    <a:pt x="96666" y="6255"/>
                    <a:pt x="80000" y="12511"/>
                    <a:pt x="66666" y="18767"/>
                  </a:cubicBezTo>
                  <a:cubicBezTo>
                    <a:pt x="53333" y="25023"/>
                    <a:pt x="43333" y="31279"/>
                    <a:pt x="33333" y="37535"/>
                  </a:cubicBezTo>
                  <a:cubicBezTo>
                    <a:pt x="13333" y="50047"/>
                    <a:pt x="3333" y="62748"/>
                    <a:pt x="3333" y="75450"/>
                  </a:cubicBezTo>
                  <a:cubicBezTo>
                    <a:pt x="0" y="87393"/>
                    <a:pt x="6666" y="99526"/>
                    <a:pt x="23333" y="111658"/>
                  </a:cubicBezTo>
                  <a:cubicBezTo>
                    <a:pt x="33333" y="114312"/>
                    <a:pt x="43333" y="117156"/>
                    <a:pt x="53333" y="119810"/>
                  </a:cubicBezTo>
                  <a:cubicBezTo>
                    <a:pt x="53333" y="119810"/>
                    <a:pt x="56666" y="120000"/>
                    <a:pt x="56666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48" name="Shape 548"/>
            <p:cNvSpPr/>
            <p:nvPr/>
          </p:nvSpPr>
          <p:spPr>
            <a:xfrm>
              <a:off x="988191776" y="2059237397"/>
              <a:ext cx="122214497" cy="88246249"/>
            </a:xfrm>
            <a:custGeom>
              <a:pathLst>
                <a:path extrusionOk="0" h="120000" w="120000">
                  <a:moveTo>
                    <a:pt x="94285" y="120000"/>
                  </a:moveTo>
                  <a:cubicBezTo>
                    <a:pt x="119999" y="120000"/>
                    <a:pt x="119999" y="120000"/>
                    <a:pt x="119999" y="120000"/>
                  </a:cubicBezTo>
                  <a:cubicBezTo>
                    <a:pt x="77142" y="81355"/>
                    <a:pt x="38571" y="40677"/>
                    <a:pt x="0" y="0"/>
                  </a:cubicBezTo>
                  <a:cubicBezTo>
                    <a:pt x="25714" y="40677"/>
                    <a:pt x="55714" y="81355"/>
                    <a:pt x="94285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49" name="Shape 549"/>
            <p:cNvSpPr/>
            <p:nvPr/>
          </p:nvSpPr>
          <p:spPr>
            <a:xfrm>
              <a:off x="432988839" y="1287234398"/>
              <a:ext cx="75075174" cy="160283843"/>
            </a:xfrm>
            <a:custGeom>
              <a:pathLst>
                <a:path extrusionOk="0" h="120000" w="120000">
                  <a:moveTo>
                    <a:pt x="28235" y="60560"/>
                  </a:moveTo>
                  <a:cubicBezTo>
                    <a:pt x="56470" y="80747"/>
                    <a:pt x="91764" y="99813"/>
                    <a:pt x="120000" y="120000"/>
                  </a:cubicBezTo>
                  <a:cubicBezTo>
                    <a:pt x="98823" y="96448"/>
                    <a:pt x="84705" y="72897"/>
                    <a:pt x="70588" y="49345"/>
                  </a:cubicBezTo>
                  <a:cubicBezTo>
                    <a:pt x="70588" y="49345"/>
                    <a:pt x="63529" y="48224"/>
                    <a:pt x="63529" y="48224"/>
                  </a:cubicBezTo>
                  <a:cubicBezTo>
                    <a:pt x="42352" y="32523"/>
                    <a:pt x="21176" y="15700"/>
                    <a:pt x="0" y="0"/>
                  </a:cubicBezTo>
                  <a:cubicBezTo>
                    <a:pt x="0" y="2242"/>
                    <a:pt x="0" y="5607"/>
                    <a:pt x="0" y="8971"/>
                  </a:cubicBezTo>
                  <a:cubicBezTo>
                    <a:pt x="7058" y="25794"/>
                    <a:pt x="21176" y="43738"/>
                    <a:pt x="28235" y="6056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50" name="Shape 550"/>
            <p:cNvSpPr/>
            <p:nvPr/>
          </p:nvSpPr>
          <p:spPr>
            <a:xfrm>
              <a:off x="862485479" y="985876998"/>
              <a:ext cx="1284998167" cy="851244322"/>
            </a:xfrm>
            <a:custGeom>
              <a:pathLst>
                <a:path extrusionOk="0" h="120000" w="120000">
                  <a:moveTo>
                    <a:pt x="3265" y="116830"/>
                  </a:moveTo>
                  <a:cubicBezTo>
                    <a:pt x="3673" y="105845"/>
                    <a:pt x="7755" y="94647"/>
                    <a:pt x="14285" y="83873"/>
                  </a:cubicBezTo>
                  <a:cubicBezTo>
                    <a:pt x="20816" y="73309"/>
                    <a:pt x="29795" y="62957"/>
                    <a:pt x="40408" y="53239"/>
                  </a:cubicBezTo>
                  <a:cubicBezTo>
                    <a:pt x="50612" y="43309"/>
                    <a:pt x="62857" y="34014"/>
                    <a:pt x="76326" y="25140"/>
                  </a:cubicBezTo>
                  <a:cubicBezTo>
                    <a:pt x="82857" y="20704"/>
                    <a:pt x="89795" y="16267"/>
                    <a:pt x="97142" y="12253"/>
                  </a:cubicBezTo>
                  <a:cubicBezTo>
                    <a:pt x="100816" y="10140"/>
                    <a:pt x="104489" y="8028"/>
                    <a:pt x="108163" y="5915"/>
                  </a:cubicBezTo>
                  <a:cubicBezTo>
                    <a:pt x="111836" y="4014"/>
                    <a:pt x="115918" y="1901"/>
                    <a:pt x="120000" y="0"/>
                  </a:cubicBezTo>
                  <a:cubicBezTo>
                    <a:pt x="119591" y="0"/>
                    <a:pt x="119591" y="0"/>
                    <a:pt x="119591" y="0"/>
                  </a:cubicBezTo>
                  <a:cubicBezTo>
                    <a:pt x="115510" y="1901"/>
                    <a:pt x="111428" y="3802"/>
                    <a:pt x="107755" y="5704"/>
                  </a:cubicBezTo>
                  <a:cubicBezTo>
                    <a:pt x="104081" y="7816"/>
                    <a:pt x="100408" y="9929"/>
                    <a:pt x="96734" y="11830"/>
                  </a:cubicBezTo>
                  <a:cubicBezTo>
                    <a:pt x="88979" y="16056"/>
                    <a:pt x="82040" y="20281"/>
                    <a:pt x="75510" y="24718"/>
                  </a:cubicBezTo>
                  <a:cubicBezTo>
                    <a:pt x="61632" y="33591"/>
                    <a:pt x="49387" y="42887"/>
                    <a:pt x="38775" y="52605"/>
                  </a:cubicBezTo>
                  <a:cubicBezTo>
                    <a:pt x="27755" y="62535"/>
                    <a:pt x="18775" y="72887"/>
                    <a:pt x="12244" y="83661"/>
                  </a:cubicBezTo>
                  <a:cubicBezTo>
                    <a:pt x="5306" y="94014"/>
                    <a:pt x="1224" y="105000"/>
                    <a:pt x="0" y="115985"/>
                  </a:cubicBezTo>
                  <a:cubicBezTo>
                    <a:pt x="1224" y="117253"/>
                    <a:pt x="2040" y="118521"/>
                    <a:pt x="2857" y="120000"/>
                  </a:cubicBezTo>
                  <a:cubicBezTo>
                    <a:pt x="2857" y="118943"/>
                    <a:pt x="2857" y="117887"/>
                    <a:pt x="3265" y="11683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51" name="Shape 551"/>
            <p:cNvSpPr/>
            <p:nvPr/>
          </p:nvSpPr>
          <p:spPr>
            <a:xfrm>
              <a:off x="953273276" y="2068241797"/>
              <a:ext cx="109993604" cy="7924135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40754"/>
                    <a:pt x="57600" y="81509"/>
                    <a:pt x="9120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6800" y="81509"/>
                    <a:pt x="38400" y="40754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52" name="Shape 552"/>
            <p:cNvSpPr/>
            <p:nvPr/>
          </p:nvSpPr>
          <p:spPr>
            <a:xfrm>
              <a:off x="862485479" y="1847926997"/>
              <a:ext cx="125706341" cy="211310279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25531"/>
                    <a:pt x="8275" y="51063"/>
                    <a:pt x="28965" y="75744"/>
                  </a:cubicBezTo>
                  <a:cubicBezTo>
                    <a:pt x="45517" y="83404"/>
                    <a:pt x="57931" y="91914"/>
                    <a:pt x="74482" y="99574"/>
                  </a:cubicBezTo>
                  <a:cubicBezTo>
                    <a:pt x="91034" y="106382"/>
                    <a:pt x="103448" y="113191"/>
                    <a:pt x="120000" y="120000"/>
                  </a:cubicBezTo>
                  <a:cubicBezTo>
                    <a:pt x="115862" y="118297"/>
                    <a:pt x="115862" y="116595"/>
                    <a:pt x="111724" y="114893"/>
                  </a:cubicBezTo>
                  <a:cubicBezTo>
                    <a:pt x="66206" y="83404"/>
                    <a:pt x="41379" y="51063"/>
                    <a:pt x="33103" y="18723"/>
                  </a:cubicBezTo>
                  <a:cubicBezTo>
                    <a:pt x="28965" y="15319"/>
                    <a:pt x="20689" y="12765"/>
                    <a:pt x="16551" y="9361"/>
                  </a:cubicBezTo>
                  <a:cubicBezTo>
                    <a:pt x="8275" y="5957"/>
                    <a:pt x="4137" y="255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53" name="Shape 553"/>
            <p:cNvSpPr/>
            <p:nvPr/>
          </p:nvSpPr>
          <p:spPr>
            <a:xfrm>
              <a:off x="862485479" y="1808906397"/>
              <a:ext cx="34918429" cy="71437470"/>
            </a:xfrm>
            <a:custGeom>
              <a:pathLst>
                <a:path extrusionOk="0" h="120000" w="120000">
                  <a:moveTo>
                    <a:pt x="0" y="65000"/>
                  </a:moveTo>
                  <a:cubicBezTo>
                    <a:pt x="15000" y="72500"/>
                    <a:pt x="30000" y="82500"/>
                    <a:pt x="60000" y="92500"/>
                  </a:cubicBezTo>
                  <a:cubicBezTo>
                    <a:pt x="75000" y="102500"/>
                    <a:pt x="105000" y="110000"/>
                    <a:pt x="120000" y="120000"/>
                  </a:cubicBezTo>
                  <a:cubicBezTo>
                    <a:pt x="105000" y="95000"/>
                    <a:pt x="105000" y="70000"/>
                    <a:pt x="105000" y="47500"/>
                  </a:cubicBezTo>
                  <a:cubicBezTo>
                    <a:pt x="75000" y="30000"/>
                    <a:pt x="45000" y="15000"/>
                    <a:pt x="0" y="0"/>
                  </a:cubicBezTo>
                  <a:cubicBezTo>
                    <a:pt x="0" y="2500"/>
                    <a:pt x="0" y="7500"/>
                    <a:pt x="0" y="10000"/>
                  </a:cubicBezTo>
                  <a:cubicBezTo>
                    <a:pt x="0" y="27500"/>
                    <a:pt x="0" y="47500"/>
                    <a:pt x="0" y="65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54" name="Shape 554"/>
            <p:cNvSpPr/>
            <p:nvPr/>
          </p:nvSpPr>
          <p:spPr>
            <a:xfrm>
              <a:off x="892166478" y="1981196597"/>
              <a:ext cx="192051356" cy="166286979"/>
            </a:xfrm>
            <a:custGeom>
              <a:pathLst>
                <a:path extrusionOk="0" h="120000" w="120000">
                  <a:moveTo>
                    <a:pt x="30000" y="30270"/>
                  </a:moveTo>
                  <a:cubicBezTo>
                    <a:pt x="19090" y="20540"/>
                    <a:pt x="10909" y="9729"/>
                    <a:pt x="0" y="0"/>
                  </a:cubicBezTo>
                  <a:cubicBezTo>
                    <a:pt x="8181" y="17297"/>
                    <a:pt x="19090" y="35675"/>
                    <a:pt x="30000" y="52972"/>
                  </a:cubicBezTo>
                  <a:cubicBezTo>
                    <a:pt x="32727" y="56216"/>
                    <a:pt x="35454" y="59459"/>
                    <a:pt x="38181" y="62702"/>
                  </a:cubicBezTo>
                  <a:cubicBezTo>
                    <a:pt x="60000" y="82162"/>
                    <a:pt x="81818" y="101621"/>
                    <a:pt x="106363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5454" y="99459"/>
                    <a:pt x="76363" y="77837"/>
                    <a:pt x="60000" y="56216"/>
                  </a:cubicBezTo>
                  <a:cubicBezTo>
                    <a:pt x="49090" y="47567"/>
                    <a:pt x="40909" y="38918"/>
                    <a:pt x="30000" y="3027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555" name="Shape 555"/>
          <p:cNvSpPr/>
          <p:nvPr/>
        </p:nvSpPr>
        <p:spPr>
          <a:xfrm>
            <a:off x="0" y="0"/>
            <a:ext cx="182561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56" name="Shape 556"/>
          <p:cNvSpPr/>
          <p:nvPr/>
        </p:nvSpPr>
        <p:spPr>
          <a:xfrm flipH="1" rot="10800000">
            <a:off x="-4761" y="4911724"/>
            <a:ext cx="1589087" cy="508000"/>
          </a:xfrm>
          <a:custGeom>
            <a:pathLst>
              <a:path extrusionOk="0" h="120000" w="12000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57" name="Shape 557"/>
          <p:cNvSpPr txBox="1"/>
          <p:nvPr/>
        </p:nvSpPr>
        <p:spPr>
          <a:xfrm>
            <a:off x="2466975" y="647700"/>
            <a:ext cx="609599" cy="5857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</a:p>
        </p:txBody>
      </p:sp>
      <p:sp>
        <p:nvSpPr>
          <p:cNvPr id="558" name="Shape 558"/>
          <p:cNvSpPr txBox="1"/>
          <p:nvPr/>
        </p:nvSpPr>
        <p:spPr>
          <a:xfrm>
            <a:off x="11114086" y="2905125"/>
            <a:ext cx="609599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</p:txBody>
      </p:sp>
      <p:sp>
        <p:nvSpPr>
          <p:cNvPr id="559" name="Shape 559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60" name="Shape 560"/>
          <p:cNvSpPr txBox="1"/>
          <p:nvPr>
            <p:ph idx="1" type="body"/>
          </p:nvPr>
        </p:nvSpPr>
        <p:spPr>
          <a:xfrm>
            <a:off x="2589211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61" name="Shape 561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62" name="Shape 562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63" name="Shape 563"/>
          <p:cNvSpPr txBox="1"/>
          <p:nvPr>
            <p:ph idx="12" type="sldNum"/>
          </p:nvPr>
        </p:nvSpPr>
        <p:spPr>
          <a:xfrm>
            <a:off x="531812" y="4983162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57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2" name="Shape 572"/>
          <p:cNvGrpSpPr/>
          <p:nvPr/>
        </p:nvGrpSpPr>
        <p:grpSpPr>
          <a:xfrm>
            <a:off x="0" y="228599"/>
            <a:ext cx="2851150" cy="6638925"/>
            <a:chOff x="0" y="0"/>
            <a:chExt cx="2147483647" cy="2147483647"/>
          </a:xfrm>
        </p:grpSpPr>
        <p:sp>
          <p:nvSpPr>
            <p:cNvPr id="573" name="Shape 573"/>
            <p:cNvSpPr/>
            <p:nvPr/>
          </p:nvSpPr>
          <p:spPr>
            <a:xfrm>
              <a:off x="0" y="759034766"/>
              <a:ext cx="75793541" cy="202570006"/>
            </a:xfrm>
            <a:custGeom>
              <a:pathLst>
                <a:path extrusionOk="0" h="120000" w="120000">
                  <a:moveTo>
                    <a:pt x="120000" y="120000"/>
                  </a:moveTo>
                  <a:cubicBezTo>
                    <a:pt x="109090" y="103235"/>
                    <a:pt x="103636" y="87352"/>
                    <a:pt x="92727" y="70588"/>
                  </a:cubicBezTo>
                  <a:cubicBezTo>
                    <a:pt x="60000" y="47647"/>
                    <a:pt x="32727" y="23823"/>
                    <a:pt x="0" y="0"/>
                  </a:cubicBezTo>
                  <a:cubicBezTo>
                    <a:pt x="0" y="30882"/>
                    <a:pt x="0" y="30882"/>
                    <a:pt x="0" y="30882"/>
                  </a:cubicBezTo>
                  <a:cubicBezTo>
                    <a:pt x="32727" y="56470"/>
                    <a:pt x="70909" y="82941"/>
                    <a:pt x="109090" y="109411"/>
                  </a:cubicBezTo>
                  <a:cubicBezTo>
                    <a:pt x="109090" y="112941"/>
                    <a:pt x="114545" y="116470"/>
                    <a:pt x="12000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74" name="Shape 574"/>
            <p:cNvSpPr/>
            <p:nvPr/>
          </p:nvSpPr>
          <p:spPr>
            <a:xfrm>
              <a:off x="96847759" y="947135558"/>
              <a:ext cx="487044128" cy="751197111"/>
            </a:xfrm>
            <a:custGeom>
              <a:pathLst>
                <a:path extrusionOk="0" h="120000" w="120000">
                  <a:moveTo>
                    <a:pt x="73714" y="83333"/>
                  </a:moveTo>
                  <a:cubicBezTo>
                    <a:pt x="88285" y="95714"/>
                    <a:pt x="102857" y="107857"/>
                    <a:pt x="119142" y="120000"/>
                  </a:cubicBezTo>
                  <a:cubicBezTo>
                    <a:pt x="119142" y="117857"/>
                    <a:pt x="119142" y="115952"/>
                    <a:pt x="120000" y="113809"/>
                  </a:cubicBezTo>
                  <a:cubicBezTo>
                    <a:pt x="106285" y="103571"/>
                    <a:pt x="93428" y="93095"/>
                    <a:pt x="81428" y="82619"/>
                  </a:cubicBezTo>
                  <a:cubicBezTo>
                    <a:pt x="49714" y="55476"/>
                    <a:pt x="23142" y="27857"/>
                    <a:pt x="0" y="0"/>
                  </a:cubicBezTo>
                  <a:cubicBezTo>
                    <a:pt x="1714" y="4761"/>
                    <a:pt x="3428" y="9761"/>
                    <a:pt x="5142" y="14523"/>
                  </a:cubicBezTo>
                  <a:cubicBezTo>
                    <a:pt x="25714" y="37619"/>
                    <a:pt x="48000" y="60714"/>
                    <a:pt x="73714" y="83333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75" name="Shape 575"/>
            <p:cNvSpPr/>
            <p:nvPr/>
          </p:nvSpPr>
          <p:spPr>
            <a:xfrm>
              <a:off x="607752319" y="1688083326"/>
              <a:ext cx="458972457" cy="459399836"/>
            </a:xfrm>
            <a:custGeom>
              <a:pathLst>
                <a:path extrusionOk="0" h="120000" w="120000">
                  <a:moveTo>
                    <a:pt x="7272" y="8571"/>
                  </a:moveTo>
                  <a:cubicBezTo>
                    <a:pt x="4545" y="5844"/>
                    <a:pt x="1818" y="3116"/>
                    <a:pt x="0" y="0"/>
                  </a:cubicBezTo>
                  <a:cubicBezTo>
                    <a:pt x="0" y="3896"/>
                    <a:pt x="0" y="7402"/>
                    <a:pt x="0" y="11298"/>
                  </a:cubicBezTo>
                  <a:cubicBezTo>
                    <a:pt x="19090" y="33116"/>
                    <a:pt x="40000" y="54545"/>
                    <a:pt x="61818" y="75584"/>
                  </a:cubicBezTo>
                  <a:cubicBezTo>
                    <a:pt x="77272" y="90389"/>
                    <a:pt x="94545" y="105194"/>
                    <a:pt x="111818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2727" y="104805"/>
                    <a:pt x="85454" y="89610"/>
                    <a:pt x="70000" y="74025"/>
                  </a:cubicBezTo>
                  <a:cubicBezTo>
                    <a:pt x="47272" y="52597"/>
                    <a:pt x="26363" y="30779"/>
                    <a:pt x="7272" y="8571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76" name="Shape 576"/>
            <p:cNvSpPr/>
            <p:nvPr/>
          </p:nvSpPr>
          <p:spPr>
            <a:xfrm>
              <a:off x="722846222" y="2029920511"/>
              <a:ext cx="129129734" cy="117563135"/>
            </a:xfrm>
            <a:custGeom>
              <a:pathLst>
                <a:path extrusionOk="0" h="120000" w="120000">
                  <a:moveTo>
                    <a:pt x="90810" y="120000"/>
                  </a:move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7837" y="80506"/>
                    <a:pt x="38918" y="41012"/>
                    <a:pt x="0" y="0"/>
                  </a:cubicBezTo>
                  <a:cubicBezTo>
                    <a:pt x="25945" y="41012"/>
                    <a:pt x="55135" y="80506"/>
                    <a:pt x="9081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77" name="Shape 577"/>
            <p:cNvSpPr/>
            <p:nvPr/>
          </p:nvSpPr>
          <p:spPr>
            <a:xfrm>
              <a:off x="75793521" y="961604757"/>
              <a:ext cx="618981007" cy="1076755964"/>
            </a:xfrm>
            <a:custGeom>
              <a:pathLst>
                <a:path extrusionOk="0" h="120000" w="120000">
                  <a:moveTo>
                    <a:pt x="109213" y="109695"/>
                  </a:moveTo>
                  <a:cubicBezTo>
                    <a:pt x="97752" y="102714"/>
                    <a:pt x="87640" y="95734"/>
                    <a:pt x="78202" y="88753"/>
                  </a:cubicBezTo>
                  <a:cubicBezTo>
                    <a:pt x="56629" y="72631"/>
                    <a:pt x="39775" y="56011"/>
                    <a:pt x="26966" y="39224"/>
                  </a:cubicBezTo>
                  <a:cubicBezTo>
                    <a:pt x="19550" y="29085"/>
                    <a:pt x="13483" y="18781"/>
                    <a:pt x="8089" y="8476"/>
                  </a:cubicBezTo>
                  <a:cubicBezTo>
                    <a:pt x="5393" y="5650"/>
                    <a:pt x="2696" y="2825"/>
                    <a:pt x="0" y="0"/>
                  </a:cubicBezTo>
                  <a:cubicBezTo>
                    <a:pt x="5393" y="13130"/>
                    <a:pt x="12808" y="26426"/>
                    <a:pt x="22247" y="39390"/>
                  </a:cubicBezTo>
                  <a:cubicBezTo>
                    <a:pt x="34382" y="56343"/>
                    <a:pt x="51235" y="72963"/>
                    <a:pt x="72134" y="89252"/>
                  </a:cubicBezTo>
                  <a:cubicBezTo>
                    <a:pt x="82921" y="97396"/>
                    <a:pt x="95056" y="105373"/>
                    <a:pt x="107865" y="113185"/>
                  </a:cubicBezTo>
                  <a:cubicBezTo>
                    <a:pt x="111910" y="115512"/>
                    <a:pt x="115955" y="117673"/>
                    <a:pt x="120000" y="120000"/>
                  </a:cubicBezTo>
                  <a:cubicBezTo>
                    <a:pt x="118651" y="119168"/>
                    <a:pt x="117977" y="118504"/>
                    <a:pt x="117303" y="117673"/>
                  </a:cubicBezTo>
                  <a:cubicBezTo>
                    <a:pt x="113932" y="115013"/>
                    <a:pt x="111235" y="112354"/>
                    <a:pt x="109213" y="109695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78" name="Shape 578"/>
            <p:cNvSpPr/>
            <p:nvPr/>
          </p:nvSpPr>
          <p:spPr>
            <a:xfrm>
              <a:off x="16843078" y="0"/>
              <a:ext cx="80004732" cy="947135426"/>
            </a:xfrm>
            <a:custGeom>
              <a:pathLst>
                <a:path extrusionOk="0" h="120000" w="120000">
                  <a:moveTo>
                    <a:pt x="57391" y="109039"/>
                  </a:moveTo>
                  <a:cubicBezTo>
                    <a:pt x="62608" y="109795"/>
                    <a:pt x="62608" y="110551"/>
                    <a:pt x="62608" y="111307"/>
                  </a:cubicBezTo>
                  <a:cubicBezTo>
                    <a:pt x="78260" y="113952"/>
                    <a:pt x="99130" y="116598"/>
                    <a:pt x="114782" y="119433"/>
                  </a:cubicBezTo>
                  <a:cubicBezTo>
                    <a:pt x="114782" y="119622"/>
                    <a:pt x="114782" y="119811"/>
                    <a:pt x="120000" y="120000"/>
                  </a:cubicBezTo>
                  <a:cubicBezTo>
                    <a:pt x="109565" y="116220"/>
                    <a:pt x="99130" y="112629"/>
                    <a:pt x="88695" y="108850"/>
                  </a:cubicBezTo>
                  <a:cubicBezTo>
                    <a:pt x="46956" y="89574"/>
                    <a:pt x="26086" y="70299"/>
                    <a:pt x="26086" y="50834"/>
                  </a:cubicBezTo>
                  <a:cubicBezTo>
                    <a:pt x="31304" y="33826"/>
                    <a:pt x="46956" y="17007"/>
                    <a:pt x="78260" y="0"/>
                  </a:cubicBezTo>
                  <a:cubicBezTo>
                    <a:pt x="62608" y="0"/>
                    <a:pt x="62608" y="0"/>
                    <a:pt x="62608" y="0"/>
                  </a:cubicBezTo>
                  <a:cubicBezTo>
                    <a:pt x="26086" y="16818"/>
                    <a:pt x="10434" y="33826"/>
                    <a:pt x="5217" y="50834"/>
                  </a:cubicBezTo>
                  <a:cubicBezTo>
                    <a:pt x="0" y="70299"/>
                    <a:pt x="15652" y="89574"/>
                    <a:pt x="57391" y="10903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79" name="Shape 579"/>
            <p:cNvSpPr/>
            <p:nvPr/>
          </p:nvSpPr>
          <p:spPr>
            <a:xfrm>
              <a:off x="58950439" y="878406361"/>
              <a:ext cx="58950532" cy="159765214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4117" y="21308"/>
                    <a:pt x="21176" y="41495"/>
                    <a:pt x="35294" y="62803"/>
                  </a:cubicBezTo>
                  <a:cubicBezTo>
                    <a:pt x="63529" y="81869"/>
                    <a:pt x="91764" y="100934"/>
                    <a:pt x="120000" y="120000"/>
                  </a:cubicBezTo>
                  <a:cubicBezTo>
                    <a:pt x="105882" y="97570"/>
                    <a:pt x="91764" y="74018"/>
                    <a:pt x="77647" y="51588"/>
                  </a:cubicBezTo>
                  <a:cubicBezTo>
                    <a:pt x="70588" y="50467"/>
                    <a:pt x="70588" y="49345"/>
                    <a:pt x="70588" y="48224"/>
                  </a:cubicBezTo>
                  <a:cubicBezTo>
                    <a:pt x="49411" y="31401"/>
                    <a:pt x="21176" y="15700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80" name="Shape 580"/>
            <p:cNvSpPr/>
            <p:nvPr/>
          </p:nvSpPr>
          <p:spPr>
            <a:xfrm>
              <a:off x="579680618" y="1698332525"/>
              <a:ext cx="143165569" cy="33158780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16756"/>
                    <a:pt x="5853" y="33513"/>
                    <a:pt x="14634" y="50270"/>
                  </a:cubicBezTo>
                  <a:cubicBezTo>
                    <a:pt x="23414" y="63243"/>
                    <a:pt x="35121" y="76756"/>
                    <a:pt x="49756" y="89729"/>
                  </a:cubicBezTo>
                  <a:cubicBezTo>
                    <a:pt x="55609" y="92972"/>
                    <a:pt x="64390" y="96216"/>
                    <a:pt x="70243" y="99459"/>
                  </a:cubicBezTo>
                  <a:cubicBezTo>
                    <a:pt x="87804" y="106486"/>
                    <a:pt x="102439" y="112972"/>
                    <a:pt x="120000" y="120000"/>
                  </a:cubicBezTo>
                  <a:cubicBezTo>
                    <a:pt x="117073" y="118378"/>
                    <a:pt x="114146" y="116216"/>
                    <a:pt x="111219" y="114594"/>
                  </a:cubicBezTo>
                  <a:cubicBezTo>
                    <a:pt x="76097" y="92972"/>
                    <a:pt x="52682" y="71351"/>
                    <a:pt x="38048" y="49729"/>
                  </a:cubicBezTo>
                  <a:cubicBezTo>
                    <a:pt x="32195" y="36756"/>
                    <a:pt x="26341" y="24324"/>
                    <a:pt x="23414" y="11891"/>
                  </a:cubicBezTo>
                  <a:cubicBezTo>
                    <a:pt x="23414" y="11351"/>
                    <a:pt x="20487" y="10810"/>
                    <a:pt x="20487" y="9729"/>
                  </a:cubicBezTo>
                  <a:cubicBezTo>
                    <a:pt x="14634" y="6486"/>
                    <a:pt x="5853" y="3243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81" name="Shape 581"/>
            <p:cNvSpPr/>
            <p:nvPr/>
          </p:nvSpPr>
          <p:spPr>
            <a:xfrm>
              <a:off x="583891068" y="378612958"/>
              <a:ext cx="1563592578" cy="1309470370"/>
            </a:xfrm>
            <a:custGeom>
              <a:pathLst>
                <a:path extrusionOk="0" h="120000" w="120000">
                  <a:moveTo>
                    <a:pt x="1866" y="116719"/>
                  </a:moveTo>
                  <a:cubicBezTo>
                    <a:pt x="2666" y="105512"/>
                    <a:pt x="6933" y="94441"/>
                    <a:pt x="13333" y="83781"/>
                  </a:cubicBezTo>
                  <a:cubicBezTo>
                    <a:pt x="20000" y="73120"/>
                    <a:pt x="29066" y="62870"/>
                    <a:pt x="39733" y="53029"/>
                  </a:cubicBezTo>
                  <a:cubicBezTo>
                    <a:pt x="50400" y="43189"/>
                    <a:pt x="62666" y="33895"/>
                    <a:pt x="76000" y="25011"/>
                  </a:cubicBezTo>
                  <a:cubicBezTo>
                    <a:pt x="82666" y="20637"/>
                    <a:pt x="89866" y="16264"/>
                    <a:pt x="97066" y="12164"/>
                  </a:cubicBezTo>
                  <a:cubicBezTo>
                    <a:pt x="100800" y="10113"/>
                    <a:pt x="104533" y="7927"/>
                    <a:pt x="108266" y="6013"/>
                  </a:cubicBezTo>
                  <a:cubicBezTo>
                    <a:pt x="112266" y="3963"/>
                    <a:pt x="116000" y="2050"/>
                    <a:pt x="120000" y="136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115733" y="1913"/>
                    <a:pt x="112000" y="3826"/>
                    <a:pt x="108000" y="5876"/>
                  </a:cubicBezTo>
                  <a:cubicBezTo>
                    <a:pt x="104266" y="7790"/>
                    <a:pt x="100533" y="9840"/>
                    <a:pt x="96800" y="12027"/>
                  </a:cubicBezTo>
                  <a:cubicBezTo>
                    <a:pt x="89333" y="16127"/>
                    <a:pt x="82133" y="20364"/>
                    <a:pt x="75466" y="24738"/>
                  </a:cubicBezTo>
                  <a:cubicBezTo>
                    <a:pt x="61866" y="33621"/>
                    <a:pt x="49333" y="42915"/>
                    <a:pt x="38666" y="52756"/>
                  </a:cubicBezTo>
                  <a:cubicBezTo>
                    <a:pt x="27733" y="62460"/>
                    <a:pt x="18666" y="72847"/>
                    <a:pt x="12000" y="83507"/>
                  </a:cubicBezTo>
                  <a:cubicBezTo>
                    <a:pt x="5066" y="94305"/>
                    <a:pt x="800" y="105375"/>
                    <a:pt x="0" y="116719"/>
                  </a:cubicBezTo>
                  <a:cubicBezTo>
                    <a:pt x="0" y="116993"/>
                    <a:pt x="0" y="117129"/>
                    <a:pt x="0" y="117403"/>
                  </a:cubicBezTo>
                  <a:cubicBezTo>
                    <a:pt x="533" y="118223"/>
                    <a:pt x="1066" y="119179"/>
                    <a:pt x="1866" y="120000"/>
                  </a:cubicBezTo>
                  <a:cubicBezTo>
                    <a:pt x="1866" y="118906"/>
                    <a:pt x="1866" y="117813"/>
                    <a:pt x="1866" y="11671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82" name="Shape 582"/>
            <p:cNvSpPr/>
            <p:nvPr/>
          </p:nvSpPr>
          <p:spPr>
            <a:xfrm>
              <a:off x="694774472" y="2038360710"/>
              <a:ext cx="122112250" cy="109122718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39452"/>
                    <a:pt x="54857" y="80547"/>
                    <a:pt x="89142" y="119999"/>
                  </a:cubicBezTo>
                  <a:cubicBezTo>
                    <a:pt x="120000" y="119999"/>
                    <a:pt x="120000" y="119999"/>
                    <a:pt x="120000" y="119999"/>
                  </a:cubicBezTo>
                  <a:cubicBezTo>
                    <a:pt x="78857" y="80547"/>
                    <a:pt x="37714" y="39452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83" name="Shape 583"/>
            <p:cNvSpPr/>
            <p:nvPr/>
          </p:nvSpPr>
          <p:spPr>
            <a:xfrm>
              <a:off x="579680618" y="1659747827"/>
              <a:ext cx="28071682" cy="71743728"/>
            </a:xfrm>
            <a:custGeom>
              <a:pathLst>
                <a:path extrusionOk="0" h="120000" w="120000">
                  <a:moveTo>
                    <a:pt x="105000" y="110000"/>
                  </a:moveTo>
                  <a:cubicBezTo>
                    <a:pt x="105000" y="115000"/>
                    <a:pt x="120000" y="117500"/>
                    <a:pt x="120000" y="120000"/>
                  </a:cubicBezTo>
                  <a:cubicBezTo>
                    <a:pt x="120000" y="95000"/>
                    <a:pt x="120000" y="72500"/>
                    <a:pt x="120000" y="47500"/>
                  </a:cubicBezTo>
                  <a:cubicBezTo>
                    <a:pt x="75000" y="32500"/>
                    <a:pt x="45000" y="15000"/>
                    <a:pt x="15000" y="0"/>
                  </a:cubicBezTo>
                  <a:cubicBezTo>
                    <a:pt x="0" y="22500"/>
                    <a:pt x="0" y="42500"/>
                    <a:pt x="0" y="65000"/>
                  </a:cubicBezTo>
                  <a:cubicBezTo>
                    <a:pt x="30000" y="80000"/>
                    <a:pt x="75000" y="95000"/>
                    <a:pt x="105000" y="11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84" name="Shape 584"/>
            <p:cNvSpPr/>
            <p:nvPr/>
          </p:nvSpPr>
          <p:spPr>
            <a:xfrm>
              <a:off x="640034320" y="1946118914"/>
              <a:ext cx="179658754" cy="201364211"/>
            </a:xfrm>
            <a:custGeom>
              <a:pathLst>
                <a:path extrusionOk="0" h="120000" w="120000">
                  <a:moveTo>
                    <a:pt x="16153" y="16000"/>
                  </a:moveTo>
                  <a:cubicBezTo>
                    <a:pt x="11538" y="10666"/>
                    <a:pt x="4615" y="5333"/>
                    <a:pt x="0" y="0"/>
                  </a:cubicBezTo>
                  <a:cubicBezTo>
                    <a:pt x="6923" y="14222"/>
                    <a:pt x="16153" y="28444"/>
                    <a:pt x="27692" y="42666"/>
                  </a:cubicBezTo>
                  <a:cubicBezTo>
                    <a:pt x="30000" y="47111"/>
                    <a:pt x="32307" y="50666"/>
                    <a:pt x="36923" y="55111"/>
                  </a:cubicBezTo>
                  <a:cubicBezTo>
                    <a:pt x="62307" y="76444"/>
                    <a:pt x="90000" y="98666"/>
                    <a:pt x="117692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4615" y="96888"/>
                    <a:pt x="73846" y="73777"/>
                    <a:pt x="55384" y="49777"/>
                  </a:cubicBezTo>
                  <a:cubicBezTo>
                    <a:pt x="41538" y="38222"/>
                    <a:pt x="30000" y="27555"/>
                    <a:pt x="16153" y="16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grpSp>
        <p:nvGrpSpPr>
          <p:cNvPr id="585" name="Shape 585"/>
          <p:cNvGrpSpPr/>
          <p:nvPr/>
        </p:nvGrpSpPr>
        <p:grpSpPr>
          <a:xfrm>
            <a:off x="26986" y="0"/>
            <a:ext cx="2357437" cy="6853237"/>
            <a:chOff x="0" y="0"/>
            <a:chExt cx="2147483647" cy="2147483647"/>
          </a:xfrm>
        </p:grpSpPr>
        <p:sp>
          <p:nvSpPr>
            <p:cNvPr id="586" name="Shape 586"/>
            <p:cNvSpPr/>
            <p:nvPr/>
          </p:nvSpPr>
          <p:spPr>
            <a:xfrm>
              <a:off x="0" y="0"/>
              <a:ext cx="450447728" cy="1378919859"/>
            </a:xfrm>
            <a:custGeom>
              <a:pathLst>
                <a:path extrusionOk="0" h="120000" w="120000">
                  <a:moveTo>
                    <a:pt x="8155" y="27391"/>
                  </a:moveTo>
                  <a:cubicBezTo>
                    <a:pt x="12815" y="37565"/>
                    <a:pt x="19805" y="47869"/>
                    <a:pt x="30291" y="58043"/>
                  </a:cubicBezTo>
                  <a:cubicBezTo>
                    <a:pt x="39611" y="68217"/>
                    <a:pt x="51262" y="78391"/>
                    <a:pt x="66407" y="88565"/>
                  </a:cubicBezTo>
                  <a:cubicBezTo>
                    <a:pt x="80388" y="98739"/>
                    <a:pt x="97864" y="108782"/>
                    <a:pt x="117669" y="118826"/>
                  </a:cubicBezTo>
                  <a:cubicBezTo>
                    <a:pt x="118834" y="119217"/>
                    <a:pt x="120000" y="119608"/>
                    <a:pt x="120000" y="120000"/>
                  </a:cubicBezTo>
                  <a:cubicBezTo>
                    <a:pt x="118834" y="118043"/>
                    <a:pt x="116504" y="115956"/>
                    <a:pt x="115339" y="114000"/>
                  </a:cubicBezTo>
                  <a:cubicBezTo>
                    <a:pt x="115339" y="113608"/>
                    <a:pt x="115339" y="113217"/>
                    <a:pt x="115339" y="112956"/>
                  </a:cubicBezTo>
                  <a:cubicBezTo>
                    <a:pt x="99029" y="104739"/>
                    <a:pt x="85048" y="96652"/>
                    <a:pt x="73398" y="88434"/>
                  </a:cubicBezTo>
                  <a:cubicBezTo>
                    <a:pt x="58252" y="78260"/>
                    <a:pt x="45436" y="68217"/>
                    <a:pt x="34951" y="57913"/>
                  </a:cubicBezTo>
                  <a:cubicBezTo>
                    <a:pt x="24466" y="47739"/>
                    <a:pt x="16310" y="37565"/>
                    <a:pt x="10485" y="27260"/>
                  </a:cubicBezTo>
                  <a:cubicBezTo>
                    <a:pt x="8155" y="22173"/>
                    <a:pt x="5825" y="17086"/>
                    <a:pt x="3495" y="12000"/>
                  </a:cubicBezTo>
                  <a:cubicBezTo>
                    <a:pt x="2330" y="7956"/>
                    <a:pt x="1165" y="4043"/>
                    <a:pt x="116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043"/>
                    <a:pt x="1165" y="7956"/>
                    <a:pt x="1165" y="12000"/>
                  </a:cubicBezTo>
                  <a:cubicBezTo>
                    <a:pt x="3495" y="17086"/>
                    <a:pt x="4660" y="22173"/>
                    <a:pt x="8155" y="2739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87" name="Shape 587"/>
            <p:cNvSpPr/>
            <p:nvPr/>
          </p:nvSpPr>
          <p:spPr>
            <a:xfrm>
              <a:off x="476637488" y="1352668298"/>
              <a:ext cx="385849172" cy="495258681"/>
            </a:xfrm>
            <a:custGeom>
              <a:pathLst>
                <a:path extrusionOk="0" h="120000" w="120000">
                  <a:moveTo>
                    <a:pt x="72272" y="83272"/>
                  </a:moveTo>
                  <a:cubicBezTo>
                    <a:pt x="87272" y="95636"/>
                    <a:pt x="102272" y="108000"/>
                    <a:pt x="120000" y="120000"/>
                  </a:cubicBezTo>
                  <a:cubicBezTo>
                    <a:pt x="120000" y="117454"/>
                    <a:pt x="120000" y="114545"/>
                    <a:pt x="120000" y="112000"/>
                  </a:cubicBezTo>
                  <a:cubicBezTo>
                    <a:pt x="120000" y="111636"/>
                    <a:pt x="120000" y="110909"/>
                    <a:pt x="120000" y="110545"/>
                  </a:cubicBezTo>
                  <a:cubicBezTo>
                    <a:pt x="107727" y="101090"/>
                    <a:pt x="95454" y="91636"/>
                    <a:pt x="84545" y="82181"/>
                  </a:cubicBezTo>
                  <a:cubicBezTo>
                    <a:pt x="51818" y="55272"/>
                    <a:pt x="23181" y="27636"/>
                    <a:pt x="0" y="0"/>
                  </a:cubicBezTo>
                  <a:cubicBezTo>
                    <a:pt x="2727" y="7636"/>
                    <a:pt x="5454" y="15272"/>
                    <a:pt x="9545" y="22909"/>
                  </a:cubicBezTo>
                  <a:cubicBezTo>
                    <a:pt x="28636" y="43272"/>
                    <a:pt x="49090" y="63272"/>
                    <a:pt x="72272" y="832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88" name="Shape 588"/>
            <p:cNvSpPr/>
            <p:nvPr/>
          </p:nvSpPr>
          <p:spPr>
            <a:xfrm>
              <a:off x="892166478" y="1837121397"/>
              <a:ext cx="392832860" cy="310362166"/>
            </a:xfrm>
            <a:custGeom>
              <a:pathLst>
                <a:path extrusionOk="0" h="120000" w="120000">
                  <a:moveTo>
                    <a:pt x="8000" y="8695"/>
                  </a:moveTo>
                  <a:cubicBezTo>
                    <a:pt x="5333" y="5797"/>
                    <a:pt x="2666" y="2898"/>
                    <a:pt x="0" y="0"/>
                  </a:cubicBezTo>
                  <a:cubicBezTo>
                    <a:pt x="0" y="5217"/>
                    <a:pt x="0" y="11014"/>
                    <a:pt x="1333" y="16811"/>
                  </a:cubicBezTo>
                  <a:cubicBezTo>
                    <a:pt x="18666" y="35942"/>
                    <a:pt x="36000" y="55072"/>
                    <a:pt x="56000" y="73623"/>
                  </a:cubicBezTo>
                  <a:cubicBezTo>
                    <a:pt x="72000" y="89275"/>
                    <a:pt x="89333" y="104927"/>
                    <a:pt x="106666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1333" y="104347"/>
                    <a:pt x="84000" y="88115"/>
                    <a:pt x="66666" y="71304"/>
                  </a:cubicBezTo>
                  <a:cubicBezTo>
                    <a:pt x="45333" y="51014"/>
                    <a:pt x="26666" y="29565"/>
                    <a:pt x="8000" y="869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89" name="Shape 589"/>
            <p:cNvSpPr/>
            <p:nvPr/>
          </p:nvSpPr>
          <p:spPr>
            <a:xfrm>
              <a:off x="450448039" y="1367676398"/>
              <a:ext cx="502825365" cy="700565871"/>
            </a:xfrm>
            <a:custGeom>
              <a:pathLst>
                <a:path extrusionOk="0" h="120000" w="120000">
                  <a:moveTo>
                    <a:pt x="105391" y="105096"/>
                  </a:moveTo>
                  <a:cubicBezTo>
                    <a:pt x="97043" y="99700"/>
                    <a:pt x="88695" y="94047"/>
                    <a:pt x="81391" y="88394"/>
                  </a:cubicBezTo>
                  <a:cubicBezTo>
                    <a:pt x="59478" y="72205"/>
                    <a:pt x="42782" y="55503"/>
                    <a:pt x="30260" y="38800"/>
                  </a:cubicBezTo>
                  <a:cubicBezTo>
                    <a:pt x="22956" y="30578"/>
                    <a:pt x="17739" y="22098"/>
                    <a:pt x="13565" y="13618"/>
                  </a:cubicBezTo>
                  <a:cubicBezTo>
                    <a:pt x="9391" y="8993"/>
                    <a:pt x="4173" y="4625"/>
                    <a:pt x="0" y="0"/>
                  </a:cubicBezTo>
                  <a:cubicBezTo>
                    <a:pt x="5217" y="13104"/>
                    <a:pt x="12521" y="26209"/>
                    <a:pt x="21913" y="39057"/>
                  </a:cubicBezTo>
                  <a:cubicBezTo>
                    <a:pt x="34434" y="56017"/>
                    <a:pt x="51130" y="72719"/>
                    <a:pt x="72000" y="89164"/>
                  </a:cubicBezTo>
                  <a:cubicBezTo>
                    <a:pt x="82434" y="97130"/>
                    <a:pt x="93913" y="105353"/>
                    <a:pt x="107478" y="113319"/>
                  </a:cubicBezTo>
                  <a:cubicBezTo>
                    <a:pt x="111652" y="115374"/>
                    <a:pt x="115826" y="117687"/>
                    <a:pt x="120000" y="119999"/>
                  </a:cubicBezTo>
                  <a:cubicBezTo>
                    <a:pt x="118956" y="119229"/>
                    <a:pt x="117913" y="118458"/>
                    <a:pt x="116869" y="117687"/>
                  </a:cubicBezTo>
                  <a:cubicBezTo>
                    <a:pt x="112695" y="113576"/>
                    <a:pt x="108521" y="109207"/>
                    <a:pt x="105391" y="1050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90" name="Shape 590"/>
            <p:cNvSpPr/>
            <p:nvPr/>
          </p:nvSpPr>
          <p:spPr>
            <a:xfrm>
              <a:off x="401561965" y="404173299"/>
              <a:ext cx="158879410" cy="948495115"/>
            </a:xfrm>
            <a:custGeom>
              <a:pathLst>
                <a:path extrusionOk="0" h="120000" w="120000">
                  <a:moveTo>
                    <a:pt x="56666" y="120000"/>
                  </a:moveTo>
                  <a:cubicBezTo>
                    <a:pt x="50000" y="117725"/>
                    <a:pt x="46666" y="115450"/>
                    <a:pt x="43333" y="113175"/>
                  </a:cubicBezTo>
                  <a:cubicBezTo>
                    <a:pt x="26666" y="100473"/>
                    <a:pt x="16666" y="87962"/>
                    <a:pt x="16666" y="75450"/>
                  </a:cubicBezTo>
                  <a:cubicBezTo>
                    <a:pt x="16666" y="62748"/>
                    <a:pt x="26666" y="50236"/>
                    <a:pt x="43333" y="37535"/>
                  </a:cubicBezTo>
                  <a:cubicBezTo>
                    <a:pt x="50000" y="31279"/>
                    <a:pt x="60000" y="25023"/>
                    <a:pt x="73333" y="18767"/>
                  </a:cubicBezTo>
                  <a:cubicBezTo>
                    <a:pt x="86666" y="12511"/>
                    <a:pt x="100000" y="6255"/>
                    <a:pt x="120000" y="0"/>
                  </a:cubicBezTo>
                  <a:cubicBezTo>
                    <a:pt x="116666" y="0"/>
                    <a:pt x="116666" y="0"/>
                    <a:pt x="116666" y="0"/>
                  </a:cubicBezTo>
                  <a:cubicBezTo>
                    <a:pt x="96666" y="6255"/>
                    <a:pt x="80000" y="12511"/>
                    <a:pt x="66666" y="18767"/>
                  </a:cubicBezTo>
                  <a:cubicBezTo>
                    <a:pt x="53333" y="25023"/>
                    <a:pt x="43333" y="31279"/>
                    <a:pt x="33333" y="37535"/>
                  </a:cubicBezTo>
                  <a:cubicBezTo>
                    <a:pt x="13333" y="50047"/>
                    <a:pt x="3333" y="62748"/>
                    <a:pt x="3333" y="75450"/>
                  </a:cubicBezTo>
                  <a:cubicBezTo>
                    <a:pt x="0" y="87393"/>
                    <a:pt x="6666" y="99526"/>
                    <a:pt x="23333" y="111658"/>
                  </a:cubicBezTo>
                  <a:cubicBezTo>
                    <a:pt x="33333" y="114312"/>
                    <a:pt x="43333" y="117156"/>
                    <a:pt x="53333" y="119810"/>
                  </a:cubicBezTo>
                  <a:cubicBezTo>
                    <a:pt x="53333" y="119810"/>
                    <a:pt x="56666" y="120000"/>
                    <a:pt x="56666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91" name="Shape 591"/>
            <p:cNvSpPr/>
            <p:nvPr/>
          </p:nvSpPr>
          <p:spPr>
            <a:xfrm>
              <a:off x="988191776" y="2059237397"/>
              <a:ext cx="122214497" cy="88246249"/>
            </a:xfrm>
            <a:custGeom>
              <a:pathLst>
                <a:path extrusionOk="0" h="120000" w="120000">
                  <a:moveTo>
                    <a:pt x="94285" y="120000"/>
                  </a:moveTo>
                  <a:cubicBezTo>
                    <a:pt x="119999" y="120000"/>
                    <a:pt x="119999" y="120000"/>
                    <a:pt x="119999" y="120000"/>
                  </a:cubicBezTo>
                  <a:cubicBezTo>
                    <a:pt x="77142" y="81355"/>
                    <a:pt x="38571" y="40677"/>
                    <a:pt x="0" y="0"/>
                  </a:cubicBezTo>
                  <a:cubicBezTo>
                    <a:pt x="25714" y="40677"/>
                    <a:pt x="55714" y="81355"/>
                    <a:pt x="94285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92" name="Shape 592"/>
            <p:cNvSpPr/>
            <p:nvPr/>
          </p:nvSpPr>
          <p:spPr>
            <a:xfrm>
              <a:off x="432988839" y="1287234398"/>
              <a:ext cx="75075174" cy="160283843"/>
            </a:xfrm>
            <a:custGeom>
              <a:pathLst>
                <a:path extrusionOk="0" h="120000" w="120000">
                  <a:moveTo>
                    <a:pt x="28235" y="60560"/>
                  </a:moveTo>
                  <a:cubicBezTo>
                    <a:pt x="56470" y="80747"/>
                    <a:pt x="91764" y="99813"/>
                    <a:pt x="120000" y="120000"/>
                  </a:cubicBezTo>
                  <a:cubicBezTo>
                    <a:pt x="98823" y="96448"/>
                    <a:pt x="84705" y="72897"/>
                    <a:pt x="70588" y="49345"/>
                  </a:cubicBezTo>
                  <a:cubicBezTo>
                    <a:pt x="70588" y="49345"/>
                    <a:pt x="63529" y="48224"/>
                    <a:pt x="63529" y="48224"/>
                  </a:cubicBezTo>
                  <a:cubicBezTo>
                    <a:pt x="42352" y="32523"/>
                    <a:pt x="21176" y="15700"/>
                    <a:pt x="0" y="0"/>
                  </a:cubicBezTo>
                  <a:cubicBezTo>
                    <a:pt x="0" y="2242"/>
                    <a:pt x="0" y="5607"/>
                    <a:pt x="0" y="8971"/>
                  </a:cubicBezTo>
                  <a:cubicBezTo>
                    <a:pt x="7058" y="25794"/>
                    <a:pt x="21176" y="43738"/>
                    <a:pt x="28235" y="6056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93" name="Shape 593"/>
            <p:cNvSpPr/>
            <p:nvPr/>
          </p:nvSpPr>
          <p:spPr>
            <a:xfrm>
              <a:off x="862485479" y="985876998"/>
              <a:ext cx="1284998167" cy="851244322"/>
            </a:xfrm>
            <a:custGeom>
              <a:pathLst>
                <a:path extrusionOk="0" h="120000" w="120000">
                  <a:moveTo>
                    <a:pt x="3265" y="116830"/>
                  </a:moveTo>
                  <a:cubicBezTo>
                    <a:pt x="3673" y="105845"/>
                    <a:pt x="7755" y="94647"/>
                    <a:pt x="14285" y="83873"/>
                  </a:cubicBezTo>
                  <a:cubicBezTo>
                    <a:pt x="20816" y="73309"/>
                    <a:pt x="29795" y="62957"/>
                    <a:pt x="40408" y="53239"/>
                  </a:cubicBezTo>
                  <a:cubicBezTo>
                    <a:pt x="50612" y="43309"/>
                    <a:pt x="62857" y="34014"/>
                    <a:pt x="76326" y="25140"/>
                  </a:cubicBezTo>
                  <a:cubicBezTo>
                    <a:pt x="82857" y="20704"/>
                    <a:pt x="89795" y="16267"/>
                    <a:pt x="97142" y="12253"/>
                  </a:cubicBezTo>
                  <a:cubicBezTo>
                    <a:pt x="100816" y="10140"/>
                    <a:pt x="104489" y="8028"/>
                    <a:pt x="108163" y="5915"/>
                  </a:cubicBezTo>
                  <a:cubicBezTo>
                    <a:pt x="111836" y="4014"/>
                    <a:pt x="115918" y="1901"/>
                    <a:pt x="120000" y="0"/>
                  </a:cubicBezTo>
                  <a:cubicBezTo>
                    <a:pt x="119591" y="0"/>
                    <a:pt x="119591" y="0"/>
                    <a:pt x="119591" y="0"/>
                  </a:cubicBezTo>
                  <a:cubicBezTo>
                    <a:pt x="115510" y="1901"/>
                    <a:pt x="111428" y="3802"/>
                    <a:pt x="107755" y="5704"/>
                  </a:cubicBezTo>
                  <a:cubicBezTo>
                    <a:pt x="104081" y="7816"/>
                    <a:pt x="100408" y="9929"/>
                    <a:pt x="96734" y="11830"/>
                  </a:cubicBezTo>
                  <a:cubicBezTo>
                    <a:pt x="88979" y="16056"/>
                    <a:pt x="82040" y="20281"/>
                    <a:pt x="75510" y="24718"/>
                  </a:cubicBezTo>
                  <a:cubicBezTo>
                    <a:pt x="61632" y="33591"/>
                    <a:pt x="49387" y="42887"/>
                    <a:pt x="38775" y="52605"/>
                  </a:cubicBezTo>
                  <a:cubicBezTo>
                    <a:pt x="27755" y="62535"/>
                    <a:pt x="18775" y="72887"/>
                    <a:pt x="12244" y="83661"/>
                  </a:cubicBezTo>
                  <a:cubicBezTo>
                    <a:pt x="5306" y="94014"/>
                    <a:pt x="1224" y="105000"/>
                    <a:pt x="0" y="115985"/>
                  </a:cubicBezTo>
                  <a:cubicBezTo>
                    <a:pt x="1224" y="117253"/>
                    <a:pt x="2040" y="118521"/>
                    <a:pt x="2857" y="120000"/>
                  </a:cubicBezTo>
                  <a:cubicBezTo>
                    <a:pt x="2857" y="118943"/>
                    <a:pt x="2857" y="117887"/>
                    <a:pt x="3265" y="11683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94" name="Shape 594"/>
            <p:cNvSpPr/>
            <p:nvPr/>
          </p:nvSpPr>
          <p:spPr>
            <a:xfrm>
              <a:off x="953273276" y="2068241797"/>
              <a:ext cx="109993604" cy="7924135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40754"/>
                    <a:pt x="57600" y="81509"/>
                    <a:pt x="9120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6800" y="81509"/>
                    <a:pt x="38400" y="40754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95" name="Shape 595"/>
            <p:cNvSpPr/>
            <p:nvPr/>
          </p:nvSpPr>
          <p:spPr>
            <a:xfrm>
              <a:off x="862485479" y="1847926997"/>
              <a:ext cx="125706341" cy="211310279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25531"/>
                    <a:pt x="8275" y="51063"/>
                    <a:pt x="28965" y="75744"/>
                  </a:cubicBezTo>
                  <a:cubicBezTo>
                    <a:pt x="45517" y="83404"/>
                    <a:pt x="57931" y="91914"/>
                    <a:pt x="74482" y="99574"/>
                  </a:cubicBezTo>
                  <a:cubicBezTo>
                    <a:pt x="91034" y="106382"/>
                    <a:pt x="103448" y="113191"/>
                    <a:pt x="120000" y="120000"/>
                  </a:cubicBezTo>
                  <a:cubicBezTo>
                    <a:pt x="115862" y="118297"/>
                    <a:pt x="115862" y="116595"/>
                    <a:pt x="111724" y="114893"/>
                  </a:cubicBezTo>
                  <a:cubicBezTo>
                    <a:pt x="66206" y="83404"/>
                    <a:pt x="41379" y="51063"/>
                    <a:pt x="33103" y="18723"/>
                  </a:cubicBezTo>
                  <a:cubicBezTo>
                    <a:pt x="28965" y="15319"/>
                    <a:pt x="20689" y="12765"/>
                    <a:pt x="16551" y="9361"/>
                  </a:cubicBezTo>
                  <a:cubicBezTo>
                    <a:pt x="8275" y="5957"/>
                    <a:pt x="4137" y="255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96" name="Shape 596"/>
            <p:cNvSpPr/>
            <p:nvPr/>
          </p:nvSpPr>
          <p:spPr>
            <a:xfrm>
              <a:off x="862485479" y="1808906397"/>
              <a:ext cx="34918429" cy="71437470"/>
            </a:xfrm>
            <a:custGeom>
              <a:pathLst>
                <a:path extrusionOk="0" h="120000" w="120000">
                  <a:moveTo>
                    <a:pt x="0" y="65000"/>
                  </a:moveTo>
                  <a:cubicBezTo>
                    <a:pt x="15000" y="72500"/>
                    <a:pt x="30000" y="82500"/>
                    <a:pt x="60000" y="92500"/>
                  </a:cubicBezTo>
                  <a:cubicBezTo>
                    <a:pt x="75000" y="102500"/>
                    <a:pt x="105000" y="110000"/>
                    <a:pt x="120000" y="120000"/>
                  </a:cubicBezTo>
                  <a:cubicBezTo>
                    <a:pt x="105000" y="95000"/>
                    <a:pt x="105000" y="70000"/>
                    <a:pt x="105000" y="47500"/>
                  </a:cubicBezTo>
                  <a:cubicBezTo>
                    <a:pt x="75000" y="30000"/>
                    <a:pt x="45000" y="15000"/>
                    <a:pt x="0" y="0"/>
                  </a:cubicBezTo>
                  <a:cubicBezTo>
                    <a:pt x="0" y="2500"/>
                    <a:pt x="0" y="7500"/>
                    <a:pt x="0" y="10000"/>
                  </a:cubicBezTo>
                  <a:cubicBezTo>
                    <a:pt x="0" y="27500"/>
                    <a:pt x="0" y="47500"/>
                    <a:pt x="0" y="65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97" name="Shape 597"/>
            <p:cNvSpPr/>
            <p:nvPr/>
          </p:nvSpPr>
          <p:spPr>
            <a:xfrm>
              <a:off x="892166478" y="1981196597"/>
              <a:ext cx="192051356" cy="166286979"/>
            </a:xfrm>
            <a:custGeom>
              <a:pathLst>
                <a:path extrusionOk="0" h="120000" w="120000">
                  <a:moveTo>
                    <a:pt x="30000" y="30270"/>
                  </a:moveTo>
                  <a:cubicBezTo>
                    <a:pt x="19090" y="20540"/>
                    <a:pt x="10909" y="9729"/>
                    <a:pt x="0" y="0"/>
                  </a:cubicBezTo>
                  <a:cubicBezTo>
                    <a:pt x="8181" y="17297"/>
                    <a:pt x="19090" y="35675"/>
                    <a:pt x="30000" y="52972"/>
                  </a:cubicBezTo>
                  <a:cubicBezTo>
                    <a:pt x="32727" y="56216"/>
                    <a:pt x="35454" y="59459"/>
                    <a:pt x="38181" y="62702"/>
                  </a:cubicBezTo>
                  <a:cubicBezTo>
                    <a:pt x="60000" y="82162"/>
                    <a:pt x="81818" y="101621"/>
                    <a:pt x="106363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5454" y="99459"/>
                    <a:pt x="76363" y="77837"/>
                    <a:pt x="60000" y="56216"/>
                  </a:cubicBezTo>
                  <a:cubicBezTo>
                    <a:pt x="49090" y="47567"/>
                    <a:pt x="40909" y="38918"/>
                    <a:pt x="30000" y="3027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598" name="Shape 598"/>
          <p:cNvSpPr/>
          <p:nvPr/>
        </p:nvSpPr>
        <p:spPr>
          <a:xfrm>
            <a:off x="0" y="0"/>
            <a:ext cx="182561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99" name="Shape 599"/>
          <p:cNvSpPr/>
          <p:nvPr/>
        </p:nvSpPr>
        <p:spPr>
          <a:xfrm flipH="1" rot="10800000">
            <a:off x="-4761" y="4911724"/>
            <a:ext cx="1589087" cy="508000"/>
          </a:xfrm>
          <a:custGeom>
            <a:pathLst>
              <a:path extrusionOk="0" h="120000" w="12000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00" name="Shape 600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01" name="Shape 601"/>
          <p:cNvSpPr txBox="1"/>
          <p:nvPr>
            <p:ph idx="1" type="body"/>
          </p:nvPr>
        </p:nvSpPr>
        <p:spPr>
          <a:xfrm>
            <a:off x="2589211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02" name="Shape 602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03" name="Shape 603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04" name="Shape 604"/>
          <p:cNvSpPr txBox="1"/>
          <p:nvPr>
            <p:ph idx="12" type="sldNum"/>
          </p:nvPr>
        </p:nvSpPr>
        <p:spPr>
          <a:xfrm>
            <a:off x="531812" y="4983162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612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3" name="Shape 613"/>
          <p:cNvGrpSpPr/>
          <p:nvPr/>
        </p:nvGrpSpPr>
        <p:grpSpPr>
          <a:xfrm>
            <a:off x="0" y="228599"/>
            <a:ext cx="2851150" cy="6638925"/>
            <a:chOff x="0" y="0"/>
            <a:chExt cx="2147483647" cy="2147483647"/>
          </a:xfrm>
        </p:grpSpPr>
        <p:sp>
          <p:nvSpPr>
            <p:cNvPr id="614" name="Shape 614"/>
            <p:cNvSpPr/>
            <p:nvPr/>
          </p:nvSpPr>
          <p:spPr>
            <a:xfrm>
              <a:off x="0" y="759034766"/>
              <a:ext cx="75793541" cy="202570006"/>
            </a:xfrm>
            <a:custGeom>
              <a:pathLst>
                <a:path extrusionOk="0" h="120000" w="120000">
                  <a:moveTo>
                    <a:pt x="120000" y="120000"/>
                  </a:moveTo>
                  <a:cubicBezTo>
                    <a:pt x="109090" y="103235"/>
                    <a:pt x="103636" y="87352"/>
                    <a:pt x="92727" y="70588"/>
                  </a:cubicBezTo>
                  <a:cubicBezTo>
                    <a:pt x="60000" y="47647"/>
                    <a:pt x="32727" y="23823"/>
                    <a:pt x="0" y="0"/>
                  </a:cubicBezTo>
                  <a:cubicBezTo>
                    <a:pt x="0" y="30882"/>
                    <a:pt x="0" y="30882"/>
                    <a:pt x="0" y="30882"/>
                  </a:cubicBezTo>
                  <a:cubicBezTo>
                    <a:pt x="32727" y="56470"/>
                    <a:pt x="70909" y="82941"/>
                    <a:pt x="109090" y="109411"/>
                  </a:cubicBezTo>
                  <a:cubicBezTo>
                    <a:pt x="109090" y="112941"/>
                    <a:pt x="114545" y="116470"/>
                    <a:pt x="12000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15" name="Shape 615"/>
            <p:cNvSpPr/>
            <p:nvPr/>
          </p:nvSpPr>
          <p:spPr>
            <a:xfrm>
              <a:off x="96847759" y="947135558"/>
              <a:ext cx="487044128" cy="751197111"/>
            </a:xfrm>
            <a:custGeom>
              <a:pathLst>
                <a:path extrusionOk="0" h="120000" w="120000">
                  <a:moveTo>
                    <a:pt x="73714" y="83333"/>
                  </a:moveTo>
                  <a:cubicBezTo>
                    <a:pt x="88285" y="95714"/>
                    <a:pt x="102857" y="107857"/>
                    <a:pt x="119142" y="120000"/>
                  </a:cubicBezTo>
                  <a:cubicBezTo>
                    <a:pt x="119142" y="117857"/>
                    <a:pt x="119142" y="115952"/>
                    <a:pt x="120000" y="113809"/>
                  </a:cubicBezTo>
                  <a:cubicBezTo>
                    <a:pt x="106285" y="103571"/>
                    <a:pt x="93428" y="93095"/>
                    <a:pt x="81428" y="82619"/>
                  </a:cubicBezTo>
                  <a:cubicBezTo>
                    <a:pt x="49714" y="55476"/>
                    <a:pt x="23142" y="27857"/>
                    <a:pt x="0" y="0"/>
                  </a:cubicBezTo>
                  <a:cubicBezTo>
                    <a:pt x="1714" y="4761"/>
                    <a:pt x="3428" y="9761"/>
                    <a:pt x="5142" y="14523"/>
                  </a:cubicBezTo>
                  <a:cubicBezTo>
                    <a:pt x="25714" y="37619"/>
                    <a:pt x="48000" y="60714"/>
                    <a:pt x="73714" y="83333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16" name="Shape 616"/>
            <p:cNvSpPr/>
            <p:nvPr/>
          </p:nvSpPr>
          <p:spPr>
            <a:xfrm>
              <a:off x="607752319" y="1688083326"/>
              <a:ext cx="458972457" cy="459399836"/>
            </a:xfrm>
            <a:custGeom>
              <a:pathLst>
                <a:path extrusionOk="0" h="120000" w="120000">
                  <a:moveTo>
                    <a:pt x="7272" y="8571"/>
                  </a:moveTo>
                  <a:cubicBezTo>
                    <a:pt x="4545" y="5844"/>
                    <a:pt x="1818" y="3116"/>
                    <a:pt x="0" y="0"/>
                  </a:cubicBezTo>
                  <a:cubicBezTo>
                    <a:pt x="0" y="3896"/>
                    <a:pt x="0" y="7402"/>
                    <a:pt x="0" y="11298"/>
                  </a:cubicBezTo>
                  <a:cubicBezTo>
                    <a:pt x="19090" y="33116"/>
                    <a:pt x="40000" y="54545"/>
                    <a:pt x="61818" y="75584"/>
                  </a:cubicBezTo>
                  <a:cubicBezTo>
                    <a:pt x="77272" y="90389"/>
                    <a:pt x="94545" y="105194"/>
                    <a:pt x="111818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2727" y="104805"/>
                    <a:pt x="85454" y="89610"/>
                    <a:pt x="70000" y="74025"/>
                  </a:cubicBezTo>
                  <a:cubicBezTo>
                    <a:pt x="47272" y="52597"/>
                    <a:pt x="26363" y="30779"/>
                    <a:pt x="7272" y="8571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17" name="Shape 617"/>
            <p:cNvSpPr/>
            <p:nvPr/>
          </p:nvSpPr>
          <p:spPr>
            <a:xfrm>
              <a:off x="722846222" y="2029920511"/>
              <a:ext cx="129129734" cy="117563135"/>
            </a:xfrm>
            <a:custGeom>
              <a:pathLst>
                <a:path extrusionOk="0" h="120000" w="120000">
                  <a:moveTo>
                    <a:pt x="90810" y="120000"/>
                  </a:move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7837" y="80506"/>
                    <a:pt x="38918" y="41012"/>
                    <a:pt x="0" y="0"/>
                  </a:cubicBezTo>
                  <a:cubicBezTo>
                    <a:pt x="25945" y="41012"/>
                    <a:pt x="55135" y="80506"/>
                    <a:pt x="9081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18" name="Shape 618"/>
            <p:cNvSpPr/>
            <p:nvPr/>
          </p:nvSpPr>
          <p:spPr>
            <a:xfrm>
              <a:off x="75793521" y="961604757"/>
              <a:ext cx="618981007" cy="1076755964"/>
            </a:xfrm>
            <a:custGeom>
              <a:pathLst>
                <a:path extrusionOk="0" h="120000" w="120000">
                  <a:moveTo>
                    <a:pt x="109213" y="109695"/>
                  </a:moveTo>
                  <a:cubicBezTo>
                    <a:pt x="97752" y="102714"/>
                    <a:pt x="87640" y="95734"/>
                    <a:pt x="78202" y="88753"/>
                  </a:cubicBezTo>
                  <a:cubicBezTo>
                    <a:pt x="56629" y="72631"/>
                    <a:pt x="39775" y="56011"/>
                    <a:pt x="26966" y="39224"/>
                  </a:cubicBezTo>
                  <a:cubicBezTo>
                    <a:pt x="19550" y="29085"/>
                    <a:pt x="13483" y="18781"/>
                    <a:pt x="8089" y="8476"/>
                  </a:cubicBezTo>
                  <a:cubicBezTo>
                    <a:pt x="5393" y="5650"/>
                    <a:pt x="2696" y="2825"/>
                    <a:pt x="0" y="0"/>
                  </a:cubicBezTo>
                  <a:cubicBezTo>
                    <a:pt x="5393" y="13130"/>
                    <a:pt x="12808" y="26426"/>
                    <a:pt x="22247" y="39390"/>
                  </a:cubicBezTo>
                  <a:cubicBezTo>
                    <a:pt x="34382" y="56343"/>
                    <a:pt x="51235" y="72963"/>
                    <a:pt x="72134" y="89252"/>
                  </a:cubicBezTo>
                  <a:cubicBezTo>
                    <a:pt x="82921" y="97396"/>
                    <a:pt x="95056" y="105373"/>
                    <a:pt x="107865" y="113185"/>
                  </a:cubicBezTo>
                  <a:cubicBezTo>
                    <a:pt x="111910" y="115512"/>
                    <a:pt x="115955" y="117673"/>
                    <a:pt x="120000" y="120000"/>
                  </a:cubicBezTo>
                  <a:cubicBezTo>
                    <a:pt x="118651" y="119168"/>
                    <a:pt x="117977" y="118504"/>
                    <a:pt x="117303" y="117673"/>
                  </a:cubicBezTo>
                  <a:cubicBezTo>
                    <a:pt x="113932" y="115013"/>
                    <a:pt x="111235" y="112354"/>
                    <a:pt x="109213" y="109695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19" name="Shape 619"/>
            <p:cNvSpPr/>
            <p:nvPr/>
          </p:nvSpPr>
          <p:spPr>
            <a:xfrm>
              <a:off x="16843078" y="0"/>
              <a:ext cx="80004732" cy="947135426"/>
            </a:xfrm>
            <a:custGeom>
              <a:pathLst>
                <a:path extrusionOk="0" h="120000" w="120000">
                  <a:moveTo>
                    <a:pt x="57391" y="109039"/>
                  </a:moveTo>
                  <a:cubicBezTo>
                    <a:pt x="62608" y="109795"/>
                    <a:pt x="62608" y="110551"/>
                    <a:pt x="62608" y="111307"/>
                  </a:cubicBezTo>
                  <a:cubicBezTo>
                    <a:pt x="78260" y="113952"/>
                    <a:pt x="99130" y="116598"/>
                    <a:pt x="114782" y="119433"/>
                  </a:cubicBezTo>
                  <a:cubicBezTo>
                    <a:pt x="114782" y="119622"/>
                    <a:pt x="114782" y="119811"/>
                    <a:pt x="120000" y="120000"/>
                  </a:cubicBezTo>
                  <a:cubicBezTo>
                    <a:pt x="109565" y="116220"/>
                    <a:pt x="99130" y="112629"/>
                    <a:pt x="88695" y="108850"/>
                  </a:cubicBezTo>
                  <a:cubicBezTo>
                    <a:pt x="46956" y="89574"/>
                    <a:pt x="26086" y="70299"/>
                    <a:pt x="26086" y="50834"/>
                  </a:cubicBezTo>
                  <a:cubicBezTo>
                    <a:pt x="31304" y="33826"/>
                    <a:pt x="46956" y="17007"/>
                    <a:pt x="78260" y="0"/>
                  </a:cubicBezTo>
                  <a:cubicBezTo>
                    <a:pt x="62608" y="0"/>
                    <a:pt x="62608" y="0"/>
                    <a:pt x="62608" y="0"/>
                  </a:cubicBezTo>
                  <a:cubicBezTo>
                    <a:pt x="26086" y="16818"/>
                    <a:pt x="10434" y="33826"/>
                    <a:pt x="5217" y="50834"/>
                  </a:cubicBezTo>
                  <a:cubicBezTo>
                    <a:pt x="0" y="70299"/>
                    <a:pt x="15652" y="89574"/>
                    <a:pt x="57391" y="10903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20" name="Shape 620"/>
            <p:cNvSpPr/>
            <p:nvPr/>
          </p:nvSpPr>
          <p:spPr>
            <a:xfrm>
              <a:off x="58950439" y="878406361"/>
              <a:ext cx="58950532" cy="159765214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4117" y="21308"/>
                    <a:pt x="21176" y="41495"/>
                    <a:pt x="35294" y="62803"/>
                  </a:cubicBezTo>
                  <a:cubicBezTo>
                    <a:pt x="63529" y="81869"/>
                    <a:pt x="91764" y="100934"/>
                    <a:pt x="120000" y="120000"/>
                  </a:cubicBezTo>
                  <a:cubicBezTo>
                    <a:pt x="105882" y="97570"/>
                    <a:pt x="91764" y="74018"/>
                    <a:pt x="77647" y="51588"/>
                  </a:cubicBezTo>
                  <a:cubicBezTo>
                    <a:pt x="70588" y="50467"/>
                    <a:pt x="70588" y="49345"/>
                    <a:pt x="70588" y="48224"/>
                  </a:cubicBezTo>
                  <a:cubicBezTo>
                    <a:pt x="49411" y="31401"/>
                    <a:pt x="21176" y="15700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21" name="Shape 621"/>
            <p:cNvSpPr/>
            <p:nvPr/>
          </p:nvSpPr>
          <p:spPr>
            <a:xfrm>
              <a:off x="579680618" y="1698332525"/>
              <a:ext cx="143165569" cy="33158780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16756"/>
                    <a:pt x="5853" y="33513"/>
                    <a:pt x="14634" y="50270"/>
                  </a:cubicBezTo>
                  <a:cubicBezTo>
                    <a:pt x="23414" y="63243"/>
                    <a:pt x="35121" y="76756"/>
                    <a:pt x="49756" y="89729"/>
                  </a:cubicBezTo>
                  <a:cubicBezTo>
                    <a:pt x="55609" y="92972"/>
                    <a:pt x="64390" y="96216"/>
                    <a:pt x="70243" y="99459"/>
                  </a:cubicBezTo>
                  <a:cubicBezTo>
                    <a:pt x="87804" y="106486"/>
                    <a:pt x="102439" y="112972"/>
                    <a:pt x="120000" y="120000"/>
                  </a:cubicBezTo>
                  <a:cubicBezTo>
                    <a:pt x="117073" y="118378"/>
                    <a:pt x="114146" y="116216"/>
                    <a:pt x="111219" y="114594"/>
                  </a:cubicBezTo>
                  <a:cubicBezTo>
                    <a:pt x="76097" y="92972"/>
                    <a:pt x="52682" y="71351"/>
                    <a:pt x="38048" y="49729"/>
                  </a:cubicBezTo>
                  <a:cubicBezTo>
                    <a:pt x="32195" y="36756"/>
                    <a:pt x="26341" y="24324"/>
                    <a:pt x="23414" y="11891"/>
                  </a:cubicBezTo>
                  <a:cubicBezTo>
                    <a:pt x="23414" y="11351"/>
                    <a:pt x="20487" y="10810"/>
                    <a:pt x="20487" y="9729"/>
                  </a:cubicBezTo>
                  <a:cubicBezTo>
                    <a:pt x="14634" y="6486"/>
                    <a:pt x="5853" y="3243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22" name="Shape 622"/>
            <p:cNvSpPr/>
            <p:nvPr/>
          </p:nvSpPr>
          <p:spPr>
            <a:xfrm>
              <a:off x="583891068" y="378612958"/>
              <a:ext cx="1563592578" cy="1309470370"/>
            </a:xfrm>
            <a:custGeom>
              <a:pathLst>
                <a:path extrusionOk="0" h="120000" w="120000">
                  <a:moveTo>
                    <a:pt x="1866" y="116719"/>
                  </a:moveTo>
                  <a:cubicBezTo>
                    <a:pt x="2666" y="105512"/>
                    <a:pt x="6933" y="94441"/>
                    <a:pt x="13333" y="83781"/>
                  </a:cubicBezTo>
                  <a:cubicBezTo>
                    <a:pt x="20000" y="73120"/>
                    <a:pt x="29066" y="62870"/>
                    <a:pt x="39733" y="53029"/>
                  </a:cubicBezTo>
                  <a:cubicBezTo>
                    <a:pt x="50400" y="43189"/>
                    <a:pt x="62666" y="33895"/>
                    <a:pt x="76000" y="25011"/>
                  </a:cubicBezTo>
                  <a:cubicBezTo>
                    <a:pt x="82666" y="20637"/>
                    <a:pt x="89866" y="16264"/>
                    <a:pt x="97066" y="12164"/>
                  </a:cubicBezTo>
                  <a:cubicBezTo>
                    <a:pt x="100800" y="10113"/>
                    <a:pt x="104533" y="7927"/>
                    <a:pt x="108266" y="6013"/>
                  </a:cubicBezTo>
                  <a:cubicBezTo>
                    <a:pt x="112266" y="3963"/>
                    <a:pt x="116000" y="2050"/>
                    <a:pt x="120000" y="136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115733" y="1913"/>
                    <a:pt x="112000" y="3826"/>
                    <a:pt x="108000" y="5876"/>
                  </a:cubicBezTo>
                  <a:cubicBezTo>
                    <a:pt x="104266" y="7790"/>
                    <a:pt x="100533" y="9840"/>
                    <a:pt x="96800" y="12027"/>
                  </a:cubicBezTo>
                  <a:cubicBezTo>
                    <a:pt x="89333" y="16127"/>
                    <a:pt x="82133" y="20364"/>
                    <a:pt x="75466" y="24738"/>
                  </a:cubicBezTo>
                  <a:cubicBezTo>
                    <a:pt x="61866" y="33621"/>
                    <a:pt x="49333" y="42915"/>
                    <a:pt x="38666" y="52756"/>
                  </a:cubicBezTo>
                  <a:cubicBezTo>
                    <a:pt x="27733" y="62460"/>
                    <a:pt x="18666" y="72847"/>
                    <a:pt x="12000" y="83507"/>
                  </a:cubicBezTo>
                  <a:cubicBezTo>
                    <a:pt x="5066" y="94305"/>
                    <a:pt x="800" y="105375"/>
                    <a:pt x="0" y="116719"/>
                  </a:cubicBezTo>
                  <a:cubicBezTo>
                    <a:pt x="0" y="116993"/>
                    <a:pt x="0" y="117129"/>
                    <a:pt x="0" y="117403"/>
                  </a:cubicBezTo>
                  <a:cubicBezTo>
                    <a:pt x="533" y="118223"/>
                    <a:pt x="1066" y="119179"/>
                    <a:pt x="1866" y="120000"/>
                  </a:cubicBezTo>
                  <a:cubicBezTo>
                    <a:pt x="1866" y="118906"/>
                    <a:pt x="1866" y="117813"/>
                    <a:pt x="1866" y="11671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23" name="Shape 623"/>
            <p:cNvSpPr/>
            <p:nvPr/>
          </p:nvSpPr>
          <p:spPr>
            <a:xfrm>
              <a:off x="694774472" y="2038360710"/>
              <a:ext cx="122112250" cy="109122718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39452"/>
                    <a:pt x="54857" y="80547"/>
                    <a:pt x="89142" y="119999"/>
                  </a:cubicBezTo>
                  <a:cubicBezTo>
                    <a:pt x="120000" y="119999"/>
                    <a:pt x="120000" y="119999"/>
                    <a:pt x="120000" y="119999"/>
                  </a:cubicBezTo>
                  <a:cubicBezTo>
                    <a:pt x="78857" y="80547"/>
                    <a:pt x="37714" y="39452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24" name="Shape 624"/>
            <p:cNvSpPr/>
            <p:nvPr/>
          </p:nvSpPr>
          <p:spPr>
            <a:xfrm>
              <a:off x="579680618" y="1659747827"/>
              <a:ext cx="28071682" cy="71743728"/>
            </a:xfrm>
            <a:custGeom>
              <a:pathLst>
                <a:path extrusionOk="0" h="120000" w="120000">
                  <a:moveTo>
                    <a:pt x="105000" y="110000"/>
                  </a:moveTo>
                  <a:cubicBezTo>
                    <a:pt x="105000" y="115000"/>
                    <a:pt x="120000" y="117500"/>
                    <a:pt x="120000" y="120000"/>
                  </a:cubicBezTo>
                  <a:cubicBezTo>
                    <a:pt x="120000" y="95000"/>
                    <a:pt x="120000" y="72500"/>
                    <a:pt x="120000" y="47500"/>
                  </a:cubicBezTo>
                  <a:cubicBezTo>
                    <a:pt x="75000" y="32500"/>
                    <a:pt x="45000" y="15000"/>
                    <a:pt x="15000" y="0"/>
                  </a:cubicBezTo>
                  <a:cubicBezTo>
                    <a:pt x="0" y="22500"/>
                    <a:pt x="0" y="42500"/>
                    <a:pt x="0" y="65000"/>
                  </a:cubicBezTo>
                  <a:cubicBezTo>
                    <a:pt x="30000" y="80000"/>
                    <a:pt x="75000" y="95000"/>
                    <a:pt x="105000" y="11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25" name="Shape 625"/>
            <p:cNvSpPr/>
            <p:nvPr/>
          </p:nvSpPr>
          <p:spPr>
            <a:xfrm>
              <a:off x="640034320" y="1946118914"/>
              <a:ext cx="179658754" cy="201364211"/>
            </a:xfrm>
            <a:custGeom>
              <a:pathLst>
                <a:path extrusionOk="0" h="120000" w="120000">
                  <a:moveTo>
                    <a:pt x="16153" y="16000"/>
                  </a:moveTo>
                  <a:cubicBezTo>
                    <a:pt x="11538" y="10666"/>
                    <a:pt x="4615" y="5333"/>
                    <a:pt x="0" y="0"/>
                  </a:cubicBezTo>
                  <a:cubicBezTo>
                    <a:pt x="6923" y="14222"/>
                    <a:pt x="16153" y="28444"/>
                    <a:pt x="27692" y="42666"/>
                  </a:cubicBezTo>
                  <a:cubicBezTo>
                    <a:pt x="30000" y="47111"/>
                    <a:pt x="32307" y="50666"/>
                    <a:pt x="36923" y="55111"/>
                  </a:cubicBezTo>
                  <a:cubicBezTo>
                    <a:pt x="62307" y="76444"/>
                    <a:pt x="90000" y="98666"/>
                    <a:pt x="117692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4615" y="96888"/>
                    <a:pt x="73846" y="73777"/>
                    <a:pt x="55384" y="49777"/>
                  </a:cubicBezTo>
                  <a:cubicBezTo>
                    <a:pt x="41538" y="38222"/>
                    <a:pt x="30000" y="27555"/>
                    <a:pt x="16153" y="16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grpSp>
        <p:nvGrpSpPr>
          <p:cNvPr id="626" name="Shape 626"/>
          <p:cNvGrpSpPr/>
          <p:nvPr/>
        </p:nvGrpSpPr>
        <p:grpSpPr>
          <a:xfrm>
            <a:off x="26986" y="0"/>
            <a:ext cx="2357437" cy="6853237"/>
            <a:chOff x="0" y="0"/>
            <a:chExt cx="2147483647" cy="2147483647"/>
          </a:xfrm>
        </p:grpSpPr>
        <p:sp>
          <p:nvSpPr>
            <p:cNvPr id="627" name="Shape 627"/>
            <p:cNvSpPr/>
            <p:nvPr/>
          </p:nvSpPr>
          <p:spPr>
            <a:xfrm>
              <a:off x="0" y="0"/>
              <a:ext cx="450447728" cy="1378919859"/>
            </a:xfrm>
            <a:custGeom>
              <a:pathLst>
                <a:path extrusionOk="0" h="120000" w="120000">
                  <a:moveTo>
                    <a:pt x="8155" y="27391"/>
                  </a:moveTo>
                  <a:cubicBezTo>
                    <a:pt x="12815" y="37565"/>
                    <a:pt x="19805" y="47869"/>
                    <a:pt x="30291" y="58043"/>
                  </a:cubicBezTo>
                  <a:cubicBezTo>
                    <a:pt x="39611" y="68217"/>
                    <a:pt x="51262" y="78391"/>
                    <a:pt x="66407" y="88565"/>
                  </a:cubicBezTo>
                  <a:cubicBezTo>
                    <a:pt x="80388" y="98739"/>
                    <a:pt x="97864" y="108782"/>
                    <a:pt x="117669" y="118826"/>
                  </a:cubicBezTo>
                  <a:cubicBezTo>
                    <a:pt x="118834" y="119217"/>
                    <a:pt x="120000" y="119608"/>
                    <a:pt x="120000" y="120000"/>
                  </a:cubicBezTo>
                  <a:cubicBezTo>
                    <a:pt x="118834" y="118043"/>
                    <a:pt x="116504" y="115956"/>
                    <a:pt x="115339" y="114000"/>
                  </a:cubicBezTo>
                  <a:cubicBezTo>
                    <a:pt x="115339" y="113608"/>
                    <a:pt x="115339" y="113217"/>
                    <a:pt x="115339" y="112956"/>
                  </a:cubicBezTo>
                  <a:cubicBezTo>
                    <a:pt x="99029" y="104739"/>
                    <a:pt x="85048" y="96652"/>
                    <a:pt x="73398" y="88434"/>
                  </a:cubicBezTo>
                  <a:cubicBezTo>
                    <a:pt x="58252" y="78260"/>
                    <a:pt x="45436" y="68217"/>
                    <a:pt x="34951" y="57913"/>
                  </a:cubicBezTo>
                  <a:cubicBezTo>
                    <a:pt x="24466" y="47739"/>
                    <a:pt x="16310" y="37565"/>
                    <a:pt x="10485" y="27260"/>
                  </a:cubicBezTo>
                  <a:cubicBezTo>
                    <a:pt x="8155" y="22173"/>
                    <a:pt x="5825" y="17086"/>
                    <a:pt x="3495" y="12000"/>
                  </a:cubicBezTo>
                  <a:cubicBezTo>
                    <a:pt x="2330" y="7956"/>
                    <a:pt x="1165" y="4043"/>
                    <a:pt x="116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043"/>
                    <a:pt x="1165" y="7956"/>
                    <a:pt x="1165" y="12000"/>
                  </a:cubicBezTo>
                  <a:cubicBezTo>
                    <a:pt x="3495" y="17086"/>
                    <a:pt x="4660" y="22173"/>
                    <a:pt x="8155" y="2739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28" name="Shape 628"/>
            <p:cNvSpPr/>
            <p:nvPr/>
          </p:nvSpPr>
          <p:spPr>
            <a:xfrm>
              <a:off x="476637488" y="1352668298"/>
              <a:ext cx="385849172" cy="495258681"/>
            </a:xfrm>
            <a:custGeom>
              <a:pathLst>
                <a:path extrusionOk="0" h="120000" w="120000">
                  <a:moveTo>
                    <a:pt x="72272" y="83272"/>
                  </a:moveTo>
                  <a:cubicBezTo>
                    <a:pt x="87272" y="95636"/>
                    <a:pt x="102272" y="108000"/>
                    <a:pt x="120000" y="120000"/>
                  </a:cubicBezTo>
                  <a:cubicBezTo>
                    <a:pt x="120000" y="117454"/>
                    <a:pt x="120000" y="114545"/>
                    <a:pt x="120000" y="112000"/>
                  </a:cubicBezTo>
                  <a:cubicBezTo>
                    <a:pt x="120000" y="111636"/>
                    <a:pt x="120000" y="110909"/>
                    <a:pt x="120000" y="110545"/>
                  </a:cubicBezTo>
                  <a:cubicBezTo>
                    <a:pt x="107727" y="101090"/>
                    <a:pt x="95454" y="91636"/>
                    <a:pt x="84545" y="82181"/>
                  </a:cubicBezTo>
                  <a:cubicBezTo>
                    <a:pt x="51818" y="55272"/>
                    <a:pt x="23181" y="27636"/>
                    <a:pt x="0" y="0"/>
                  </a:cubicBezTo>
                  <a:cubicBezTo>
                    <a:pt x="2727" y="7636"/>
                    <a:pt x="5454" y="15272"/>
                    <a:pt x="9545" y="22909"/>
                  </a:cubicBezTo>
                  <a:cubicBezTo>
                    <a:pt x="28636" y="43272"/>
                    <a:pt x="49090" y="63272"/>
                    <a:pt x="72272" y="832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29" name="Shape 629"/>
            <p:cNvSpPr/>
            <p:nvPr/>
          </p:nvSpPr>
          <p:spPr>
            <a:xfrm>
              <a:off x="892166478" y="1837121397"/>
              <a:ext cx="392832860" cy="310362166"/>
            </a:xfrm>
            <a:custGeom>
              <a:pathLst>
                <a:path extrusionOk="0" h="120000" w="120000">
                  <a:moveTo>
                    <a:pt x="8000" y="8695"/>
                  </a:moveTo>
                  <a:cubicBezTo>
                    <a:pt x="5333" y="5797"/>
                    <a:pt x="2666" y="2898"/>
                    <a:pt x="0" y="0"/>
                  </a:cubicBezTo>
                  <a:cubicBezTo>
                    <a:pt x="0" y="5217"/>
                    <a:pt x="0" y="11014"/>
                    <a:pt x="1333" y="16811"/>
                  </a:cubicBezTo>
                  <a:cubicBezTo>
                    <a:pt x="18666" y="35942"/>
                    <a:pt x="36000" y="55072"/>
                    <a:pt x="56000" y="73623"/>
                  </a:cubicBezTo>
                  <a:cubicBezTo>
                    <a:pt x="72000" y="89275"/>
                    <a:pt x="89333" y="104927"/>
                    <a:pt x="106666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1333" y="104347"/>
                    <a:pt x="84000" y="88115"/>
                    <a:pt x="66666" y="71304"/>
                  </a:cubicBezTo>
                  <a:cubicBezTo>
                    <a:pt x="45333" y="51014"/>
                    <a:pt x="26666" y="29565"/>
                    <a:pt x="8000" y="869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30" name="Shape 630"/>
            <p:cNvSpPr/>
            <p:nvPr/>
          </p:nvSpPr>
          <p:spPr>
            <a:xfrm>
              <a:off x="450448039" y="1367676398"/>
              <a:ext cx="502825365" cy="700565871"/>
            </a:xfrm>
            <a:custGeom>
              <a:pathLst>
                <a:path extrusionOk="0" h="120000" w="120000">
                  <a:moveTo>
                    <a:pt x="105391" y="105096"/>
                  </a:moveTo>
                  <a:cubicBezTo>
                    <a:pt x="97043" y="99700"/>
                    <a:pt x="88695" y="94047"/>
                    <a:pt x="81391" y="88394"/>
                  </a:cubicBezTo>
                  <a:cubicBezTo>
                    <a:pt x="59478" y="72205"/>
                    <a:pt x="42782" y="55503"/>
                    <a:pt x="30260" y="38800"/>
                  </a:cubicBezTo>
                  <a:cubicBezTo>
                    <a:pt x="22956" y="30578"/>
                    <a:pt x="17739" y="22098"/>
                    <a:pt x="13565" y="13618"/>
                  </a:cubicBezTo>
                  <a:cubicBezTo>
                    <a:pt x="9391" y="8993"/>
                    <a:pt x="4173" y="4625"/>
                    <a:pt x="0" y="0"/>
                  </a:cubicBezTo>
                  <a:cubicBezTo>
                    <a:pt x="5217" y="13104"/>
                    <a:pt x="12521" y="26209"/>
                    <a:pt x="21913" y="39057"/>
                  </a:cubicBezTo>
                  <a:cubicBezTo>
                    <a:pt x="34434" y="56017"/>
                    <a:pt x="51130" y="72719"/>
                    <a:pt x="72000" y="89164"/>
                  </a:cubicBezTo>
                  <a:cubicBezTo>
                    <a:pt x="82434" y="97130"/>
                    <a:pt x="93913" y="105353"/>
                    <a:pt x="107478" y="113319"/>
                  </a:cubicBezTo>
                  <a:cubicBezTo>
                    <a:pt x="111652" y="115374"/>
                    <a:pt x="115826" y="117687"/>
                    <a:pt x="120000" y="119999"/>
                  </a:cubicBezTo>
                  <a:cubicBezTo>
                    <a:pt x="118956" y="119229"/>
                    <a:pt x="117913" y="118458"/>
                    <a:pt x="116869" y="117687"/>
                  </a:cubicBezTo>
                  <a:cubicBezTo>
                    <a:pt x="112695" y="113576"/>
                    <a:pt x="108521" y="109207"/>
                    <a:pt x="105391" y="1050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31" name="Shape 631"/>
            <p:cNvSpPr/>
            <p:nvPr/>
          </p:nvSpPr>
          <p:spPr>
            <a:xfrm>
              <a:off x="401561965" y="404173299"/>
              <a:ext cx="158879410" cy="948495115"/>
            </a:xfrm>
            <a:custGeom>
              <a:pathLst>
                <a:path extrusionOk="0" h="120000" w="120000">
                  <a:moveTo>
                    <a:pt x="56666" y="120000"/>
                  </a:moveTo>
                  <a:cubicBezTo>
                    <a:pt x="50000" y="117725"/>
                    <a:pt x="46666" y="115450"/>
                    <a:pt x="43333" y="113175"/>
                  </a:cubicBezTo>
                  <a:cubicBezTo>
                    <a:pt x="26666" y="100473"/>
                    <a:pt x="16666" y="87962"/>
                    <a:pt x="16666" y="75450"/>
                  </a:cubicBezTo>
                  <a:cubicBezTo>
                    <a:pt x="16666" y="62748"/>
                    <a:pt x="26666" y="50236"/>
                    <a:pt x="43333" y="37535"/>
                  </a:cubicBezTo>
                  <a:cubicBezTo>
                    <a:pt x="50000" y="31279"/>
                    <a:pt x="60000" y="25023"/>
                    <a:pt x="73333" y="18767"/>
                  </a:cubicBezTo>
                  <a:cubicBezTo>
                    <a:pt x="86666" y="12511"/>
                    <a:pt x="100000" y="6255"/>
                    <a:pt x="120000" y="0"/>
                  </a:cubicBezTo>
                  <a:cubicBezTo>
                    <a:pt x="116666" y="0"/>
                    <a:pt x="116666" y="0"/>
                    <a:pt x="116666" y="0"/>
                  </a:cubicBezTo>
                  <a:cubicBezTo>
                    <a:pt x="96666" y="6255"/>
                    <a:pt x="80000" y="12511"/>
                    <a:pt x="66666" y="18767"/>
                  </a:cubicBezTo>
                  <a:cubicBezTo>
                    <a:pt x="53333" y="25023"/>
                    <a:pt x="43333" y="31279"/>
                    <a:pt x="33333" y="37535"/>
                  </a:cubicBezTo>
                  <a:cubicBezTo>
                    <a:pt x="13333" y="50047"/>
                    <a:pt x="3333" y="62748"/>
                    <a:pt x="3333" y="75450"/>
                  </a:cubicBezTo>
                  <a:cubicBezTo>
                    <a:pt x="0" y="87393"/>
                    <a:pt x="6666" y="99526"/>
                    <a:pt x="23333" y="111658"/>
                  </a:cubicBezTo>
                  <a:cubicBezTo>
                    <a:pt x="33333" y="114312"/>
                    <a:pt x="43333" y="117156"/>
                    <a:pt x="53333" y="119810"/>
                  </a:cubicBezTo>
                  <a:cubicBezTo>
                    <a:pt x="53333" y="119810"/>
                    <a:pt x="56666" y="120000"/>
                    <a:pt x="56666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32" name="Shape 632"/>
            <p:cNvSpPr/>
            <p:nvPr/>
          </p:nvSpPr>
          <p:spPr>
            <a:xfrm>
              <a:off x="988191776" y="2059237397"/>
              <a:ext cx="122214497" cy="88246249"/>
            </a:xfrm>
            <a:custGeom>
              <a:pathLst>
                <a:path extrusionOk="0" h="120000" w="120000">
                  <a:moveTo>
                    <a:pt x="94285" y="120000"/>
                  </a:moveTo>
                  <a:cubicBezTo>
                    <a:pt x="119999" y="120000"/>
                    <a:pt x="119999" y="120000"/>
                    <a:pt x="119999" y="120000"/>
                  </a:cubicBezTo>
                  <a:cubicBezTo>
                    <a:pt x="77142" y="81355"/>
                    <a:pt x="38571" y="40677"/>
                    <a:pt x="0" y="0"/>
                  </a:cubicBezTo>
                  <a:cubicBezTo>
                    <a:pt x="25714" y="40677"/>
                    <a:pt x="55714" y="81355"/>
                    <a:pt x="94285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33" name="Shape 633"/>
            <p:cNvSpPr/>
            <p:nvPr/>
          </p:nvSpPr>
          <p:spPr>
            <a:xfrm>
              <a:off x="432988839" y="1287234398"/>
              <a:ext cx="75075174" cy="160283843"/>
            </a:xfrm>
            <a:custGeom>
              <a:pathLst>
                <a:path extrusionOk="0" h="120000" w="120000">
                  <a:moveTo>
                    <a:pt x="28235" y="60560"/>
                  </a:moveTo>
                  <a:cubicBezTo>
                    <a:pt x="56470" y="80747"/>
                    <a:pt x="91764" y="99813"/>
                    <a:pt x="120000" y="120000"/>
                  </a:cubicBezTo>
                  <a:cubicBezTo>
                    <a:pt x="98823" y="96448"/>
                    <a:pt x="84705" y="72897"/>
                    <a:pt x="70588" y="49345"/>
                  </a:cubicBezTo>
                  <a:cubicBezTo>
                    <a:pt x="70588" y="49345"/>
                    <a:pt x="63529" y="48224"/>
                    <a:pt x="63529" y="48224"/>
                  </a:cubicBezTo>
                  <a:cubicBezTo>
                    <a:pt x="42352" y="32523"/>
                    <a:pt x="21176" y="15700"/>
                    <a:pt x="0" y="0"/>
                  </a:cubicBezTo>
                  <a:cubicBezTo>
                    <a:pt x="0" y="2242"/>
                    <a:pt x="0" y="5607"/>
                    <a:pt x="0" y="8971"/>
                  </a:cubicBezTo>
                  <a:cubicBezTo>
                    <a:pt x="7058" y="25794"/>
                    <a:pt x="21176" y="43738"/>
                    <a:pt x="28235" y="6056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34" name="Shape 634"/>
            <p:cNvSpPr/>
            <p:nvPr/>
          </p:nvSpPr>
          <p:spPr>
            <a:xfrm>
              <a:off x="862485479" y="985876998"/>
              <a:ext cx="1284998167" cy="851244322"/>
            </a:xfrm>
            <a:custGeom>
              <a:pathLst>
                <a:path extrusionOk="0" h="120000" w="120000">
                  <a:moveTo>
                    <a:pt x="3265" y="116830"/>
                  </a:moveTo>
                  <a:cubicBezTo>
                    <a:pt x="3673" y="105845"/>
                    <a:pt x="7755" y="94647"/>
                    <a:pt x="14285" y="83873"/>
                  </a:cubicBezTo>
                  <a:cubicBezTo>
                    <a:pt x="20816" y="73309"/>
                    <a:pt x="29795" y="62957"/>
                    <a:pt x="40408" y="53239"/>
                  </a:cubicBezTo>
                  <a:cubicBezTo>
                    <a:pt x="50612" y="43309"/>
                    <a:pt x="62857" y="34014"/>
                    <a:pt x="76326" y="25140"/>
                  </a:cubicBezTo>
                  <a:cubicBezTo>
                    <a:pt x="82857" y="20704"/>
                    <a:pt x="89795" y="16267"/>
                    <a:pt x="97142" y="12253"/>
                  </a:cubicBezTo>
                  <a:cubicBezTo>
                    <a:pt x="100816" y="10140"/>
                    <a:pt x="104489" y="8028"/>
                    <a:pt x="108163" y="5915"/>
                  </a:cubicBezTo>
                  <a:cubicBezTo>
                    <a:pt x="111836" y="4014"/>
                    <a:pt x="115918" y="1901"/>
                    <a:pt x="120000" y="0"/>
                  </a:cubicBezTo>
                  <a:cubicBezTo>
                    <a:pt x="119591" y="0"/>
                    <a:pt x="119591" y="0"/>
                    <a:pt x="119591" y="0"/>
                  </a:cubicBezTo>
                  <a:cubicBezTo>
                    <a:pt x="115510" y="1901"/>
                    <a:pt x="111428" y="3802"/>
                    <a:pt x="107755" y="5704"/>
                  </a:cubicBezTo>
                  <a:cubicBezTo>
                    <a:pt x="104081" y="7816"/>
                    <a:pt x="100408" y="9929"/>
                    <a:pt x="96734" y="11830"/>
                  </a:cubicBezTo>
                  <a:cubicBezTo>
                    <a:pt x="88979" y="16056"/>
                    <a:pt x="82040" y="20281"/>
                    <a:pt x="75510" y="24718"/>
                  </a:cubicBezTo>
                  <a:cubicBezTo>
                    <a:pt x="61632" y="33591"/>
                    <a:pt x="49387" y="42887"/>
                    <a:pt x="38775" y="52605"/>
                  </a:cubicBezTo>
                  <a:cubicBezTo>
                    <a:pt x="27755" y="62535"/>
                    <a:pt x="18775" y="72887"/>
                    <a:pt x="12244" y="83661"/>
                  </a:cubicBezTo>
                  <a:cubicBezTo>
                    <a:pt x="5306" y="94014"/>
                    <a:pt x="1224" y="105000"/>
                    <a:pt x="0" y="115985"/>
                  </a:cubicBezTo>
                  <a:cubicBezTo>
                    <a:pt x="1224" y="117253"/>
                    <a:pt x="2040" y="118521"/>
                    <a:pt x="2857" y="120000"/>
                  </a:cubicBezTo>
                  <a:cubicBezTo>
                    <a:pt x="2857" y="118943"/>
                    <a:pt x="2857" y="117887"/>
                    <a:pt x="3265" y="11683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35" name="Shape 635"/>
            <p:cNvSpPr/>
            <p:nvPr/>
          </p:nvSpPr>
          <p:spPr>
            <a:xfrm>
              <a:off x="953273276" y="2068241797"/>
              <a:ext cx="109993604" cy="7924135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40754"/>
                    <a:pt x="57600" y="81509"/>
                    <a:pt x="9120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6800" y="81509"/>
                    <a:pt x="38400" y="40754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36" name="Shape 636"/>
            <p:cNvSpPr/>
            <p:nvPr/>
          </p:nvSpPr>
          <p:spPr>
            <a:xfrm>
              <a:off x="862485479" y="1847926997"/>
              <a:ext cx="125706341" cy="211310279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25531"/>
                    <a:pt x="8275" y="51063"/>
                    <a:pt x="28965" y="75744"/>
                  </a:cubicBezTo>
                  <a:cubicBezTo>
                    <a:pt x="45517" y="83404"/>
                    <a:pt x="57931" y="91914"/>
                    <a:pt x="74482" y="99574"/>
                  </a:cubicBezTo>
                  <a:cubicBezTo>
                    <a:pt x="91034" y="106382"/>
                    <a:pt x="103448" y="113191"/>
                    <a:pt x="120000" y="120000"/>
                  </a:cubicBezTo>
                  <a:cubicBezTo>
                    <a:pt x="115862" y="118297"/>
                    <a:pt x="115862" y="116595"/>
                    <a:pt x="111724" y="114893"/>
                  </a:cubicBezTo>
                  <a:cubicBezTo>
                    <a:pt x="66206" y="83404"/>
                    <a:pt x="41379" y="51063"/>
                    <a:pt x="33103" y="18723"/>
                  </a:cubicBezTo>
                  <a:cubicBezTo>
                    <a:pt x="28965" y="15319"/>
                    <a:pt x="20689" y="12765"/>
                    <a:pt x="16551" y="9361"/>
                  </a:cubicBezTo>
                  <a:cubicBezTo>
                    <a:pt x="8275" y="5957"/>
                    <a:pt x="4137" y="255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37" name="Shape 637"/>
            <p:cNvSpPr/>
            <p:nvPr/>
          </p:nvSpPr>
          <p:spPr>
            <a:xfrm>
              <a:off x="862485479" y="1808906397"/>
              <a:ext cx="34918429" cy="71437470"/>
            </a:xfrm>
            <a:custGeom>
              <a:pathLst>
                <a:path extrusionOk="0" h="120000" w="120000">
                  <a:moveTo>
                    <a:pt x="0" y="65000"/>
                  </a:moveTo>
                  <a:cubicBezTo>
                    <a:pt x="15000" y="72500"/>
                    <a:pt x="30000" y="82500"/>
                    <a:pt x="60000" y="92500"/>
                  </a:cubicBezTo>
                  <a:cubicBezTo>
                    <a:pt x="75000" y="102500"/>
                    <a:pt x="105000" y="110000"/>
                    <a:pt x="120000" y="120000"/>
                  </a:cubicBezTo>
                  <a:cubicBezTo>
                    <a:pt x="105000" y="95000"/>
                    <a:pt x="105000" y="70000"/>
                    <a:pt x="105000" y="47500"/>
                  </a:cubicBezTo>
                  <a:cubicBezTo>
                    <a:pt x="75000" y="30000"/>
                    <a:pt x="45000" y="15000"/>
                    <a:pt x="0" y="0"/>
                  </a:cubicBezTo>
                  <a:cubicBezTo>
                    <a:pt x="0" y="2500"/>
                    <a:pt x="0" y="7500"/>
                    <a:pt x="0" y="10000"/>
                  </a:cubicBezTo>
                  <a:cubicBezTo>
                    <a:pt x="0" y="27500"/>
                    <a:pt x="0" y="47500"/>
                    <a:pt x="0" y="65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38" name="Shape 638"/>
            <p:cNvSpPr/>
            <p:nvPr/>
          </p:nvSpPr>
          <p:spPr>
            <a:xfrm>
              <a:off x="892166478" y="1981196597"/>
              <a:ext cx="192051356" cy="166286979"/>
            </a:xfrm>
            <a:custGeom>
              <a:pathLst>
                <a:path extrusionOk="0" h="120000" w="120000">
                  <a:moveTo>
                    <a:pt x="30000" y="30270"/>
                  </a:moveTo>
                  <a:cubicBezTo>
                    <a:pt x="19090" y="20540"/>
                    <a:pt x="10909" y="9729"/>
                    <a:pt x="0" y="0"/>
                  </a:cubicBezTo>
                  <a:cubicBezTo>
                    <a:pt x="8181" y="17297"/>
                    <a:pt x="19090" y="35675"/>
                    <a:pt x="30000" y="52972"/>
                  </a:cubicBezTo>
                  <a:cubicBezTo>
                    <a:pt x="32727" y="56216"/>
                    <a:pt x="35454" y="59459"/>
                    <a:pt x="38181" y="62702"/>
                  </a:cubicBezTo>
                  <a:cubicBezTo>
                    <a:pt x="60000" y="82162"/>
                    <a:pt x="81818" y="101621"/>
                    <a:pt x="106363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5454" y="99459"/>
                    <a:pt x="76363" y="77837"/>
                    <a:pt x="60000" y="56216"/>
                  </a:cubicBezTo>
                  <a:cubicBezTo>
                    <a:pt x="49090" y="47567"/>
                    <a:pt x="40909" y="38918"/>
                    <a:pt x="30000" y="3027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639" name="Shape 639"/>
          <p:cNvSpPr/>
          <p:nvPr/>
        </p:nvSpPr>
        <p:spPr>
          <a:xfrm>
            <a:off x="0" y="0"/>
            <a:ext cx="182561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40" name="Shape 640"/>
          <p:cNvSpPr/>
          <p:nvPr/>
        </p:nvSpPr>
        <p:spPr>
          <a:xfrm flipH="1" rot="10800000">
            <a:off x="-4761" y="714374"/>
            <a:ext cx="1589087" cy="508000"/>
          </a:xfrm>
          <a:custGeom>
            <a:pathLst>
              <a:path extrusionOk="0" h="120000" w="12000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41" name="Shape 641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42" name="Shape 642"/>
          <p:cNvSpPr txBox="1"/>
          <p:nvPr>
            <p:ph idx="1" type="body"/>
          </p:nvPr>
        </p:nvSpPr>
        <p:spPr>
          <a:xfrm>
            <a:off x="2589211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43" name="Shape 643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44" name="Shape 644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45" name="Shape 645"/>
          <p:cNvSpPr txBox="1"/>
          <p:nvPr>
            <p:ph idx="12" type="sldNum"/>
          </p:nvPr>
        </p:nvSpPr>
        <p:spPr>
          <a:xfrm>
            <a:off x="531812" y="78740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652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3" name="Shape 653"/>
          <p:cNvGrpSpPr/>
          <p:nvPr/>
        </p:nvGrpSpPr>
        <p:grpSpPr>
          <a:xfrm>
            <a:off x="0" y="228599"/>
            <a:ext cx="2851150" cy="6638925"/>
            <a:chOff x="0" y="0"/>
            <a:chExt cx="2147483647" cy="2147483647"/>
          </a:xfrm>
        </p:grpSpPr>
        <p:sp>
          <p:nvSpPr>
            <p:cNvPr id="654" name="Shape 654"/>
            <p:cNvSpPr/>
            <p:nvPr/>
          </p:nvSpPr>
          <p:spPr>
            <a:xfrm>
              <a:off x="0" y="759034766"/>
              <a:ext cx="75793541" cy="202570006"/>
            </a:xfrm>
            <a:custGeom>
              <a:pathLst>
                <a:path extrusionOk="0" h="120000" w="120000">
                  <a:moveTo>
                    <a:pt x="120000" y="120000"/>
                  </a:moveTo>
                  <a:cubicBezTo>
                    <a:pt x="109090" y="103235"/>
                    <a:pt x="103636" y="87352"/>
                    <a:pt x="92727" y="70588"/>
                  </a:cubicBezTo>
                  <a:cubicBezTo>
                    <a:pt x="60000" y="47647"/>
                    <a:pt x="32727" y="23823"/>
                    <a:pt x="0" y="0"/>
                  </a:cubicBezTo>
                  <a:cubicBezTo>
                    <a:pt x="0" y="30882"/>
                    <a:pt x="0" y="30882"/>
                    <a:pt x="0" y="30882"/>
                  </a:cubicBezTo>
                  <a:cubicBezTo>
                    <a:pt x="32727" y="56470"/>
                    <a:pt x="70909" y="82941"/>
                    <a:pt x="109090" y="109411"/>
                  </a:cubicBezTo>
                  <a:cubicBezTo>
                    <a:pt x="109090" y="112941"/>
                    <a:pt x="114545" y="116470"/>
                    <a:pt x="12000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55" name="Shape 655"/>
            <p:cNvSpPr/>
            <p:nvPr/>
          </p:nvSpPr>
          <p:spPr>
            <a:xfrm>
              <a:off x="96847759" y="947135558"/>
              <a:ext cx="487044128" cy="751197111"/>
            </a:xfrm>
            <a:custGeom>
              <a:pathLst>
                <a:path extrusionOk="0" h="120000" w="120000">
                  <a:moveTo>
                    <a:pt x="73714" y="83333"/>
                  </a:moveTo>
                  <a:cubicBezTo>
                    <a:pt x="88285" y="95714"/>
                    <a:pt x="102857" y="107857"/>
                    <a:pt x="119142" y="120000"/>
                  </a:cubicBezTo>
                  <a:cubicBezTo>
                    <a:pt x="119142" y="117857"/>
                    <a:pt x="119142" y="115952"/>
                    <a:pt x="120000" y="113809"/>
                  </a:cubicBezTo>
                  <a:cubicBezTo>
                    <a:pt x="106285" y="103571"/>
                    <a:pt x="93428" y="93095"/>
                    <a:pt x="81428" y="82619"/>
                  </a:cubicBezTo>
                  <a:cubicBezTo>
                    <a:pt x="49714" y="55476"/>
                    <a:pt x="23142" y="27857"/>
                    <a:pt x="0" y="0"/>
                  </a:cubicBezTo>
                  <a:cubicBezTo>
                    <a:pt x="1714" y="4761"/>
                    <a:pt x="3428" y="9761"/>
                    <a:pt x="5142" y="14523"/>
                  </a:cubicBezTo>
                  <a:cubicBezTo>
                    <a:pt x="25714" y="37619"/>
                    <a:pt x="48000" y="60714"/>
                    <a:pt x="73714" y="83333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56" name="Shape 656"/>
            <p:cNvSpPr/>
            <p:nvPr/>
          </p:nvSpPr>
          <p:spPr>
            <a:xfrm>
              <a:off x="607752319" y="1688083326"/>
              <a:ext cx="458972457" cy="459399836"/>
            </a:xfrm>
            <a:custGeom>
              <a:pathLst>
                <a:path extrusionOk="0" h="120000" w="120000">
                  <a:moveTo>
                    <a:pt x="7272" y="8571"/>
                  </a:moveTo>
                  <a:cubicBezTo>
                    <a:pt x="4545" y="5844"/>
                    <a:pt x="1818" y="3116"/>
                    <a:pt x="0" y="0"/>
                  </a:cubicBezTo>
                  <a:cubicBezTo>
                    <a:pt x="0" y="3896"/>
                    <a:pt x="0" y="7402"/>
                    <a:pt x="0" y="11298"/>
                  </a:cubicBezTo>
                  <a:cubicBezTo>
                    <a:pt x="19090" y="33116"/>
                    <a:pt x="40000" y="54545"/>
                    <a:pt x="61818" y="75584"/>
                  </a:cubicBezTo>
                  <a:cubicBezTo>
                    <a:pt x="77272" y="90389"/>
                    <a:pt x="94545" y="105194"/>
                    <a:pt x="111818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2727" y="104805"/>
                    <a:pt x="85454" y="89610"/>
                    <a:pt x="70000" y="74025"/>
                  </a:cubicBezTo>
                  <a:cubicBezTo>
                    <a:pt x="47272" y="52597"/>
                    <a:pt x="26363" y="30779"/>
                    <a:pt x="7272" y="8571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57" name="Shape 657"/>
            <p:cNvSpPr/>
            <p:nvPr/>
          </p:nvSpPr>
          <p:spPr>
            <a:xfrm>
              <a:off x="722846222" y="2029920511"/>
              <a:ext cx="129129734" cy="117563135"/>
            </a:xfrm>
            <a:custGeom>
              <a:pathLst>
                <a:path extrusionOk="0" h="120000" w="120000">
                  <a:moveTo>
                    <a:pt x="90810" y="120000"/>
                  </a:move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7837" y="80506"/>
                    <a:pt x="38918" y="41012"/>
                    <a:pt x="0" y="0"/>
                  </a:cubicBezTo>
                  <a:cubicBezTo>
                    <a:pt x="25945" y="41012"/>
                    <a:pt x="55135" y="80506"/>
                    <a:pt x="9081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58" name="Shape 658"/>
            <p:cNvSpPr/>
            <p:nvPr/>
          </p:nvSpPr>
          <p:spPr>
            <a:xfrm>
              <a:off x="75793521" y="961604757"/>
              <a:ext cx="618981007" cy="1076755964"/>
            </a:xfrm>
            <a:custGeom>
              <a:pathLst>
                <a:path extrusionOk="0" h="120000" w="120000">
                  <a:moveTo>
                    <a:pt x="109213" y="109695"/>
                  </a:moveTo>
                  <a:cubicBezTo>
                    <a:pt x="97752" y="102714"/>
                    <a:pt x="87640" y="95734"/>
                    <a:pt x="78202" y="88753"/>
                  </a:cubicBezTo>
                  <a:cubicBezTo>
                    <a:pt x="56629" y="72631"/>
                    <a:pt x="39775" y="56011"/>
                    <a:pt x="26966" y="39224"/>
                  </a:cubicBezTo>
                  <a:cubicBezTo>
                    <a:pt x="19550" y="29085"/>
                    <a:pt x="13483" y="18781"/>
                    <a:pt x="8089" y="8476"/>
                  </a:cubicBezTo>
                  <a:cubicBezTo>
                    <a:pt x="5393" y="5650"/>
                    <a:pt x="2696" y="2825"/>
                    <a:pt x="0" y="0"/>
                  </a:cubicBezTo>
                  <a:cubicBezTo>
                    <a:pt x="5393" y="13130"/>
                    <a:pt x="12808" y="26426"/>
                    <a:pt x="22247" y="39390"/>
                  </a:cubicBezTo>
                  <a:cubicBezTo>
                    <a:pt x="34382" y="56343"/>
                    <a:pt x="51235" y="72963"/>
                    <a:pt x="72134" y="89252"/>
                  </a:cubicBezTo>
                  <a:cubicBezTo>
                    <a:pt x="82921" y="97396"/>
                    <a:pt x="95056" y="105373"/>
                    <a:pt x="107865" y="113185"/>
                  </a:cubicBezTo>
                  <a:cubicBezTo>
                    <a:pt x="111910" y="115512"/>
                    <a:pt x="115955" y="117673"/>
                    <a:pt x="120000" y="120000"/>
                  </a:cubicBezTo>
                  <a:cubicBezTo>
                    <a:pt x="118651" y="119168"/>
                    <a:pt x="117977" y="118504"/>
                    <a:pt x="117303" y="117673"/>
                  </a:cubicBezTo>
                  <a:cubicBezTo>
                    <a:pt x="113932" y="115013"/>
                    <a:pt x="111235" y="112354"/>
                    <a:pt x="109213" y="109695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59" name="Shape 659"/>
            <p:cNvSpPr/>
            <p:nvPr/>
          </p:nvSpPr>
          <p:spPr>
            <a:xfrm>
              <a:off x="16843078" y="0"/>
              <a:ext cx="80004732" cy="947135426"/>
            </a:xfrm>
            <a:custGeom>
              <a:pathLst>
                <a:path extrusionOk="0" h="120000" w="120000">
                  <a:moveTo>
                    <a:pt x="57391" y="109039"/>
                  </a:moveTo>
                  <a:cubicBezTo>
                    <a:pt x="62608" y="109795"/>
                    <a:pt x="62608" y="110551"/>
                    <a:pt x="62608" y="111307"/>
                  </a:cubicBezTo>
                  <a:cubicBezTo>
                    <a:pt x="78260" y="113952"/>
                    <a:pt x="99130" y="116598"/>
                    <a:pt x="114782" y="119433"/>
                  </a:cubicBezTo>
                  <a:cubicBezTo>
                    <a:pt x="114782" y="119622"/>
                    <a:pt x="114782" y="119811"/>
                    <a:pt x="120000" y="120000"/>
                  </a:cubicBezTo>
                  <a:cubicBezTo>
                    <a:pt x="109565" y="116220"/>
                    <a:pt x="99130" y="112629"/>
                    <a:pt x="88695" y="108850"/>
                  </a:cubicBezTo>
                  <a:cubicBezTo>
                    <a:pt x="46956" y="89574"/>
                    <a:pt x="26086" y="70299"/>
                    <a:pt x="26086" y="50834"/>
                  </a:cubicBezTo>
                  <a:cubicBezTo>
                    <a:pt x="31304" y="33826"/>
                    <a:pt x="46956" y="17007"/>
                    <a:pt x="78260" y="0"/>
                  </a:cubicBezTo>
                  <a:cubicBezTo>
                    <a:pt x="62608" y="0"/>
                    <a:pt x="62608" y="0"/>
                    <a:pt x="62608" y="0"/>
                  </a:cubicBezTo>
                  <a:cubicBezTo>
                    <a:pt x="26086" y="16818"/>
                    <a:pt x="10434" y="33826"/>
                    <a:pt x="5217" y="50834"/>
                  </a:cubicBezTo>
                  <a:cubicBezTo>
                    <a:pt x="0" y="70299"/>
                    <a:pt x="15652" y="89574"/>
                    <a:pt x="57391" y="10903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60" name="Shape 660"/>
            <p:cNvSpPr/>
            <p:nvPr/>
          </p:nvSpPr>
          <p:spPr>
            <a:xfrm>
              <a:off x="58950439" y="878406361"/>
              <a:ext cx="58950532" cy="159765214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4117" y="21308"/>
                    <a:pt x="21176" y="41495"/>
                    <a:pt x="35294" y="62803"/>
                  </a:cubicBezTo>
                  <a:cubicBezTo>
                    <a:pt x="63529" y="81869"/>
                    <a:pt x="91764" y="100934"/>
                    <a:pt x="120000" y="120000"/>
                  </a:cubicBezTo>
                  <a:cubicBezTo>
                    <a:pt x="105882" y="97570"/>
                    <a:pt x="91764" y="74018"/>
                    <a:pt x="77647" y="51588"/>
                  </a:cubicBezTo>
                  <a:cubicBezTo>
                    <a:pt x="70588" y="50467"/>
                    <a:pt x="70588" y="49345"/>
                    <a:pt x="70588" y="48224"/>
                  </a:cubicBezTo>
                  <a:cubicBezTo>
                    <a:pt x="49411" y="31401"/>
                    <a:pt x="21176" y="15700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61" name="Shape 661"/>
            <p:cNvSpPr/>
            <p:nvPr/>
          </p:nvSpPr>
          <p:spPr>
            <a:xfrm>
              <a:off x="579680618" y="1698332525"/>
              <a:ext cx="143165569" cy="33158780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16756"/>
                    <a:pt x="5853" y="33513"/>
                    <a:pt x="14634" y="50270"/>
                  </a:cubicBezTo>
                  <a:cubicBezTo>
                    <a:pt x="23414" y="63243"/>
                    <a:pt x="35121" y="76756"/>
                    <a:pt x="49756" y="89729"/>
                  </a:cubicBezTo>
                  <a:cubicBezTo>
                    <a:pt x="55609" y="92972"/>
                    <a:pt x="64390" y="96216"/>
                    <a:pt x="70243" y="99459"/>
                  </a:cubicBezTo>
                  <a:cubicBezTo>
                    <a:pt x="87804" y="106486"/>
                    <a:pt x="102439" y="112972"/>
                    <a:pt x="120000" y="120000"/>
                  </a:cubicBezTo>
                  <a:cubicBezTo>
                    <a:pt x="117073" y="118378"/>
                    <a:pt x="114146" y="116216"/>
                    <a:pt x="111219" y="114594"/>
                  </a:cubicBezTo>
                  <a:cubicBezTo>
                    <a:pt x="76097" y="92972"/>
                    <a:pt x="52682" y="71351"/>
                    <a:pt x="38048" y="49729"/>
                  </a:cubicBezTo>
                  <a:cubicBezTo>
                    <a:pt x="32195" y="36756"/>
                    <a:pt x="26341" y="24324"/>
                    <a:pt x="23414" y="11891"/>
                  </a:cubicBezTo>
                  <a:cubicBezTo>
                    <a:pt x="23414" y="11351"/>
                    <a:pt x="20487" y="10810"/>
                    <a:pt x="20487" y="9729"/>
                  </a:cubicBezTo>
                  <a:cubicBezTo>
                    <a:pt x="14634" y="6486"/>
                    <a:pt x="5853" y="3243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62" name="Shape 662"/>
            <p:cNvSpPr/>
            <p:nvPr/>
          </p:nvSpPr>
          <p:spPr>
            <a:xfrm>
              <a:off x="583891068" y="378612958"/>
              <a:ext cx="1563592578" cy="1309470370"/>
            </a:xfrm>
            <a:custGeom>
              <a:pathLst>
                <a:path extrusionOk="0" h="120000" w="120000">
                  <a:moveTo>
                    <a:pt x="1866" y="116719"/>
                  </a:moveTo>
                  <a:cubicBezTo>
                    <a:pt x="2666" y="105512"/>
                    <a:pt x="6933" y="94441"/>
                    <a:pt x="13333" y="83781"/>
                  </a:cubicBezTo>
                  <a:cubicBezTo>
                    <a:pt x="20000" y="73120"/>
                    <a:pt x="29066" y="62870"/>
                    <a:pt x="39733" y="53029"/>
                  </a:cubicBezTo>
                  <a:cubicBezTo>
                    <a:pt x="50400" y="43189"/>
                    <a:pt x="62666" y="33895"/>
                    <a:pt x="76000" y="25011"/>
                  </a:cubicBezTo>
                  <a:cubicBezTo>
                    <a:pt x="82666" y="20637"/>
                    <a:pt x="89866" y="16264"/>
                    <a:pt x="97066" y="12164"/>
                  </a:cubicBezTo>
                  <a:cubicBezTo>
                    <a:pt x="100800" y="10113"/>
                    <a:pt x="104533" y="7927"/>
                    <a:pt x="108266" y="6013"/>
                  </a:cubicBezTo>
                  <a:cubicBezTo>
                    <a:pt x="112266" y="3963"/>
                    <a:pt x="116000" y="2050"/>
                    <a:pt x="120000" y="136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115733" y="1913"/>
                    <a:pt x="112000" y="3826"/>
                    <a:pt x="108000" y="5876"/>
                  </a:cubicBezTo>
                  <a:cubicBezTo>
                    <a:pt x="104266" y="7790"/>
                    <a:pt x="100533" y="9840"/>
                    <a:pt x="96800" y="12027"/>
                  </a:cubicBezTo>
                  <a:cubicBezTo>
                    <a:pt x="89333" y="16127"/>
                    <a:pt x="82133" y="20364"/>
                    <a:pt x="75466" y="24738"/>
                  </a:cubicBezTo>
                  <a:cubicBezTo>
                    <a:pt x="61866" y="33621"/>
                    <a:pt x="49333" y="42915"/>
                    <a:pt x="38666" y="52756"/>
                  </a:cubicBezTo>
                  <a:cubicBezTo>
                    <a:pt x="27733" y="62460"/>
                    <a:pt x="18666" y="72847"/>
                    <a:pt x="12000" y="83507"/>
                  </a:cubicBezTo>
                  <a:cubicBezTo>
                    <a:pt x="5066" y="94305"/>
                    <a:pt x="800" y="105375"/>
                    <a:pt x="0" y="116719"/>
                  </a:cubicBezTo>
                  <a:cubicBezTo>
                    <a:pt x="0" y="116993"/>
                    <a:pt x="0" y="117129"/>
                    <a:pt x="0" y="117403"/>
                  </a:cubicBezTo>
                  <a:cubicBezTo>
                    <a:pt x="533" y="118223"/>
                    <a:pt x="1066" y="119179"/>
                    <a:pt x="1866" y="120000"/>
                  </a:cubicBezTo>
                  <a:cubicBezTo>
                    <a:pt x="1866" y="118906"/>
                    <a:pt x="1866" y="117813"/>
                    <a:pt x="1866" y="11671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63" name="Shape 663"/>
            <p:cNvSpPr/>
            <p:nvPr/>
          </p:nvSpPr>
          <p:spPr>
            <a:xfrm>
              <a:off x="694774472" y="2038360710"/>
              <a:ext cx="122112250" cy="109122718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39452"/>
                    <a:pt x="54857" y="80547"/>
                    <a:pt x="89142" y="119999"/>
                  </a:cubicBezTo>
                  <a:cubicBezTo>
                    <a:pt x="120000" y="119999"/>
                    <a:pt x="120000" y="119999"/>
                    <a:pt x="120000" y="119999"/>
                  </a:cubicBezTo>
                  <a:cubicBezTo>
                    <a:pt x="78857" y="80547"/>
                    <a:pt x="37714" y="39452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64" name="Shape 664"/>
            <p:cNvSpPr/>
            <p:nvPr/>
          </p:nvSpPr>
          <p:spPr>
            <a:xfrm>
              <a:off x="579680618" y="1659747827"/>
              <a:ext cx="28071682" cy="71743728"/>
            </a:xfrm>
            <a:custGeom>
              <a:pathLst>
                <a:path extrusionOk="0" h="120000" w="120000">
                  <a:moveTo>
                    <a:pt x="105000" y="110000"/>
                  </a:moveTo>
                  <a:cubicBezTo>
                    <a:pt x="105000" y="115000"/>
                    <a:pt x="120000" y="117500"/>
                    <a:pt x="120000" y="120000"/>
                  </a:cubicBezTo>
                  <a:cubicBezTo>
                    <a:pt x="120000" y="95000"/>
                    <a:pt x="120000" y="72500"/>
                    <a:pt x="120000" y="47500"/>
                  </a:cubicBezTo>
                  <a:cubicBezTo>
                    <a:pt x="75000" y="32500"/>
                    <a:pt x="45000" y="15000"/>
                    <a:pt x="15000" y="0"/>
                  </a:cubicBezTo>
                  <a:cubicBezTo>
                    <a:pt x="0" y="22500"/>
                    <a:pt x="0" y="42500"/>
                    <a:pt x="0" y="65000"/>
                  </a:cubicBezTo>
                  <a:cubicBezTo>
                    <a:pt x="30000" y="80000"/>
                    <a:pt x="75000" y="95000"/>
                    <a:pt x="105000" y="11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65" name="Shape 665"/>
            <p:cNvSpPr/>
            <p:nvPr/>
          </p:nvSpPr>
          <p:spPr>
            <a:xfrm>
              <a:off x="640034320" y="1946118914"/>
              <a:ext cx="179658754" cy="201364211"/>
            </a:xfrm>
            <a:custGeom>
              <a:pathLst>
                <a:path extrusionOk="0" h="120000" w="120000">
                  <a:moveTo>
                    <a:pt x="16153" y="16000"/>
                  </a:moveTo>
                  <a:cubicBezTo>
                    <a:pt x="11538" y="10666"/>
                    <a:pt x="4615" y="5333"/>
                    <a:pt x="0" y="0"/>
                  </a:cubicBezTo>
                  <a:cubicBezTo>
                    <a:pt x="6923" y="14222"/>
                    <a:pt x="16153" y="28444"/>
                    <a:pt x="27692" y="42666"/>
                  </a:cubicBezTo>
                  <a:cubicBezTo>
                    <a:pt x="30000" y="47111"/>
                    <a:pt x="32307" y="50666"/>
                    <a:pt x="36923" y="55111"/>
                  </a:cubicBezTo>
                  <a:cubicBezTo>
                    <a:pt x="62307" y="76444"/>
                    <a:pt x="90000" y="98666"/>
                    <a:pt x="117692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4615" y="96888"/>
                    <a:pt x="73846" y="73777"/>
                    <a:pt x="55384" y="49777"/>
                  </a:cubicBezTo>
                  <a:cubicBezTo>
                    <a:pt x="41538" y="38222"/>
                    <a:pt x="30000" y="27555"/>
                    <a:pt x="16153" y="16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grpSp>
        <p:nvGrpSpPr>
          <p:cNvPr id="666" name="Shape 666"/>
          <p:cNvGrpSpPr/>
          <p:nvPr/>
        </p:nvGrpSpPr>
        <p:grpSpPr>
          <a:xfrm>
            <a:off x="26986" y="0"/>
            <a:ext cx="2357437" cy="6853237"/>
            <a:chOff x="0" y="0"/>
            <a:chExt cx="2147483647" cy="2147483647"/>
          </a:xfrm>
        </p:grpSpPr>
        <p:sp>
          <p:nvSpPr>
            <p:cNvPr id="667" name="Shape 667"/>
            <p:cNvSpPr/>
            <p:nvPr/>
          </p:nvSpPr>
          <p:spPr>
            <a:xfrm>
              <a:off x="0" y="0"/>
              <a:ext cx="450447728" cy="1378919859"/>
            </a:xfrm>
            <a:custGeom>
              <a:pathLst>
                <a:path extrusionOk="0" h="120000" w="120000">
                  <a:moveTo>
                    <a:pt x="8155" y="27391"/>
                  </a:moveTo>
                  <a:cubicBezTo>
                    <a:pt x="12815" y="37565"/>
                    <a:pt x="19805" y="47869"/>
                    <a:pt x="30291" y="58043"/>
                  </a:cubicBezTo>
                  <a:cubicBezTo>
                    <a:pt x="39611" y="68217"/>
                    <a:pt x="51262" y="78391"/>
                    <a:pt x="66407" y="88565"/>
                  </a:cubicBezTo>
                  <a:cubicBezTo>
                    <a:pt x="80388" y="98739"/>
                    <a:pt x="97864" y="108782"/>
                    <a:pt x="117669" y="118826"/>
                  </a:cubicBezTo>
                  <a:cubicBezTo>
                    <a:pt x="118834" y="119217"/>
                    <a:pt x="120000" y="119608"/>
                    <a:pt x="120000" y="120000"/>
                  </a:cubicBezTo>
                  <a:cubicBezTo>
                    <a:pt x="118834" y="118043"/>
                    <a:pt x="116504" y="115956"/>
                    <a:pt x="115339" y="114000"/>
                  </a:cubicBezTo>
                  <a:cubicBezTo>
                    <a:pt x="115339" y="113608"/>
                    <a:pt x="115339" y="113217"/>
                    <a:pt x="115339" y="112956"/>
                  </a:cubicBezTo>
                  <a:cubicBezTo>
                    <a:pt x="99029" y="104739"/>
                    <a:pt x="85048" y="96652"/>
                    <a:pt x="73398" y="88434"/>
                  </a:cubicBezTo>
                  <a:cubicBezTo>
                    <a:pt x="58252" y="78260"/>
                    <a:pt x="45436" y="68217"/>
                    <a:pt x="34951" y="57913"/>
                  </a:cubicBezTo>
                  <a:cubicBezTo>
                    <a:pt x="24466" y="47739"/>
                    <a:pt x="16310" y="37565"/>
                    <a:pt x="10485" y="27260"/>
                  </a:cubicBezTo>
                  <a:cubicBezTo>
                    <a:pt x="8155" y="22173"/>
                    <a:pt x="5825" y="17086"/>
                    <a:pt x="3495" y="12000"/>
                  </a:cubicBezTo>
                  <a:cubicBezTo>
                    <a:pt x="2330" y="7956"/>
                    <a:pt x="1165" y="4043"/>
                    <a:pt x="116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043"/>
                    <a:pt x="1165" y="7956"/>
                    <a:pt x="1165" y="12000"/>
                  </a:cubicBezTo>
                  <a:cubicBezTo>
                    <a:pt x="3495" y="17086"/>
                    <a:pt x="4660" y="22173"/>
                    <a:pt x="8155" y="2739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68" name="Shape 668"/>
            <p:cNvSpPr/>
            <p:nvPr/>
          </p:nvSpPr>
          <p:spPr>
            <a:xfrm>
              <a:off x="476637488" y="1352668298"/>
              <a:ext cx="385849172" cy="495258681"/>
            </a:xfrm>
            <a:custGeom>
              <a:pathLst>
                <a:path extrusionOk="0" h="120000" w="120000">
                  <a:moveTo>
                    <a:pt x="72272" y="83272"/>
                  </a:moveTo>
                  <a:cubicBezTo>
                    <a:pt x="87272" y="95636"/>
                    <a:pt x="102272" y="108000"/>
                    <a:pt x="120000" y="120000"/>
                  </a:cubicBezTo>
                  <a:cubicBezTo>
                    <a:pt x="120000" y="117454"/>
                    <a:pt x="120000" y="114545"/>
                    <a:pt x="120000" y="112000"/>
                  </a:cubicBezTo>
                  <a:cubicBezTo>
                    <a:pt x="120000" y="111636"/>
                    <a:pt x="120000" y="110909"/>
                    <a:pt x="120000" y="110545"/>
                  </a:cubicBezTo>
                  <a:cubicBezTo>
                    <a:pt x="107727" y="101090"/>
                    <a:pt x="95454" y="91636"/>
                    <a:pt x="84545" y="82181"/>
                  </a:cubicBezTo>
                  <a:cubicBezTo>
                    <a:pt x="51818" y="55272"/>
                    <a:pt x="23181" y="27636"/>
                    <a:pt x="0" y="0"/>
                  </a:cubicBezTo>
                  <a:cubicBezTo>
                    <a:pt x="2727" y="7636"/>
                    <a:pt x="5454" y="15272"/>
                    <a:pt x="9545" y="22909"/>
                  </a:cubicBezTo>
                  <a:cubicBezTo>
                    <a:pt x="28636" y="43272"/>
                    <a:pt x="49090" y="63272"/>
                    <a:pt x="72272" y="832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69" name="Shape 669"/>
            <p:cNvSpPr/>
            <p:nvPr/>
          </p:nvSpPr>
          <p:spPr>
            <a:xfrm>
              <a:off x="892166478" y="1837121397"/>
              <a:ext cx="392832860" cy="310362166"/>
            </a:xfrm>
            <a:custGeom>
              <a:pathLst>
                <a:path extrusionOk="0" h="120000" w="120000">
                  <a:moveTo>
                    <a:pt x="8000" y="8695"/>
                  </a:moveTo>
                  <a:cubicBezTo>
                    <a:pt x="5333" y="5797"/>
                    <a:pt x="2666" y="2898"/>
                    <a:pt x="0" y="0"/>
                  </a:cubicBezTo>
                  <a:cubicBezTo>
                    <a:pt x="0" y="5217"/>
                    <a:pt x="0" y="11014"/>
                    <a:pt x="1333" y="16811"/>
                  </a:cubicBezTo>
                  <a:cubicBezTo>
                    <a:pt x="18666" y="35942"/>
                    <a:pt x="36000" y="55072"/>
                    <a:pt x="56000" y="73623"/>
                  </a:cubicBezTo>
                  <a:cubicBezTo>
                    <a:pt x="72000" y="89275"/>
                    <a:pt x="89333" y="104927"/>
                    <a:pt x="106666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1333" y="104347"/>
                    <a:pt x="84000" y="88115"/>
                    <a:pt x="66666" y="71304"/>
                  </a:cubicBezTo>
                  <a:cubicBezTo>
                    <a:pt x="45333" y="51014"/>
                    <a:pt x="26666" y="29565"/>
                    <a:pt x="8000" y="869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70" name="Shape 670"/>
            <p:cNvSpPr/>
            <p:nvPr/>
          </p:nvSpPr>
          <p:spPr>
            <a:xfrm>
              <a:off x="450448039" y="1367676398"/>
              <a:ext cx="502825365" cy="700565871"/>
            </a:xfrm>
            <a:custGeom>
              <a:pathLst>
                <a:path extrusionOk="0" h="120000" w="120000">
                  <a:moveTo>
                    <a:pt x="105391" y="105096"/>
                  </a:moveTo>
                  <a:cubicBezTo>
                    <a:pt x="97043" y="99700"/>
                    <a:pt x="88695" y="94047"/>
                    <a:pt x="81391" y="88394"/>
                  </a:cubicBezTo>
                  <a:cubicBezTo>
                    <a:pt x="59478" y="72205"/>
                    <a:pt x="42782" y="55503"/>
                    <a:pt x="30260" y="38800"/>
                  </a:cubicBezTo>
                  <a:cubicBezTo>
                    <a:pt x="22956" y="30578"/>
                    <a:pt x="17739" y="22098"/>
                    <a:pt x="13565" y="13618"/>
                  </a:cubicBezTo>
                  <a:cubicBezTo>
                    <a:pt x="9391" y="8993"/>
                    <a:pt x="4173" y="4625"/>
                    <a:pt x="0" y="0"/>
                  </a:cubicBezTo>
                  <a:cubicBezTo>
                    <a:pt x="5217" y="13104"/>
                    <a:pt x="12521" y="26209"/>
                    <a:pt x="21913" y="39057"/>
                  </a:cubicBezTo>
                  <a:cubicBezTo>
                    <a:pt x="34434" y="56017"/>
                    <a:pt x="51130" y="72719"/>
                    <a:pt x="72000" y="89164"/>
                  </a:cubicBezTo>
                  <a:cubicBezTo>
                    <a:pt x="82434" y="97130"/>
                    <a:pt x="93913" y="105353"/>
                    <a:pt x="107478" y="113319"/>
                  </a:cubicBezTo>
                  <a:cubicBezTo>
                    <a:pt x="111652" y="115374"/>
                    <a:pt x="115826" y="117687"/>
                    <a:pt x="120000" y="119999"/>
                  </a:cubicBezTo>
                  <a:cubicBezTo>
                    <a:pt x="118956" y="119229"/>
                    <a:pt x="117913" y="118458"/>
                    <a:pt x="116869" y="117687"/>
                  </a:cubicBezTo>
                  <a:cubicBezTo>
                    <a:pt x="112695" y="113576"/>
                    <a:pt x="108521" y="109207"/>
                    <a:pt x="105391" y="1050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71" name="Shape 671"/>
            <p:cNvSpPr/>
            <p:nvPr/>
          </p:nvSpPr>
          <p:spPr>
            <a:xfrm>
              <a:off x="401561965" y="404173299"/>
              <a:ext cx="158879410" cy="948495115"/>
            </a:xfrm>
            <a:custGeom>
              <a:pathLst>
                <a:path extrusionOk="0" h="120000" w="120000">
                  <a:moveTo>
                    <a:pt x="56666" y="120000"/>
                  </a:moveTo>
                  <a:cubicBezTo>
                    <a:pt x="50000" y="117725"/>
                    <a:pt x="46666" y="115450"/>
                    <a:pt x="43333" y="113175"/>
                  </a:cubicBezTo>
                  <a:cubicBezTo>
                    <a:pt x="26666" y="100473"/>
                    <a:pt x="16666" y="87962"/>
                    <a:pt x="16666" y="75450"/>
                  </a:cubicBezTo>
                  <a:cubicBezTo>
                    <a:pt x="16666" y="62748"/>
                    <a:pt x="26666" y="50236"/>
                    <a:pt x="43333" y="37535"/>
                  </a:cubicBezTo>
                  <a:cubicBezTo>
                    <a:pt x="50000" y="31279"/>
                    <a:pt x="60000" y="25023"/>
                    <a:pt x="73333" y="18767"/>
                  </a:cubicBezTo>
                  <a:cubicBezTo>
                    <a:pt x="86666" y="12511"/>
                    <a:pt x="100000" y="6255"/>
                    <a:pt x="120000" y="0"/>
                  </a:cubicBezTo>
                  <a:cubicBezTo>
                    <a:pt x="116666" y="0"/>
                    <a:pt x="116666" y="0"/>
                    <a:pt x="116666" y="0"/>
                  </a:cubicBezTo>
                  <a:cubicBezTo>
                    <a:pt x="96666" y="6255"/>
                    <a:pt x="80000" y="12511"/>
                    <a:pt x="66666" y="18767"/>
                  </a:cubicBezTo>
                  <a:cubicBezTo>
                    <a:pt x="53333" y="25023"/>
                    <a:pt x="43333" y="31279"/>
                    <a:pt x="33333" y="37535"/>
                  </a:cubicBezTo>
                  <a:cubicBezTo>
                    <a:pt x="13333" y="50047"/>
                    <a:pt x="3333" y="62748"/>
                    <a:pt x="3333" y="75450"/>
                  </a:cubicBezTo>
                  <a:cubicBezTo>
                    <a:pt x="0" y="87393"/>
                    <a:pt x="6666" y="99526"/>
                    <a:pt x="23333" y="111658"/>
                  </a:cubicBezTo>
                  <a:cubicBezTo>
                    <a:pt x="33333" y="114312"/>
                    <a:pt x="43333" y="117156"/>
                    <a:pt x="53333" y="119810"/>
                  </a:cubicBezTo>
                  <a:cubicBezTo>
                    <a:pt x="53333" y="119810"/>
                    <a:pt x="56666" y="120000"/>
                    <a:pt x="56666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72" name="Shape 672"/>
            <p:cNvSpPr/>
            <p:nvPr/>
          </p:nvSpPr>
          <p:spPr>
            <a:xfrm>
              <a:off x="988191776" y="2059237397"/>
              <a:ext cx="122214497" cy="88246249"/>
            </a:xfrm>
            <a:custGeom>
              <a:pathLst>
                <a:path extrusionOk="0" h="120000" w="120000">
                  <a:moveTo>
                    <a:pt x="94285" y="120000"/>
                  </a:moveTo>
                  <a:cubicBezTo>
                    <a:pt x="119999" y="120000"/>
                    <a:pt x="119999" y="120000"/>
                    <a:pt x="119999" y="120000"/>
                  </a:cubicBezTo>
                  <a:cubicBezTo>
                    <a:pt x="77142" y="81355"/>
                    <a:pt x="38571" y="40677"/>
                    <a:pt x="0" y="0"/>
                  </a:cubicBezTo>
                  <a:cubicBezTo>
                    <a:pt x="25714" y="40677"/>
                    <a:pt x="55714" y="81355"/>
                    <a:pt x="94285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73" name="Shape 673"/>
            <p:cNvSpPr/>
            <p:nvPr/>
          </p:nvSpPr>
          <p:spPr>
            <a:xfrm>
              <a:off x="432988839" y="1287234398"/>
              <a:ext cx="75075174" cy="160283843"/>
            </a:xfrm>
            <a:custGeom>
              <a:pathLst>
                <a:path extrusionOk="0" h="120000" w="120000">
                  <a:moveTo>
                    <a:pt x="28235" y="60560"/>
                  </a:moveTo>
                  <a:cubicBezTo>
                    <a:pt x="56470" y="80747"/>
                    <a:pt x="91764" y="99813"/>
                    <a:pt x="120000" y="120000"/>
                  </a:cubicBezTo>
                  <a:cubicBezTo>
                    <a:pt x="98823" y="96448"/>
                    <a:pt x="84705" y="72897"/>
                    <a:pt x="70588" y="49345"/>
                  </a:cubicBezTo>
                  <a:cubicBezTo>
                    <a:pt x="70588" y="49345"/>
                    <a:pt x="63529" y="48224"/>
                    <a:pt x="63529" y="48224"/>
                  </a:cubicBezTo>
                  <a:cubicBezTo>
                    <a:pt x="42352" y="32523"/>
                    <a:pt x="21176" y="15700"/>
                    <a:pt x="0" y="0"/>
                  </a:cubicBezTo>
                  <a:cubicBezTo>
                    <a:pt x="0" y="2242"/>
                    <a:pt x="0" y="5607"/>
                    <a:pt x="0" y="8971"/>
                  </a:cubicBezTo>
                  <a:cubicBezTo>
                    <a:pt x="7058" y="25794"/>
                    <a:pt x="21176" y="43738"/>
                    <a:pt x="28235" y="6056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74" name="Shape 674"/>
            <p:cNvSpPr/>
            <p:nvPr/>
          </p:nvSpPr>
          <p:spPr>
            <a:xfrm>
              <a:off x="862485479" y="985876998"/>
              <a:ext cx="1284998167" cy="851244322"/>
            </a:xfrm>
            <a:custGeom>
              <a:pathLst>
                <a:path extrusionOk="0" h="120000" w="120000">
                  <a:moveTo>
                    <a:pt x="3265" y="116830"/>
                  </a:moveTo>
                  <a:cubicBezTo>
                    <a:pt x="3673" y="105845"/>
                    <a:pt x="7755" y="94647"/>
                    <a:pt x="14285" y="83873"/>
                  </a:cubicBezTo>
                  <a:cubicBezTo>
                    <a:pt x="20816" y="73309"/>
                    <a:pt x="29795" y="62957"/>
                    <a:pt x="40408" y="53239"/>
                  </a:cubicBezTo>
                  <a:cubicBezTo>
                    <a:pt x="50612" y="43309"/>
                    <a:pt x="62857" y="34014"/>
                    <a:pt x="76326" y="25140"/>
                  </a:cubicBezTo>
                  <a:cubicBezTo>
                    <a:pt x="82857" y="20704"/>
                    <a:pt x="89795" y="16267"/>
                    <a:pt x="97142" y="12253"/>
                  </a:cubicBezTo>
                  <a:cubicBezTo>
                    <a:pt x="100816" y="10140"/>
                    <a:pt x="104489" y="8028"/>
                    <a:pt x="108163" y="5915"/>
                  </a:cubicBezTo>
                  <a:cubicBezTo>
                    <a:pt x="111836" y="4014"/>
                    <a:pt x="115918" y="1901"/>
                    <a:pt x="120000" y="0"/>
                  </a:cubicBezTo>
                  <a:cubicBezTo>
                    <a:pt x="119591" y="0"/>
                    <a:pt x="119591" y="0"/>
                    <a:pt x="119591" y="0"/>
                  </a:cubicBezTo>
                  <a:cubicBezTo>
                    <a:pt x="115510" y="1901"/>
                    <a:pt x="111428" y="3802"/>
                    <a:pt x="107755" y="5704"/>
                  </a:cubicBezTo>
                  <a:cubicBezTo>
                    <a:pt x="104081" y="7816"/>
                    <a:pt x="100408" y="9929"/>
                    <a:pt x="96734" y="11830"/>
                  </a:cubicBezTo>
                  <a:cubicBezTo>
                    <a:pt x="88979" y="16056"/>
                    <a:pt x="82040" y="20281"/>
                    <a:pt x="75510" y="24718"/>
                  </a:cubicBezTo>
                  <a:cubicBezTo>
                    <a:pt x="61632" y="33591"/>
                    <a:pt x="49387" y="42887"/>
                    <a:pt x="38775" y="52605"/>
                  </a:cubicBezTo>
                  <a:cubicBezTo>
                    <a:pt x="27755" y="62535"/>
                    <a:pt x="18775" y="72887"/>
                    <a:pt x="12244" y="83661"/>
                  </a:cubicBezTo>
                  <a:cubicBezTo>
                    <a:pt x="5306" y="94014"/>
                    <a:pt x="1224" y="105000"/>
                    <a:pt x="0" y="115985"/>
                  </a:cubicBezTo>
                  <a:cubicBezTo>
                    <a:pt x="1224" y="117253"/>
                    <a:pt x="2040" y="118521"/>
                    <a:pt x="2857" y="120000"/>
                  </a:cubicBezTo>
                  <a:cubicBezTo>
                    <a:pt x="2857" y="118943"/>
                    <a:pt x="2857" y="117887"/>
                    <a:pt x="3265" y="11683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75" name="Shape 675"/>
            <p:cNvSpPr/>
            <p:nvPr/>
          </p:nvSpPr>
          <p:spPr>
            <a:xfrm>
              <a:off x="953273276" y="2068241797"/>
              <a:ext cx="109993604" cy="7924135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40754"/>
                    <a:pt x="57600" y="81509"/>
                    <a:pt x="9120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6800" y="81509"/>
                    <a:pt x="38400" y="40754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76" name="Shape 676"/>
            <p:cNvSpPr/>
            <p:nvPr/>
          </p:nvSpPr>
          <p:spPr>
            <a:xfrm>
              <a:off x="862485479" y="1847926997"/>
              <a:ext cx="125706341" cy="211310279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25531"/>
                    <a:pt x="8275" y="51063"/>
                    <a:pt x="28965" y="75744"/>
                  </a:cubicBezTo>
                  <a:cubicBezTo>
                    <a:pt x="45517" y="83404"/>
                    <a:pt x="57931" y="91914"/>
                    <a:pt x="74482" y="99574"/>
                  </a:cubicBezTo>
                  <a:cubicBezTo>
                    <a:pt x="91034" y="106382"/>
                    <a:pt x="103448" y="113191"/>
                    <a:pt x="120000" y="120000"/>
                  </a:cubicBezTo>
                  <a:cubicBezTo>
                    <a:pt x="115862" y="118297"/>
                    <a:pt x="115862" y="116595"/>
                    <a:pt x="111724" y="114893"/>
                  </a:cubicBezTo>
                  <a:cubicBezTo>
                    <a:pt x="66206" y="83404"/>
                    <a:pt x="41379" y="51063"/>
                    <a:pt x="33103" y="18723"/>
                  </a:cubicBezTo>
                  <a:cubicBezTo>
                    <a:pt x="28965" y="15319"/>
                    <a:pt x="20689" y="12765"/>
                    <a:pt x="16551" y="9361"/>
                  </a:cubicBezTo>
                  <a:cubicBezTo>
                    <a:pt x="8275" y="5957"/>
                    <a:pt x="4137" y="255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77" name="Shape 677"/>
            <p:cNvSpPr/>
            <p:nvPr/>
          </p:nvSpPr>
          <p:spPr>
            <a:xfrm>
              <a:off x="862485479" y="1808906397"/>
              <a:ext cx="34918429" cy="71437470"/>
            </a:xfrm>
            <a:custGeom>
              <a:pathLst>
                <a:path extrusionOk="0" h="120000" w="120000">
                  <a:moveTo>
                    <a:pt x="0" y="65000"/>
                  </a:moveTo>
                  <a:cubicBezTo>
                    <a:pt x="15000" y="72500"/>
                    <a:pt x="30000" y="82500"/>
                    <a:pt x="60000" y="92500"/>
                  </a:cubicBezTo>
                  <a:cubicBezTo>
                    <a:pt x="75000" y="102500"/>
                    <a:pt x="105000" y="110000"/>
                    <a:pt x="120000" y="120000"/>
                  </a:cubicBezTo>
                  <a:cubicBezTo>
                    <a:pt x="105000" y="95000"/>
                    <a:pt x="105000" y="70000"/>
                    <a:pt x="105000" y="47500"/>
                  </a:cubicBezTo>
                  <a:cubicBezTo>
                    <a:pt x="75000" y="30000"/>
                    <a:pt x="45000" y="15000"/>
                    <a:pt x="0" y="0"/>
                  </a:cubicBezTo>
                  <a:cubicBezTo>
                    <a:pt x="0" y="2500"/>
                    <a:pt x="0" y="7500"/>
                    <a:pt x="0" y="10000"/>
                  </a:cubicBezTo>
                  <a:cubicBezTo>
                    <a:pt x="0" y="27500"/>
                    <a:pt x="0" y="47500"/>
                    <a:pt x="0" y="65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78" name="Shape 678"/>
            <p:cNvSpPr/>
            <p:nvPr/>
          </p:nvSpPr>
          <p:spPr>
            <a:xfrm>
              <a:off x="892166478" y="1981196597"/>
              <a:ext cx="192051356" cy="166286979"/>
            </a:xfrm>
            <a:custGeom>
              <a:pathLst>
                <a:path extrusionOk="0" h="120000" w="120000">
                  <a:moveTo>
                    <a:pt x="30000" y="30270"/>
                  </a:moveTo>
                  <a:cubicBezTo>
                    <a:pt x="19090" y="20540"/>
                    <a:pt x="10909" y="9729"/>
                    <a:pt x="0" y="0"/>
                  </a:cubicBezTo>
                  <a:cubicBezTo>
                    <a:pt x="8181" y="17297"/>
                    <a:pt x="19090" y="35675"/>
                    <a:pt x="30000" y="52972"/>
                  </a:cubicBezTo>
                  <a:cubicBezTo>
                    <a:pt x="32727" y="56216"/>
                    <a:pt x="35454" y="59459"/>
                    <a:pt x="38181" y="62702"/>
                  </a:cubicBezTo>
                  <a:cubicBezTo>
                    <a:pt x="60000" y="82162"/>
                    <a:pt x="81818" y="101621"/>
                    <a:pt x="106363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5454" y="99459"/>
                    <a:pt x="76363" y="77837"/>
                    <a:pt x="60000" y="56216"/>
                  </a:cubicBezTo>
                  <a:cubicBezTo>
                    <a:pt x="49090" y="47567"/>
                    <a:pt x="40909" y="38918"/>
                    <a:pt x="30000" y="3027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679" name="Shape 679"/>
          <p:cNvSpPr/>
          <p:nvPr/>
        </p:nvSpPr>
        <p:spPr>
          <a:xfrm>
            <a:off x="0" y="0"/>
            <a:ext cx="182561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80" name="Shape 680"/>
          <p:cNvSpPr/>
          <p:nvPr/>
        </p:nvSpPr>
        <p:spPr>
          <a:xfrm flipH="1" rot="10800000">
            <a:off x="-4761" y="714374"/>
            <a:ext cx="1589087" cy="508000"/>
          </a:xfrm>
          <a:custGeom>
            <a:pathLst>
              <a:path extrusionOk="0" h="120000" w="12000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81" name="Shape 681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82" name="Shape 682"/>
          <p:cNvSpPr txBox="1"/>
          <p:nvPr>
            <p:ph idx="1" type="body"/>
          </p:nvPr>
        </p:nvSpPr>
        <p:spPr>
          <a:xfrm>
            <a:off x="2589211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83" name="Shape 683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84" name="Shape 684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85" name="Shape 685"/>
          <p:cNvSpPr txBox="1"/>
          <p:nvPr>
            <p:ph idx="12" type="sldNum"/>
          </p:nvPr>
        </p:nvSpPr>
        <p:spPr>
          <a:xfrm>
            <a:off x="531812" y="78740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3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Shape 50"/>
          <p:cNvGrpSpPr/>
          <p:nvPr/>
        </p:nvGrpSpPr>
        <p:grpSpPr>
          <a:xfrm>
            <a:off x="0" y="228599"/>
            <a:ext cx="2851150" cy="6638925"/>
            <a:chOff x="0" y="0"/>
            <a:chExt cx="2147483647" cy="2147483647"/>
          </a:xfrm>
        </p:grpSpPr>
        <p:sp>
          <p:nvSpPr>
            <p:cNvPr id="51" name="Shape 51"/>
            <p:cNvSpPr/>
            <p:nvPr/>
          </p:nvSpPr>
          <p:spPr>
            <a:xfrm>
              <a:off x="0" y="759034766"/>
              <a:ext cx="75793541" cy="202570006"/>
            </a:xfrm>
            <a:custGeom>
              <a:pathLst>
                <a:path extrusionOk="0" h="120000" w="120000">
                  <a:moveTo>
                    <a:pt x="120000" y="120000"/>
                  </a:moveTo>
                  <a:cubicBezTo>
                    <a:pt x="109090" y="103235"/>
                    <a:pt x="103636" y="87352"/>
                    <a:pt x="92727" y="70588"/>
                  </a:cubicBezTo>
                  <a:cubicBezTo>
                    <a:pt x="60000" y="47647"/>
                    <a:pt x="32727" y="23823"/>
                    <a:pt x="0" y="0"/>
                  </a:cubicBezTo>
                  <a:cubicBezTo>
                    <a:pt x="0" y="30882"/>
                    <a:pt x="0" y="30882"/>
                    <a:pt x="0" y="30882"/>
                  </a:cubicBezTo>
                  <a:cubicBezTo>
                    <a:pt x="32727" y="56470"/>
                    <a:pt x="70909" y="82941"/>
                    <a:pt x="109090" y="109411"/>
                  </a:cubicBezTo>
                  <a:cubicBezTo>
                    <a:pt x="109090" y="112941"/>
                    <a:pt x="114545" y="116470"/>
                    <a:pt x="12000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2" name="Shape 52"/>
            <p:cNvSpPr/>
            <p:nvPr/>
          </p:nvSpPr>
          <p:spPr>
            <a:xfrm>
              <a:off x="96847759" y="947135558"/>
              <a:ext cx="487044128" cy="751197111"/>
            </a:xfrm>
            <a:custGeom>
              <a:pathLst>
                <a:path extrusionOk="0" h="120000" w="120000">
                  <a:moveTo>
                    <a:pt x="73714" y="83333"/>
                  </a:moveTo>
                  <a:cubicBezTo>
                    <a:pt x="88285" y="95714"/>
                    <a:pt x="102857" y="107857"/>
                    <a:pt x="119142" y="120000"/>
                  </a:cubicBezTo>
                  <a:cubicBezTo>
                    <a:pt x="119142" y="117857"/>
                    <a:pt x="119142" y="115952"/>
                    <a:pt x="120000" y="113809"/>
                  </a:cubicBezTo>
                  <a:cubicBezTo>
                    <a:pt x="106285" y="103571"/>
                    <a:pt x="93428" y="93095"/>
                    <a:pt x="81428" y="82619"/>
                  </a:cubicBezTo>
                  <a:cubicBezTo>
                    <a:pt x="49714" y="55476"/>
                    <a:pt x="23142" y="27857"/>
                    <a:pt x="0" y="0"/>
                  </a:cubicBezTo>
                  <a:cubicBezTo>
                    <a:pt x="1714" y="4761"/>
                    <a:pt x="3428" y="9761"/>
                    <a:pt x="5142" y="14523"/>
                  </a:cubicBezTo>
                  <a:cubicBezTo>
                    <a:pt x="25714" y="37619"/>
                    <a:pt x="48000" y="60714"/>
                    <a:pt x="73714" y="83333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3" name="Shape 53"/>
            <p:cNvSpPr/>
            <p:nvPr/>
          </p:nvSpPr>
          <p:spPr>
            <a:xfrm>
              <a:off x="607752319" y="1688083326"/>
              <a:ext cx="458972457" cy="459399836"/>
            </a:xfrm>
            <a:custGeom>
              <a:pathLst>
                <a:path extrusionOk="0" h="120000" w="120000">
                  <a:moveTo>
                    <a:pt x="7272" y="8571"/>
                  </a:moveTo>
                  <a:cubicBezTo>
                    <a:pt x="4545" y="5844"/>
                    <a:pt x="1818" y="3116"/>
                    <a:pt x="0" y="0"/>
                  </a:cubicBezTo>
                  <a:cubicBezTo>
                    <a:pt x="0" y="3896"/>
                    <a:pt x="0" y="7402"/>
                    <a:pt x="0" y="11298"/>
                  </a:cubicBezTo>
                  <a:cubicBezTo>
                    <a:pt x="19090" y="33116"/>
                    <a:pt x="40000" y="54545"/>
                    <a:pt x="61818" y="75584"/>
                  </a:cubicBezTo>
                  <a:cubicBezTo>
                    <a:pt x="77272" y="90389"/>
                    <a:pt x="94545" y="105194"/>
                    <a:pt x="111818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2727" y="104805"/>
                    <a:pt x="85454" y="89610"/>
                    <a:pt x="70000" y="74025"/>
                  </a:cubicBezTo>
                  <a:cubicBezTo>
                    <a:pt x="47272" y="52597"/>
                    <a:pt x="26363" y="30779"/>
                    <a:pt x="7272" y="8571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4" name="Shape 54"/>
            <p:cNvSpPr/>
            <p:nvPr/>
          </p:nvSpPr>
          <p:spPr>
            <a:xfrm>
              <a:off x="722846222" y="2029920511"/>
              <a:ext cx="129129734" cy="117563135"/>
            </a:xfrm>
            <a:custGeom>
              <a:pathLst>
                <a:path extrusionOk="0" h="120000" w="120000">
                  <a:moveTo>
                    <a:pt x="90810" y="120000"/>
                  </a:move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7837" y="80506"/>
                    <a:pt x="38918" y="41012"/>
                    <a:pt x="0" y="0"/>
                  </a:cubicBezTo>
                  <a:cubicBezTo>
                    <a:pt x="25945" y="41012"/>
                    <a:pt x="55135" y="80506"/>
                    <a:pt x="9081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5" name="Shape 55"/>
            <p:cNvSpPr/>
            <p:nvPr/>
          </p:nvSpPr>
          <p:spPr>
            <a:xfrm>
              <a:off x="75793521" y="961604757"/>
              <a:ext cx="618981007" cy="1076755964"/>
            </a:xfrm>
            <a:custGeom>
              <a:pathLst>
                <a:path extrusionOk="0" h="120000" w="120000">
                  <a:moveTo>
                    <a:pt x="109213" y="109695"/>
                  </a:moveTo>
                  <a:cubicBezTo>
                    <a:pt x="97752" y="102714"/>
                    <a:pt x="87640" y="95734"/>
                    <a:pt x="78202" y="88753"/>
                  </a:cubicBezTo>
                  <a:cubicBezTo>
                    <a:pt x="56629" y="72631"/>
                    <a:pt x="39775" y="56011"/>
                    <a:pt x="26966" y="39224"/>
                  </a:cubicBezTo>
                  <a:cubicBezTo>
                    <a:pt x="19550" y="29085"/>
                    <a:pt x="13483" y="18781"/>
                    <a:pt x="8089" y="8476"/>
                  </a:cubicBezTo>
                  <a:cubicBezTo>
                    <a:pt x="5393" y="5650"/>
                    <a:pt x="2696" y="2825"/>
                    <a:pt x="0" y="0"/>
                  </a:cubicBezTo>
                  <a:cubicBezTo>
                    <a:pt x="5393" y="13130"/>
                    <a:pt x="12808" y="26426"/>
                    <a:pt x="22247" y="39390"/>
                  </a:cubicBezTo>
                  <a:cubicBezTo>
                    <a:pt x="34382" y="56343"/>
                    <a:pt x="51235" y="72963"/>
                    <a:pt x="72134" y="89252"/>
                  </a:cubicBezTo>
                  <a:cubicBezTo>
                    <a:pt x="82921" y="97396"/>
                    <a:pt x="95056" y="105373"/>
                    <a:pt x="107865" y="113185"/>
                  </a:cubicBezTo>
                  <a:cubicBezTo>
                    <a:pt x="111910" y="115512"/>
                    <a:pt x="115955" y="117673"/>
                    <a:pt x="120000" y="120000"/>
                  </a:cubicBezTo>
                  <a:cubicBezTo>
                    <a:pt x="118651" y="119168"/>
                    <a:pt x="117977" y="118504"/>
                    <a:pt x="117303" y="117673"/>
                  </a:cubicBezTo>
                  <a:cubicBezTo>
                    <a:pt x="113932" y="115013"/>
                    <a:pt x="111235" y="112354"/>
                    <a:pt x="109213" y="109695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6" name="Shape 56"/>
            <p:cNvSpPr/>
            <p:nvPr/>
          </p:nvSpPr>
          <p:spPr>
            <a:xfrm>
              <a:off x="16843078" y="0"/>
              <a:ext cx="80004732" cy="947135426"/>
            </a:xfrm>
            <a:custGeom>
              <a:pathLst>
                <a:path extrusionOk="0" h="120000" w="120000">
                  <a:moveTo>
                    <a:pt x="57391" y="109039"/>
                  </a:moveTo>
                  <a:cubicBezTo>
                    <a:pt x="62608" y="109795"/>
                    <a:pt x="62608" y="110551"/>
                    <a:pt x="62608" y="111307"/>
                  </a:cubicBezTo>
                  <a:cubicBezTo>
                    <a:pt x="78260" y="113952"/>
                    <a:pt x="99130" y="116598"/>
                    <a:pt x="114782" y="119433"/>
                  </a:cubicBezTo>
                  <a:cubicBezTo>
                    <a:pt x="114782" y="119622"/>
                    <a:pt x="114782" y="119811"/>
                    <a:pt x="120000" y="120000"/>
                  </a:cubicBezTo>
                  <a:cubicBezTo>
                    <a:pt x="109565" y="116220"/>
                    <a:pt x="99130" y="112629"/>
                    <a:pt x="88695" y="108850"/>
                  </a:cubicBezTo>
                  <a:cubicBezTo>
                    <a:pt x="46956" y="89574"/>
                    <a:pt x="26086" y="70299"/>
                    <a:pt x="26086" y="50834"/>
                  </a:cubicBezTo>
                  <a:cubicBezTo>
                    <a:pt x="31304" y="33826"/>
                    <a:pt x="46956" y="17007"/>
                    <a:pt x="78260" y="0"/>
                  </a:cubicBezTo>
                  <a:cubicBezTo>
                    <a:pt x="62608" y="0"/>
                    <a:pt x="62608" y="0"/>
                    <a:pt x="62608" y="0"/>
                  </a:cubicBezTo>
                  <a:cubicBezTo>
                    <a:pt x="26086" y="16818"/>
                    <a:pt x="10434" y="33826"/>
                    <a:pt x="5217" y="50834"/>
                  </a:cubicBezTo>
                  <a:cubicBezTo>
                    <a:pt x="0" y="70299"/>
                    <a:pt x="15652" y="89574"/>
                    <a:pt x="57391" y="10903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7" name="Shape 57"/>
            <p:cNvSpPr/>
            <p:nvPr/>
          </p:nvSpPr>
          <p:spPr>
            <a:xfrm>
              <a:off x="58950439" y="878406361"/>
              <a:ext cx="58950532" cy="159765214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4117" y="21308"/>
                    <a:pt x="21176" y="41495"/>
                    <a:pt x="35294" y="62803"/>
                  </a:cubicBezTo>
                  <a:cubicBezTo>
                    <a:pt x="63529" y="81869"/>
                    <a:pt x="91764" y="100934"/>
                    <a:pt x="120000" y="120000"/>
                  </a:cubicBezTo>
                  <a:cubicBezTo>
                    <a:pt x="105882" y="97570"/>
                    <a:pt x="91764" y="74018"/>
                    <a:pt x="77647" y="51588"/>
                  </a:cubicBezTo>
                  <a:cubicBezTo>
                    <a:pt x="70588" y="50467"/>
                    <a:pt x="70588" y="49345"/>
                    <a:pt x="70588" y="48224"/>
                  </a:cubicBezTo>
                  <a:cubicBezTo>
                    <a:pt x="49411" y="31401"/>
                    <a:pt x="21176" y="15700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8" name="Shape 58"/>
            <p:cNvSpPr/>
            <p:nvPr/>
          </p:nvSpPr>
          <p:spPr>
            <a:xfrm>
              <a:off x="579680618" y="1698332525"/>
              <a:ext cx="143165569" cy="33158780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16756"/>
                    <a:pt x="5853" y="33513"/>
                    <a:pt x="14634" y="50270"/>
                  </a:cubicBezTo>
                  <a:cubicBezTo>
                    <a:pt x="23414" y="63243"/>
                    <a:pt x="35121" y="76756"/>
                    <a:pt x="49756" y="89729"/>
                  </a:cubicBezTo>
                  <a:cubicBezTo>
                    <a:pt x="55609" y="92972"/>
                    <a:pt x="64390" y="96216"/>
                    <a:pt x="70243" y="99459"/>
                  </a:cubicBezTo>
                  <a:cubicBezTo>
                    <a:pt x="87804" y="106486"/>
                    <a:pt x="102439" y="112972"/>
                    <a:pt x="120000" y="120000"/>
                  </a:cubicBezTo>
                  <a:cubicBezTo>
                    <a:pt x="117073" y="118378"/>
                    <a:pt x="114146" y="116216"/>
                    <a:pt x="111219" y="114594"/>
                  </a:cubicBezTo>
                  <a:cubicBezTo>
                    <a:pt x="76097" y="92972"/>
                    <a:pt x="52682" y="71351"/>
                    <a:pt x="38048" y="49729"/>
                  </a:cubicBezTo>
                  <a:cubicBezTo>
                    <a:pt x="32195" y="36756"/>
                    <a:pt x="26341" y="24324"/>
                    <a:pt x="23414" y="11891"/>
                  </a:cubicBezTo>
                  <a:cubicBezTo>
                    <a:pt x="23414" y="11351"/>
                    <a:pt x="20487" y="10810"/>
                    <a:pt x="20487" y="9729"/>
                  </a:cubicBezTo>
                  <a:cubicBezTo>
                    <a:pt x="14634" y="6486"/>
                    <a:pt x="5853" y="3243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9" name="Shape 59"/>
            <p:cNvSpPr/>
            <p:nvPr/>
          </p:nvSpPr>
          <p:spPr>
            <a:xfrm>
              <a:off x="583891068" y="378612958"/>
              <a:ext cx="1563592578" cy="1309470370"/>
            </a:xfrm>
            <a:custGeom>
              <a:pathLst>
                <a:path extrusionOk="0" h="120000" w="120000">
                  <a:moveTo>
                    <a:pt x="1866" y="116719"/>
                  </a:moveTo>
                  <a:cubicBezTo>
                    <a:pt x="2666" y="105512"/>
                    <a:pt x="6933" y="94441"/>
                    <a:pt x="13333" y="83781"/>
                  </a:cubicBezTo>
                  <a:cubicBezTo>
                    <a:pt x="20000" y="73120"/>
                    <a:pt x="29066" y="62870"/>
                    <a:pt x="39733" y="53029"/>
                  </a:cubicBezTo>
                  <a:cubicBezTo>
                    <a:pt x="50400" y="43189"/>
                    <a:pt x="62666" y="33895"/>
                    <a:pt x="76000" y="25011"/>
                  </a:cubicBezTo>
                  <a:cubicBezTo>
                    <a:pt x="82666" y="20637"/>
                    <a:pt x="89866" y="16264"/>
                    <a:pt x="97066" y="12164"/>
                  </a:cubicBezTo>
                  <a:cubicBezTo>
                    <a:pt x="100800" y="10113"/>
                    <a:pt x="104533" y="7927"/>
                    <a:pt x="108266" y="6013"/>
                  </a:cubicBezTo>
                  <a:cubicBezTo>
                    <a:pt x="112266" y="3963"/>
                    <a:pt x="116000" y="2050"/>
                    <a:pt x="120000" y="136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115733" y="1913"/>
                    <a:pt x="112000" y="3826"/>
                    <a:pt x="108000" y="5876"/>
                  </a:cubicBezTo>
                  <a:cubicBezTo>
                    <a:pt x="104266" y="7790"/>
                    <a:pt x="100533" y="9840"/>
                    <a:pt x="96800" y="12027"/>
                  </a:cubicBezTo>
                  <a:cubicBezTo>
                    <a:pt x="89333" y="16127"/>
                    <a:pt x="82133" y="20364"/>
                    <a:pt x="75466" y="24738"/>
                  </a:cubicBezTo>
                  <a:cubicBezTo>
                    <a:pt x="61866" y="33621"/>
                    <a:pt x="49333" y="42915"/>
                    <a:pt x="38666" y="52756"/>
                  </a:cubicBezTo>
                  <a:cubicBezTo>
                    <a:pt x="27733" y="62460"/>
                    <a:pt x="18666" y="72847"/>
                    <a:pt x="12000" y="83507"/>
                  </a:cubicBezTo>
                  <a:cubicBezTo>
                    <a:pt x="5066" y="94305"/>
                    <a:pt x="800" y="105375"/>
                    <a:pt x="0" y="116719"/>
                  </a:cubicBezTo>
                  <a:cubicBezTo>
                    <a:pt x="0" y="116993"/>
                    <a:pt x="0" y="117129"/>
                    <a:pt x="0" y="117403"/>
                  </a:cubicBezTo>
                  <a:cubicBezTo>
                    <a:pt x="533" y="118223"/>
                    <a:pt x="1066" y="119179"/>
                    <a:pt x="1866" y="120000"/>
                  </a:cubicBezTo>
                  <a:cubicBezTo>
                    <a:pt x="1866" y="118906"/>
                    <a:pt x="1866" y="117813"/>
                    <a:pt x="1866" y="11671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0" name="Shape 60"/>
            <p:cNvSpPr/>
            <p:nvPr/>
          </p:nvSpPr>
          <p:spPr>
            <a:xfrm>
              <a:off x="694774472" y="2038360710"/>
              <a:ext cx="122112250" cy="109122718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39452"/>
                    <a:pt x="54857" y="80547"/>
                    <a:pt x="89142" y="119999"/>
                  </a:cubicBezTo>
                  <a:cubicBezTo>
                    <a:pt x="120000" y="119999"/>
                    <a:pt x="120000" y="119999"/>
                    <a:pt x="120000" y="119999"/>
                  </a:cubicBezTo>
                  <a:cubicBezTo>
                    <a:pt x="78857" y="80547"/>
                    <a:pt x="37714" y="39452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1" name="Shape 61"/>
            <p:cNvSpPr/>
            <p:nvPr/>
          </p:nvSpPr>
          <p:spPr>
            <a:xfrm>
              <a:off x="579680618" y="1659747827"/>
              <a:ext cx="28071682" cy="71743728"/>
            </a:xfrm>
            <a:custGeom>
              <a:pathLst>
                <a:path extrusionOk="0" h="120000" w="120000">
                  <a:moveTo>
                    <a:pt x="105000" y="110000"/>
                  </a:moveTo>
                  <a:cubicBezTo>
                    <a:pt x="105000" y="115000"/>
                    <a:pt x="120000" y="117500"/>
                    <a:pt x="120000" y="120000"/>
                  </a:cubicBezTo>
                  <a:cubicBezTo>
                    <a:pt x="120000" y="95000"/>
                    <a:pt x="120000" y="72500"/>
                    <a:pt x="120000" y="47500"/>
                  </a:cubicBezTo>
                  <a:cubicBezTo>
                    <a:pt x="75000" y="32500"/>
                    <a:pt x="45000" y="15000"/>
                    <a:pt x="15000" y="0"/>
                  </a:cubicBezTo>
                  <a:cubicBezTo>
                    <a:pt x="0" y="22500"/>
                    <a:pt x="0" y="42500"/>
                    <a:pt x="0" y="65000"/>
                  </a:cubicBezTo>
                  <a:cubicBezTo>
                    <a:pt x="30000" y="80000"/>
                    <a:pt x="75000" y="95000"/>
                    <a:pt x="105000" y="11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2" name="Shape 62"/>
            <p:cNvSpPr/>
            <p:nvPr/>
          </p:nvSpPr>
          <p:spPr>
            <a:xfrm>
              <a:off x="640034320" y="1946118914"/>
              <a:ext cx="179658754" cy="201364211"/>
            </a:xfrm>
            <a:custGeom>
              <a:pathLst>
                <a:path extrusionOk="0" h="120000" w="120000">
                  <a:moveTo>
                    <a:pt x="16153" y="16000"/>
                  </a:moveTo>
                  <a:cubicBezTo>
                    <a:pt x="11538" y="10666"/>
                    <a:pt x="4615" y="5333"/>
                    <a:pt x="0" y="0"/>
                  </a:cubicBezTo>
                  <a:cubicBezTo>
                    <a:pt x="6923" y="14222"/>
                    <a:pt x="16153" y="28444"/>
                    <a:pt x="27692" y="42666"/>
                  </a:cubicBezTo>
                  <a:cubicBezTo>
                    <a:pt x="30000" y="47111"/>
                    <a:pt x="32307" y="50666"/>
                    <a:pt x="36923" y="55111"/>
                  </a:cubicBezTo>
                  <a:cubicBezTo>
                    <a:pt x="62307" y="76444"/>
                    <a:pt x="90000" y="98666"/>
                    <a:pt x="117692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4615" y="96888"/>
                    <a:pt x="73846" y="73777"/>
                    <a:pt x="55384" y="49777"/>
                  </a:cubicBezTo>
                  <a:cubicBezTo>
                    <a:pt x="41538" y="38222"/>
                    <a:pt x="30000" y="27555"/>
                    <a:pt x="16153" y="16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grpSp>
        <p:nvGrpSpPr>
          <p:cNvPr id="63" name="Shape 63"/>
          <p:cNvGrpSpPr/>
          <p:nvPr/>
        </p:nvGrpSpPr>
        <p:grpSpPr>
          <a:xfrm>
            <a:off x="26986" y="0"/>
            <a:ext cx="2357437" cy="6853237"/>
            <a:chOff x="0" y="0"/>
            <a:chExt cx="2147483647" cy="2147483647"/>
          </a:xfrm>
        </p:grpSpPr>
        <p:sp>
          <p:nvSpPr>
            <p:cNvPr id="64" name="Shape 64"/>
            <p:cNvSpPr/>
            <p:nvPr/>
          </p:nvSpPr>
          <p:spPr>
            <a:xfrm>
              <a:off x="0" y="0"/>
              <a:ext cx="450447728" cy="1378919859"/>
            </a:xfrm>
            <a:custGeom>
              <a:pathLst>
                <a:path extrusionOk="0" h="120000" w="120000">
                  <a:moveTo>
                    <a:pt x="8155" y="27391"/>
                  </a:moveTo>
                  <a:cubicBezTo>
                    <a:pt x="12815" y="37565"/>
                    <a:pt x="19805" y="47869"/>
                    <a:pt x="30291" y="58043"/>
                  </a:cubicBezTo>
                  <a:cubicBezTo>
                    <a:pt x="39611" y="68217"/>
                    <a:pt x="51262" y="78391"/>
                    <a:pt x="66407" y="88565"/>
                  </a:cubicBezTo>
                  <a:cubicBezTo>
                    <a:pt x="80388" y="98739"/>
                    <a:pt x="97864" y="108782"/>
                    <a:pt x="117669" y="118826"/>
                  </a:cubicBezTo>
                  <a:cubicBezTo>
                    <a:pt x="118834" y="119217"/>
                    <a:pt x="120000" y="119608"/>
                    <a:pt x="120000" y="120000"/>
                  </a:cubicBezTo>
                  <a:cubicBezTo>
                    <a:pt x="118834" y="118043"/>
                    <a:pt x="116504" y="115956"/>
                    <a:pt x="115339" y="114000"/>
                  </a:cubicBezTo>
                  <a:cubicBezTo>
                    <a:pt x="115339" y="113608"/>
                    <a:pt x="115339" y="113217"/>
                    <a:pt x="115339" y="112956"/>
                  </a:cubicBezTo>
                  <a:cubicBezTo>
                    <a:pt x="99029" y="104739"/>
                    <a:pt x="85048" y="96652"/>
                    <a:pt x="73398" y="88434"/>
                  </a:cubicBezTo>
                  <a:cubicBezTo>
                    <a:pt x="58252" y="78260"/>
                    <a:pt x="45436" y="68217"/>
                    <a:pt x="34951" y="57913"/>
                  </a:cubicBezTo>
                  <a:cubicBezTo>
                    <a:pt x="24466" y="47739"/>
                    <a:pt x="16310" y="37565"/>
                    <a:pt x="10485" y="27260"/>
                  </a:cubicBezTo>
                  <a:cubicBezTo>
                    <a:pt x="8155" y="22173"/>
                    <a:pt x="5825" y="17086"/>
                    <a:pt x="3495" y="12000"/>
                  </a:cubicBezTo>
                  <a:cubicBezTo>
                    <a:pt x="2330" y="7956"/>
                    <a:pt x="1165" y="4043"/>
                    <a:pt x="116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043"/>
                    <a:pt x="1165" y="7956"/>
                    <a:pt x="1165" y="12000"/>
                  </a:cubicBezTo>
                  <a:cubicBezTo>
                    <a:pt x="3495" y="17086"/>
                    <a:pt x="4660" y="22173"/>
                    <a:pt x="8155" y="2739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5" name="Shape 65"/>
            <p:cNvSpPr/>
            <p:nvPr/>
          </p:nvSpPr>
          <p:spPr>
            <a:xfrm>
              <a:off x="476637488" y="1352668298"/>
              <a:ext cx="385849172" cy="495258681"/>
            </a:xfrm>
            <a:custGeom>
              <a:pathLst>
                <a:path extrusionOk="0" h="120000" w="120000">
                  <a:moveTo>
                    <a:pt x="72272" y="83272"/>
                  </a:moveTo>
                  <a:cubicBezTo>
                    <a:pt x="87272" y="95636"/>
                    <a:pt x="102272" y="108000"/>
                    <a:pt x="120000" y="120000"/>
                  </a:cubicBezTo>
                  <a:cubicBezTo>
                    <a:pt x="120000" y="117454"/>
                    <a:pt x="120000" y="114545"/>
                    <a:pt x="120000" y="112000"/>
                  </a:cubicBezTo>
                  <a:cubicBezTo>
                    <a:pt x="120000" y="111636"/>
                    <a:pt x="120000" y="110909"/>
                    <a:pt x="120000" y="110545"/>
                  </a:cubicBezTo>
                  <a:cubicBezTo>
                    <a:pt x="107727" y="101090"/>
                    <a:pt x="95454" y="91636"/>
                    <a:pt x="84545" y="82181"/>
                  </a:cubicBezTo>
                  <a:cubicBezTo>
                    <a:pt x="51818" y="55272"/>
                    <a:pt x="23181" y="27636"/>
                    <a:pt x="0" y="0"/>
                  </a:cubicBezTo>
                  <a:cubicBezTo>
                    <a:pt x="2727" y="7636"/>
                    <a:pt x="5454" y="15272"/>
                    <a:pt x="9545" y="22909"/>
                  </a:cubicBezTo>
                  <a:cubicBezTo>
                    <a:pt x="28636" y="43272"/>
                    <a:pt x="49090" y="63272"/>
                    <a:pt x="72272" y="832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6" name="Shape 66"/>
            <p:cNvSpPr/>
            <p:nvPr/>
          </p:nvSpPr>
          <p:spPr>
            <a:xfrm>
              <a:off x="892166478" y="1837121397"/>
              <a:ext cx="392832860" cy="310362166"/>
            </a:xfrm>
            <a:custGeom>
              <a:pathLst>
                <a:path extrusionOk="0" h="120000" w="120000">
                  <a:moveTo>
                    <a:pt x="8000" y="8695"/>
                  </a:moveTo>
                  <a:cubicBezTo>
                    <a:pt x="5333" y="5797"/>
                    <a:pt x="2666" y="2898"/>
                    <a:pt x="0" y="0"/>
                  </a:cubicBezTo>
                  <a:cubicBezTo>
                    <a:pt x="0" y="5217"/>
                    <a:pt x="0" y="11014"/>
                    <a:pt x="1333" y="16811"/>
                  </a:cubicBezTo>
                  <a:cubicBezTo>
                    <a:pt x="18666" y="35942"/>
                    <a:pt x="36000" y="55072"/>
                    <a:pt x="56000" y="73623"/>
                  </a:cubicBezTo>
                  <a:cubicBezTo>
                    <a:pt x="72000" y="89275"/>
                    <a:pt x="89333" y="104927"/>
                    <a:pt x="106666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1333" y="104347"/>
                    <a:pt x="84000" y="88115"/>
                    <a:pt x="66666" y="71304"/>
                  </a:cubicBezTo>
                  <a:cubicBezTo>
                    <a:pt x="45333" y="51014"/>
                    <a:pt x="26666" y="29565"/>
                    <a:pt x="8000" y="869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7" name="Shape 67"/>
            <p:cNvSpPr/>
            <p:nvPr/>
          </p:nvSpPr>
          <p:spPr>
            <a:xfrm>
              <a:off x="450448039" y="1367676398"/>
              <a:ext cx="502825365" cy="700565871"/>
            </a:xfrm>
            <a:custGeom>
              <a:pathLst>
                <a:path extrusionOk="0" h="120000" w="120000">
                  <a:moveTo>
                    <a:pt x="105391" y="105096"/>
                  </a:moveTo>
                  <a:cubicBezTo>
                    <a:pt x="97043" y="99700"/>
                    <a:pt x="88695" y="94047"/>
                    <a:pt x="81391" y="88394"/>
                  </a:cubicBezTo>
                  <a:cubicBezTo>
                    <a:pt x="59478" y="72205"/>
                    <a:pt x="42782" y="55503"/>
                    <a:pt x="30260" y="38800"/>
                  </a:cubicBezTo>
                  <a:cubicBezTo>
                    <a:pt x="22956" y="30578"/>
                    <a:pt x="17739" y="22098"/>
                    <a:pt x="13565" y="13618"/>
                  </a:cubicBezTo>
                  <a:cubicBezTo>
                    <a:pt x="9391" y="8993"/>
                    <a:pt x="4173" y="4625"/>
                    <a:pt x="0" y="0"/>
                  </a:cubicBezTo>
                  <a:cubicBezTo>
                    <a:pt x="5217" y="13104"/>
                    <a:pt x="12521" y="26209"/>
                    <a:pt x="21913" y="39057"/>
                  </a:cubicBezTo>
                  <a:cubicBezTo>
                    <a:pt x="34434" y="56017"/>
                    <a:pt x="51130" y="72719"/>
                    <a:pt x="72000" y="89164"/>
                  </a:cubicBezTo>
                  <a:cubicBezTo>
                    <a:pt x="82434" y="97130"/>
                    <a:pt x="93913" y="105353"/>
                    <a:pt x="107478" y="113319"/>
                  </a:cubicBezTo>
                  <a:cubicBezTo>
                    <a:pt x="111652" y="115374"/>
                    <a:pt x="115826" y="117687"/>
                    <a:pt x="120000" y="119999"/>
                  </a:cubicBezTo>
                  <a:cubicBezTo>
                    <a:pt x="118956" y="119229"/>
                    <a:pt x="117913" y="118458"/>
                    <a:pt x="116869" y="117687"/>
                  </a:cubicBezTo>
                  <a:cubicBezTo>
                    <a:pt x="112695" y="113576"/>
                    <a:pt x="108521" y="109207"/>
                    <a:pt x="105391" y="1050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8" name="Shape 68"/>
            <p:cNvSpPr/>
            <p:nvPr/>
          </p:nvSpPr>
          <p:spPr>
            <a:xfrm>
              <a:off x="401561965" y="404173299"/>
              <a:ext cx="158879410" cy="948495115"/>
            </a:xfrm>
            <a:custGeom>
              <a:pathLst>
                <a:path extrusionOk="0" h="120000" w="120000">
                  <a:moveTo>
                    <a:pt x="56666" y="120000"/>
                  </a:moveTo>
                  <a:cubicBezTo>
                    <a:pt x="50000" y="117725"/>
                    <a:pt x="46666" y="115450"/>
                    <a:pt x="43333" y="113175"/>
                  </a:cubicBezTo>
                  <a:cubicBezTo>
                    <a:pt x="26666" y="100473"/>
                    <a:pt x="16666" y="87962"/>
                    <a:pt x="16666" y="75450"/>
                  </a:cubicBezTo>
                  <a:cubicBezTo>
                    <a:pt x="16666" y="62748"/>
                    <a:pt x="26666" y="50236"/>
                    <a:pt x="43333" y="37535"/>
                  </a:cubicBezTo>
                  <a:cubicBezTo>
                    <a:pt x="50000" y="31279"/>
                    <a:pt x="60000" y="25023"/>
                    <a:pt x="73333" y="18767"/>
                  </a:cubicBezTo>
                  <a:cubicBezTo>
                    <a:pt x="86666" y="12511"/>
                    <a:pt x="100000" y="6255"/>
                    <a:pt x="120000" y="0"/>
                  </a:cubicBezTo>
                  <a:cubicBezTo>
                    <a:pt x="116666" y="0"/>
                    <a:pt x="116666" y="0"/>
                    <a:pt x="116666" y="0"/>
                  </a:cubicBezTo>
                  <a:cubicBezTo>
                    <a:pt x="96666" y="6255"/>
                    <a:pt x="80000" y="12511"/>
                    <a:pt x="66666" y="18767"/>
                  </a:cubicBezTo>
                  <a:cubicBezTo>
                    <a:pt x="53333" y="25023"/>
                    <a:pt x="43333" y="31279"/>
                    <a:pt x="33333" y="37535"/>
                  </a:cubicBezTo>
                  <a:cubicBezTo>
                    <a:pt x="13333" y="50047"/>
                    <a:pt x="3333" y="62748"/>
                    <a:pt x="3333" y="75450"/>
                  </a:cubicBezTo>
                  <a:cubicBezTo>
                    <a:pt x="0" y="87393"/>
                    <a:pt x="6666" y="99526"/>
                    <a:pt x="23333" y="111658"/>
                  </a:cubicBezTo>
                  <a:cubicBezTo>
                    <a:pt x="33333" y="114312"/>
                    <a:pt x="43333" y="117156"/>
                    <a:pt x="53333" y="119810"/>
                  </a:cubicBezTo>
                  <a:cubicBezTo>
                    <a:pt x="53333" y="119810"/>
                    <a:pt x="56666" y="120000"/>
                    <a:pt x="56666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9" name="Shape 69"/>
            <p:cNvSpPr/>
            <p:nvPr/>
          </p:nvSpPr>
          <p:spPr>
            <a:xfrm>
              <a:off x="988191776" y="2059237397"/>
              <a:ext cx="122214497" cy="88246249"/>
            </a:xfrm>
            <a:custGeom>
              <a:pathLst>
                <a:path extrusionOk="0" h="120000" w="120000">
                  <a:moveTo>
                    <a:pt x="94285" y="120000"/>
                  </a:moveTo>
                  <a:cubicBezTo>
                    <a:pt x="119999" y="120000"/>
                    <a:pt x="119999" y="120000"/>
                    <a:pt x="119999" y="120000"/>
                  </a:cubicBezTo>
                  <a:cubicBezTo>
                    <a:pt x="77142" y="81355"/>
                    <a:pt x="38571" y="40677"/>
                    <a:pt x="0" y="0"/>
                  </a:cubicBezTo>
                  <a:cubicBezTo>
                    <a:pt x="25714" y="40677"/>
                    <a:pt x="55714" y="81355"/>
                    <a:pt x="94285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0" name="Shape 70"/>
            <p:cNvSpPr/>
            <p:nvPr/>
          </p:nvSpPr>
          <p:spPr>
            <a:xfrm>
              <a:off x="432988839" y="1287234398"/>
              <a:ext cx="75075174" cy="160283843"/>
            </a:xfrm>
            <a:custGeom>
              <a:pathLst>
                <a:path extrusionOk="0" h="120000" w="120000">
                  <a:moveTo>
                    <a:pt x="28235" y="60560"/>
                  </a:moveTo>
                  <a:cubicBezTo>
                    <a:pt x="56470" y="80747"/>
                    <a:pt x="91764" y="99813"/>
                    <a:pt x="120000" y="120000"/>
                  </a:cubicBezTo>
                  <a:cubicBezTo>
                    <a:pt x="98823" y="96448"/>
                    <a:pt x="84705" y="72897"/>
                    <a:pt x="70588" y="49345"/>
                  </a:cubicBezTo>
                  <a:cubicBezTo>
                    <a:pt x="70588" y="49345"/>
                    <a:pt x="63529" y="48224"/>
                    <a:pt x="63529" y="48224"/>
                  </a:cubicBezTo>
                  <a:cubicBezTo>
                    <a:pt x="42352" y="32523"/>
                    <a:pt x="21176" y="15700"/>
                    <a:pt x="0" y="0"/>
                  </a:cubicBezTo>
                  <a:cubicBezTo>
                    <a:pt x="0" y="2242"/>
                    <a:pt x="0" y="5607"/>
                    <a:pt x="0" y="8971"/>
                  </a:cubicBezTo>
                  <a:cubicBezTo>
                    <a:pt x="7058" y="25794"/>
                    <a:pt x="21176" y="43738"/>
                    <a:pt x="28235" y="6056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1" name="Shape 71"/>
            <p:cNvSpPr/>
            <p:nvPr/>
          </p:nvSpPr>
          <p:spPr>
            <a:xfrm>
              <a:off x="862485479" y="985876998"/>
              <a:ext cx="1284998167" cy="851244322"/>
            </a:xfrm>
            <a:custGeom>
              <a:pathLst>
                <a:path extrusionOk="0" h="120000" w="120000">
                  <a:moveTo>
                    <a:pt x="3265" y="116830"/>
                  </a:moveTo>
                  <a:cubicBezTo>
                    <a:pt x="3673" y="105845"/>
                    <a:pt x="7755" y="94647"/>
                    <a:pt x="14285" y="83873"/>
                  </a:cubicBezTo>
                  <a:cubicBezTo>
                    <a:pt x="20816" y="73309"/>
                    <a:pt x="29795" y="62957"/>
                    <a:pt x="40408" y="53239"/>
                  </a:cubicBezTo>
                  <a:cubicBezTo>
                    <a:pt x="50612" y="43309"/>
                    <a:pt x="62857" y="34014"/>
                    <a:pt x="76326" y="25140"/>
                  </a:cubicBezTo>
                  <a:cubicBezTo>
                    <a:pt x="82857" y="20704"/>
                    <a:pt x="89795" y="16267"/>
                    <a:pt x="97142" y="12253"/>
                  </a:cubicBezTo>
                  <a:cubicBezTo>
                    <a:pt x="100816" y="10140"/>
                    <a:pt x="104489" y="8028"/>
                    <a:pt x="108163" y="5915"/>
                  </a:cubicBezTo>
                  <a:cubicBezTo>
                    <a:pt x="111836" y="4014"/>
                    <a:pt x="115918" y="1901"/>
                    <a:pt x="120000" y="0"/>
                  </a:cubicBezTo>
                  <a:cubicBezTo>
                    <a:pt x="119591" y="0"/>
                    <a:pt x="119591" y="0"/>
                    <a:pt x="119591" y="0"/>
                  </a:cubicBezTo>
                  <a:cubicBezTo>
                    <a:pt x="115510" y="1901"/>
                    <a:pt x="111428" y="3802"/>
                    <a:pt x="107755" y="5704"/>
                  </a:cubicBezTo>
                  <a:cubicBezTo>
                    <a:pt x="104081" y="7816"/>
                    <a:pt x="100408" y="9929"/>
                    <a:pt x="96734" y="11830"/>
                  </a:cubicBezTo>
                  <a:cubicBezTo>
                    <a:pt x="88979" y="16056"/>
                    <a:pt x="82040" y="20281"/>
                    <a:pt x="75510" y="24718"/>
                  </a:cubicBezTo>
                  <a:cubicBezTo>
                    <a:pt x="61632" y="33591"/>
                    <a:pt x="49387" y="42887"/>
                    <a:pt x="38775" y="52605"/>
                  </a:cubicBezTo>
                  <a:cubicBezTo>
                    <a:pt x="27755" y="62535"/>
                    <a:pt x="18775" y="72887"/>
                    <a:pt x="12244" y="83661"/>
                  </a:cubicBezTo>
                  <a:cubicBezTo>
                    <a:pt x="5306" y="94014"/>
                    <a:pt x="1224" y="105000"/>
                    <a:pt x="0" y="115985"/>
                  </a:cubicBezTo>
                  <a:cubicBezTo>
                    <a:pt x="1224" y="117253"/>
                    <a:pt x="2040" y="118521"/>
                    <a:pt x="2857" y="120000"/>
                  </a:cubicBezTo>
                  <a:cubicBezTo>
                    <a:pt x="2857" y="118943"/>
                    <a:pt x="2857" y="117887"/>
                    <a:pt x="3265" y="11683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2" name="Shape 72"/>
            <p:cNvSpPr/>
            <p:nvPr/>
          </p:nvSpPr>
          <p:spPr>
            <a:xfrm>
              <a:off x="953273276" y="2068241797"/>
              <a:ext cx="109993604" cy="7924135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40754"/>
                    <a:pt x="57600" y="81509"/>
                    <a:pt x="9120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6800" y="81509"/>
                    <a:pt x="38400" y="40754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3" name="Shape 73"/>
            <p:cNvSpPr/>
            <p:nvPr/>
          </p:nvSpPr>
          <p:spPr>
            <a:xfrm>
              <a:off x="862485479" y="1847926997"/>
              <a:ext cx="125706341" cy="211310279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25531"/>
                    <a:pt x="8275" y="51063"/>
                    <a:pt x="28965" y="75744"/>
                  </a:cubicBezTo>
                  <a:cubicBezTo>
                    <a:pt x="45517" y="83404"/>
                    <a:pt x="57931" y="91914"/>
                    <a:pt x="74482" y="99574"/>
                  </a:cubicBezTo>
                  <a:cubicBezTo>
                    <a:pt x="91034" y="106382"/>
                    <a:pt x="103448" y="113191"/>
                    <a:pt x="120000" y="120000"/>
                  </a:cubicBezTo>
                  <a:cubicBezTo>
                    <a:pt x="115862" y="118297"/>
                    <a:pt x="115862" y="116595"/>
                    <a:pt x="111724" y="114893"/>
                  </a:cubicBezTo>
                  <a:cubicBezTo>
                    <a:pt x="66206" y="83404"/>
                    <a:pt x="41379" y="51063"/>
                    <a:pt x="33103" y="18723"/>
                  </a:cubicBezTo>
                  <a:cubicBezTo>
                    <a:pt x="28965" y="15319"/>
                    <a:pt x="20689" y="12765"/>
                    <a:pt x="16551" y="9361"/>
                  </a:cubicBezTo>
                  <a:cubicBezTo>
                    <a:pt x="8275" y="5957"/>
                    <a:pt x="4137" y="255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4" name="Shape 74"/>
            <p:cNvSpPr/>
            <p:nvPr/>
          </p:nvSpPr>
          <p:spPr>
            <a:xfrm>
              <a:off x="862485479" y="1808906397"/>
              <a:ext cx="34918429" cy="71437470"/>
            </a:xfrm>
            <a:custGeom>
              <a:pathLst>
                <a:path extrusionOk="0" h="120000" w="120000">
                  <a:moveTo>
                    <a:pt x="0" y="65000"/>
                  </a:moveTo>
                  <a:cubicBezTo>
                    <a:pt x="15000" y="72500"/>
                    <a:pt x="30000" y="82500"/>
                    <a:pt x="60000" y="92500"/>
                  </a:cubicBezTo>
                  <a:cubicBezTo>
                    <a:pt x="75000" y="102500"/>
                    <a:pt x="105000" y="110000"/>
                    <a:pt x="120000" y="120000"/>
                  </a:cubicBezTo>
                  <a:cubicBezTo>
                    <a:pt x="105000" y="95000"/>
                    <a:pt x="105000" y="70000"/>
                    <a:pt x="105000" y="47500"/>
                  </a:cubicBezTo>
                  <a:cubicBezTo>
                    <a:pt x="75000" y="30000"/>
                    <a:pt x="45000" y="15000"/>
                    <a:pt x="0" y="0"/>
                  </a:cubicBezTo>
                  <a:cubicBezTo>
                    <a:pt x="0" y="2500"/>
                    <a:pt x="0" y="7500"/>
                    <a:pt x="0" y="10000"/>
                  </a:cubicBezTo>
                  <a:cubicBezTo>
                    <a:pt x="0" y="27500"/>
                    <a:pt x="0" y="47500"/>
                    <a:pt x="0" y="65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5" name="Shape 75"/>
            <p:cNvSpPr/>
            <p:nvPr/>
          </p:nvSpPr>
          <p:spPr>
            <a:xfrm>
              <a:off x="892166478" y="1981196597"/>
              <a:ext cx="192051356" cy="166286979"/>
            </a:xfrm>
            <a:custGeom>
              <a:pathLst>
                <a:path extrusionOk="0" h="120000" w="120000">
                  <a:moveTo>
                    <a:pt x="30000" y="30270"/>
                  </a:moveTo>
                  <a:cubicBezTo>
                    <a:pt x="19090" y="20540"/>
                    <a:pt x="10909" y="9729"/>
                    <a:pt x="0" y="0"/>
                  </a:cubicBezTo>
                  <a:cubicBezTo>
                    <a:pt x="8181" y="17297"/>
                    <a:pt x="19090" y="35675"/>
                    <a:pt x="30000" y="52972"/>
                  </a:cubicBezTo>
                  <a:cubicBezTo>
                    <a:pt x="32727" y="56216"/>
                    <a:pt x="35454" y="59459"/>
                    <a:pt x="38181" y="62702"/>
                  </a:cubicBezTo>
                  <a:cubicBezTo>
                    <a:pt x="60000" y="82162"/>
                    <a:pt x="81818" y="101621"/>
                    <a:pt x="106363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5454" y="99459"/>
                    <a:pt x="76363" y="77837"/>
                    <a:pt x="60000" y="56216"/>
                  </a:cubicBezTo>
                  <a:cubicBezTo>
                    <a:pt x="49090" y="47567"/>
                    <a:pt x="40909" y="38918"/>
                    <a:pt x="30000" y="3027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76" name="Shape 76"/>
          <p:cNvSpPr/>
          <p:nvPr/>
        </p:nvSpPr>
        <p:spPr>
          <a:xfrm>
            <a:off x="0" y="0"/>
            <a:ext cx="182561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7" name="Shape 77"/>
          <p:cNvSpPr/>
          <p:nvPr/>
        </p:nvSpPr>
        <p:spPr>
          <a:xfrm flipH="1" rot="10800000">
            <a:off x="-4761" y="714374"/>
            <a:ext cx="1589087" cy="508000"/>
          </a:xfrm>
          <a:custGeom>
            <a:pathLst>
              <a:path extrusionOk="0" h="120000" w="12000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8" name="Shape 78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2589211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2" type="sldNum"/>
          </p:nvPr>
        </p:nvSpPr>
        <p:spPr>
          <a:xfrm>
            <a:off x="531812" y="78740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Shape 90"/>
          <p:cNvGrpSpPr/>
          <p:nvPr/>
        </p:nvGrpSpPr>
        <p:grpSpPr>
          <a:xfrm>
            <a:off x="0" y="228599"/>
            <a:ext cx="2851150" cy="6638925"/>
            <a:chOff x="0" y="0"/>
            <a:chExt cx="2147483647" cy="2147483647"/>
          </a:xfrm>
        </p:grpSpPr>
        <p:sp>
          <p:nvSpPr>
            <p:cNvPr id="91" name="Shape 91"/>
            <p:cNvSpPr/>
            <p:nvPr/>
          </p:nvSpPr>
          <p:spPr>
            <a:xfrm>
              <a:off x="0" y="759034766"/>
              <a:ext cx="75793541" cy="202570006"/>
            </a:xfrm>
            <a:custGeom>
              <a:pathLst>
                <a:path extrusionOk="0" h="120000" w="120000">
                  <a:moveTo>
                    <a:pt x="120000" y="120000"/>
                  </a:moveTo>
                  <a:cubicBezTo>
                    <a:pt x="109090" y="103235"/>
                    <a:pt x="103636" y="87352"/>
                    <a:pt x="92727" y="70588"/>
                  </a:cubicBezTo>
                  <a:cubicBezTo>
                    <a:pt x="60000" y="47647"/>
                    <a:pt x="32727" y="23823"/>
                    <a:pt x="0" y="0"/>
                  </a:cubicBezTo>
                  <a:cubicBezTo>
                    <a:pt x="0" y="30882"/>
                    <a:pt x="0" y="30882"/>
                    <a:pt x="0" y="30882"/>
                  </a:cubicBezTo>
                  <a:cubicBezTo>
                    <a:pt x="32727" y="56470"/>
                    <a:pt x="70909" y="82941"/>
                    <a:pt x="109090" y="109411"/>
                  </a:cubicBezTo>
                  <a:cubicBezTo>
                    <a:pt x="109090" y="112941"/>
                    <a:pt x="114545" y="116470"/>
                    <a:pt x="12000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2" name="Shape 92"/>
            <p:cNvSpPr/>
            <p:nvPr/>
          </p:nvSpPr>
          <p:spPr>
            <a:xfrm>
              <a:off x="96847759" y="947135558"/>
              <a:ext cx="487044128" cy="751197111"/>
            </a:xfrm>
            <a:custGeom>
              <a:pathLst>
                <a:path extrusionOk="0" h="120000" w="120000">
                  <a:moveTo>
                    <a:pt x="73714" y="83333"/>
                  </a:moveTo>
                  <a:cubicBezTo>
                    <a:pt x="88285" y="95714"/>
                    <a:pt x="102857" y="107857"/>
                    <a:pt x="119142" y="120000"/>
                  </a:cubicBezTo>
                  <a:cubicBezTo>
                    <a:pt x="119142" y="117857"/>
                    <a:pt x="119142" y="115952"/>
                    <a:pt x="120000" y="113809"/>
                  </a:cubicBezTo>
                  <a:cubicBezTo>
                    <a:pt x="106285" y="103571"/>
                    <a:pt x="93428" y="93095"/>
                    <a:pt x="81428" y="82619"/>
                  </a:cubicBezTo>
                  <a:cubicBezTo>
                    <a:pt x="49714" y="55476"/>
                    <a:pt x="23142" y="27857"/>
                    <a:pt x="0" y="0"/>
                  </a:cubicBezTo>
                  <a:cubicBezTo>
                    <a:pt x="1714" y="4761"/>
                    <a:pt x="3428" y="9761"/>
                    <a:pt x="5142" y="14523"/>
                  </a:cubicBezTo>
                  <a:cubicBezTo>
                    <a:pt x="25714" y="37619"/>
                    <a:pt x="48000" y="60714"/>
                    <a:pt x="73714" y="83333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3" name="Shape 93"/>
            <p:cNvSpPr/>
            <p:nvPr/>
          </p:nvSpPr>
          <p:spPr>
            <a:xfrm>
              <a:off x="607752319" y="1688083326"/>
              <a:ext cx="458972457" cy="459399836"/>
            </a:xfrm>
            <a:custGeom>
              <a:pathLst>
                <a:path extrusionOk="0" h="120000" w="120000">
                  <a:moveTo>
                    <a:pt x="7272" y="8571"/>
                  </a:moveTo>
                  <a:cubicBezTo>
                    <a:pt x="4545" y="5844"/>
                    <a:pt x="1818" y="3116"/>
                    <a:pt x="0" y="0"/>
                  </a:cubicBezTo>
                  <a:cubicBezTo>
                    <a:pt x="0" y="3896"/>
                    <a:pt x="0" y="7402"/>
                    <a:pt x="0" y="11298"/>
                  </a:cubicBezTo>
                  <a:cubicBezTo>
                    <a:pt x="19090" y="33116"/>
                    <a:pt x="40000" y="54545"/>
                    <a:pt x="61818" y="75584"/>
                  </a:cubicBezTo>
                  <a:cubicBezTo>
                    <a:pt x="77272" y="90389"/>
                    <a:pt x="94545" y="105194"/>
                    <a:pt x="111818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2727" y="104805"/>
                    <a:pt x="85454" y="89610"/>
                    <a:pt x="70000" y="74025"/>
                  </a:cubicBezTo>
                  <a:cubicBezTo>
                    <a:pt x="47272" y="52597"/>
                    <a:pt x="26363" y="30779"/>
                    <a:pt x="7272" y="8571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4" name="Shape 94"/>
            <p:cNvSpPr/>
            <p:nvPr/>
          </p:nvSpPr>
          <p:spPr>
            <a:xfrm>
              <a:off x="722846222" y="2029920511"/>
              <a:ext cx="129129734" cy="117563135"/>
            </a:xfrm>
            <a:custGeom>
              <a:pathLst>
                <a:path extrusionOk="0" h="120000" w="120000">
                  <a:moveTo>
                    <a:pt x="90810" y="120000"/>
                  </a:move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7837" y="80506"/>
                    <a:pt x="38918" y="41012"/>
                    <a:pt x="0" y="0"/>
                  </a:cubicBezTo>
                  <a:cubicBezTo>
                    <a:pt x="25945" y="41012"/>
                    <a:pt x="55135" y="80506"/>
                    <a:pt x="9081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5" name="Shape 95"/>
            <p:cNvSpPr/>
            <p:nvPr/>
          </p:nvSpPr>
          <p:spPr>
            <a:xfrm>
              <a:off x="75793521" y="961604757"/>
              <a:ext cx="618981007" cy="1076755964"/>
            </a:xfrm>
            <a:custGeom>
              <a:pathLst>
                <a:path extrusionOk="0" h="120000" w="120000">
                  <a:moveTo>
                    <a:pt x="109213" y="109695"/>
                  </a:moveTo>
                  <a:cubicBezTo>
                    <a:pt x="97752" y="102714"/>
                    <a:pt x="87640" y="95734"/>
                    <a:pt x="78202" y="88753"/>
                  </a:cubicBezTo>
                  <a:cubicBezTo>
                    <a:pt x="56629" y="72631"/>
                    <a:pt x="39775" y="56011"/>
                    <a:pt x="26966" y="39224"/>
                  </a:cubicBezTo>
                  <a:cubicBezTo>
                    <a:pt x="19550" y="29085"/>
                    <a:pt x="13483" y="18781"/>
                    <a:pt x="8089" y="8476"/>
                  </a:cubicBezTo>
                  <a:cubicBezTo>
                    <a:pt x="5393" y="5650"/>
                    <a:pt x="2696" y="2825"/>
                    <a:pt x="0" y="0"/>
                  </a:cubicBezTo>
                  <a:cubicBezTo>
                    <a:pt x="5393" y="13130"/>
                    <a:pt x="12808" y="26426"/>
                    <a:pt x="22247" y="39390"/>
                  </a:cubicBezTo>
                  <a:cubicBezTo>
                    <a:pt x="34382" y="56343"/>
                    <a:pt x="51235" y="72963"/>
                    <a:pt x="72134" y="89252"/>
                  </a:cubicBezTo>
                  <a:cubicBezTo>
                    <a:pt x="82921" y="97396"/>
                    <a:pt x="95056" y="105373"/>
                    <a:pt x="107865" y="113185"/>
                  </a:cubicBezTo>
                  <a:cubicBezTo>
                    <a:pt x="111910" y="115512"/>
                    <a:pt x="115955" y="117673"/>
                    <a:pt x="120000" y="120000"/>
                  </a:cubicBezTo>
                  <a:cubicBezTo>
                    <a:pt x="118651" y="119168"/>
                    <a:pt x="117977" y="118504"/>
                    <a:pt x="117303" y="117673"/>
                  </a:cubicBezTo>
                  <a:cubicBezTo>
                    <a:pt x="113932" y="115013"/>
                    <a:pt x="111235" y="112354"/>
                    <a:pt x="109213" y="109695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6" name="Shape 96"/>
            <p:cNvSpPr/>
            <p:nvPr/>
          </p:nvSpPr>
          <p:spPr>
            <a:xfrm>
              <a:off x="16843078" y="0"/>
              <a:ext cx="80004732" cy="947135426"/>
            </a:xfrm>
            <a:custGeom>
              <a:pathLst>
                <a:path extrusionOk="0" h="120000" w="120000">
                  <a:moveTo>
                    <a:pt x="57391" y="109039"/>
                  </a:moveTo>
                  <a:cubicBezTo>
                    <a:pt x="62608" y="109795"/>
                    <a:pt x="62608" y="110551"/>
                    <a:pt x="62608" y="111307"/>
                  </a:cubicBezTo>
                  <a:cubicBezTo>
                    <a:pt x="78260" y="113952"/>
                    <a:pt x="99130" y="116598"/>
                    <a:pt x="114782" y="119433"/>
                  </a:cubicBezTo>
                  <a:cubicBezTo>
                    <a:pt x="114782" y="119622"/>
                    <a:pt x="114782" y="119811"/>
                    <a:pt x="120000" y="120000"/>
                  </a:cubicBezTo>
                  <a:cubicBezTo>
                    <a:pt x="109565" y="116220"/>
                    <a:pt x="99130" y="112629"/>
                    <a:pt x="88695" y="108850"/>
                  </a:cubicBezTo>
                  <a:cubicBezTo>
                    <a:pt x="46956" y="89574"/>
                    <a:pt x="26086" y="70299"/>
                    <a:pt x="26086" y="50834"/>
                  </a:cubicBezTo>
                  <a:cubicBezTo>
                    <a:pt x="31304" y="33826"/>
                    <a:pt x="46956" y="17007"/>
                    <a:pt x="78260" y="0"/>
                  </a:cubicBezTo>
                  <a:cubicBezTo>
                    <a:pt x="62608" y="0"/>
                    <a:pt x="62608" y="0"/>
                    <a:pt x="62608" y="0"/>
                  </a:cubicBezTo>
                  <a:cubicBezTo>
                    <a:pt x="26086" y="16818"/>
                    <a:pt x="10434" y="33826"/>
                    <a:pt x="5217" y="50834"/>
                  </a:cubicBezTo>
                  <a:cubicBezTo>
                    <a:pt x="0" y="70299"/>
                    <a:pt x="15652" y="89574"/>
                    <a:pt x="57391" y="10903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7" name="Shape 97"/>
            <p:cNvSpPr/>
            <p:nvPr/>
          </p:nvSpPr>
          <p:spPr>
            <a:xfrm>
              <a:off x="58950439" y="878406361"/>
              <a:ext cx="58950532" cy="159765214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4117" y="21308"/>
                    <a:pt x="21176" y="41495"/>
                    <a:pt x="35294" y="62803"/>
                  </a:cubicBezTo>
                  <a:cubicBezTo>
                    <a:pt x="63529" y="81869"/>
                    <a:pt x="91764" y="100934"/>
                    <a:pt x="120000" y="120000"/>
                  </a:cubicBezTo>
                  <a:cubicBezTo>
                    <a:pt x="105882" y="97570"/>
                    <a:pt x="91764" y="74018"/>
                    <a:pt x="77647" y="51588"/>
                  </a:cubicBezTo>
                  <a:cubicBezTo>
                    <a:pt x="70588" y="50467"/>
                    <a:pt x="70588" y="49345"/>
                    <a:pt x="70588" y="48224"/>
                  </a:cubicBezTo>
                  <a:cubicBezTo>
                    <a:pt x="49411" y="31401"/>
                    <a:pt x="21176" y="15700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8" name="Shape 98"/>
            <p:cNvSpPr/>
            <p:nvPr/>
          </p:nvSpPr>
          <p:spPr>
            <a:xfrm>
              <a:off x="579680618" y="1698332525"/>
              <a:ext cx="143165569" cy="33158780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16756"/>
                    <a:pt x="5853" y="33513"/>
                    <a:pt x="14634" y="50270"/>
                  </a:cubicBezTo>
                  <a:cubicBezTo>
                    <a:pt x="23414" y="63243"/>
                    <a:pt x="35121" y="76756"/>
                    <a:pt x="49756" y="89729"/>
                  </a:cubicBezTo>
                  <a:cubicBezTo>
                    <a:pt x="55609" y="92972"/>
                    <a:pt x="64390" y="96216"/>
                    <a:pt x="70243" y="99459"/>
                  </a:cubicBezTo>
                  <a:cubicBezTo>
                    <a:pt x="87804" y="106486"/>
                    <a:pt x="102439" y="112972"/>
                    <a:pt x="120000" y="120000"/>
                  </a:cubicBezTo>
                  <a:cubicBezTo>
                    <a:pt x="117073" y="118378"/>
                    <a:pt x="114146" y="116216"/>
                    <a:pt x="111219" y="114594"/>
                  </a:cubicBezTo>
                  <a:cubicBezTo>
                    <a:pt x="76097" y="92972"/>
                    <a:pt x="52682" y="71351"/>
                    <a:pt x="38048" y="49729"/>
                  </a:cubicBezTo>
                  <a:cubicBezTo>
                    <a:pt x="32195" y="36756"/>
                    <a:pt x="26341" y="24324"/>
                    <a:pt x="23414" y="11891"/>
                  </a:cubicBezTo>
                  <a:cubicBezTo>
                    <a:pt x="23414" y="11351"/>
                    <a:pt x="20487" y="10810"/>
                    <a:pt x="20487" y="9729"/>
                  </a:cubicBezTo>
                  <a:cubicBezTo>
                    <a:pt x="14634" y="6486"/>
                    <a:pt x="5853" y="3243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9" name="Shape 99"/>
            <p:cNvSpPr/>
            <p:nvPr/>
          </p:nvSpPr>
          <p:spPr>
            <a:xfrm>
              <a:off x="583891068" y="378612958"/>
              <a:ext cx="1563592578" cy="1309470370"/>
            </a:xfrm>
            <a:custGeom>
              <a:pathLst>
                <a:path extrusionOk="0" h="120000" w="120000">
                  <a:moveTo>
                    <a:pt x="1866" y="116719"/>
                  </a:moveTo>
                  <a:cubicBezTo>
                    <a:pt x="2666" y="105512"/>
                    <a:pt x="6933" y="94441"/>
                    <a:pt x="13333" y="83781"/>
                  </a:cubicBezTo>
                  <a:cubicBezTo>
                    <a:pt x="20000" y="73120"/>
                    <a:pt x="29066" y="62870"/>
                    <a:pt x="39733" y="53029"/>
                  </a:cubicBezTo>
                  <a:cubicBezTo>
                    <a:pt x="50400" y="43189"/>
                    <a:pt x="62666" y="33895"/>
                    <a:pt x="76000" y="25011"/>
                  </a:cubicBezTo>
                  <a:cubicBezTo>
                    <a:pt x="82666" y="20637"/>
                    <a:pt x="89866" y="16264"/>
                    <a:pt x="97066" y="12164"/>
                  </a:cubicBezTo>
                  <a:cubicBezTo>
                    <a:pt x="100800" y="10113"/>
                    <a:pt x="104533" y="7927"/>
                    <a:pt x="108266" y="6013"/>
                  </a:cubicBezTo>
                  <a:cubicBezTo>
                    <a:pt x="112266" y="3963"/>
                    <a:pt x="116000" y="2050"/>
                    <a:pt x="120000" y="136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115733" y="1913"/>
                    <a:pt x="112000" y="3826"/>
                    <a:pt x="108000" y="5876"/>
                  </a:cubicBezTo>
                  <a:cubicBezTo>
                    <a:pt x="104266" y="7790"/>
                    <a:pt x="100533" y="9840"/>
                    <a:pt x="96800" y="12027"/>
                  </a:cubicBezTo>
                  <a:cubicBezTo>
                    <a:pt x="89333" y="16127"/>
                    <a:pt x="82133" y="20364"/>
                    <a:pt x="75466" y="24738"/>
                  </a:cubicBezTo>
                  <a:cubicBezTo>
                    <a:pt x="61866" y="33621"/>
                    <a:pt x="49333" y="42915"/>
                    <a:pt x="38666" y="52756"/>
                  </a:cubicBezTo>
                  <a:cubicBezTo>
                    <a:pt x="27733" y="62460"/>
                    <a:pt x="18666" y="72847"/>
                    <a:pt x="12000" y="83507"/>
                  </a:cubicBezTo>
                  <a:cubicBezTo>
                    <a:pt x="5066" y="94305"/>
                    <a:pt x="800" y="105375"/>
                    <a:pt x="0" y="116719"/>
                  </a:cubicBezTo>
                  <a:cubicBezTo>
                    <a:pt x="0" y="116993"/>
                    <a:pt x="0" y="117129"/>
                    <a:pt x="0" y="117403"/>
                  </a:cubicBezTo>
                  <a:cubicBezTo>
                    <a:pt x="533" y="118223"/>
                    <a:pt x="1066" y="119179"/>
                    <a:pt x="1866" y="120000"/>
                  </a:cubicBezTo>
                  <a:cubicBezTo>
                    <a:pt x="1866" y="118906"/>
                    <a:pt x="1866" y="117813"/>
                    <a:pt x="1866" y="11671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00" name="Shape 100"/>
            <p:cNvSpPr/>
            <p:nvPr/>
          </p:nvSpPr>
          <p:spPr>
            <a:xfrm>
              <a:off x="694774472" y="2038360710"/>
              <a:ext cx="122112250" cy="109122718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39452"/>
                    <a:pt x="54857" y="80547"/>
                    <a:pt x="89142" y="119999"/>
                  </a:cubicBezTo>
                  <a:cubicBezTo>
                    <a:pt x="120000" y="119999"/>
                    <a:pt x="120000" y="119999"/>
                    <a:pt x="120000" y="119999"/>
                  </a:cubicBezTo>
                  <a:cubicBezTo>
                    <a:pt x="78857" y="80547"/>
                    <a:pt x="37714" y="39452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01" name="Shape 101"/>
            <p:cNvSpPr/>
            <p:nvPr/>
          </p:nvSpPr>
          <p:spPr>
            <a:xfrm>
              <a:off x="579680618" y="1659747827"/>
              <a:ext cx="28071682" cy="71743728"/>
            </a:xfrm>
            <a:custGeom>
              <a:pathLst>
                <a:path extrusionOk="0" h="120000" w="120000">
                  <a:moveTo>
                    <a:pt x="105000" y="110000"/>
                  </a:moveTo>
                  <a:cubicBezTo>
                    <a:pt x="105000" y="115000"/>
                    <a:pt x="120000" y="117500"/>
                    <a:pt x="120000" y="120000"/>
                  </a:cubicBezTo>
                  <a:cubicBezTo>
                    <a:pt x="120000" y="95000"/>
                    <a:pt x="120000" y="72500"/>
                    <a:pt x="120000" y="47500"/>
                  </a:cubicBezTo>
                  <a:cubicBezTo>
                    <a:pt x="75000" y="32500"/>
                    <a:pt x="45000" y="15000"/>
                    <a:pt x="15000" y="0"/>
                  </a:cubicBezTo>
                  <a:cubicBezTo>
                    <a:pt x="0" y="22500"/>
                    <a:pt x="0" y="42500"/>
                    <a:pt x="0" y="65000"/>
                  </a:cubicBezTo>
                  <a:cubicBezTo>
                    <a:pt x="30000" y="80000"/>
                    <a:pt x="75000" y="95000"/>
                    <a:pt x="105000" y="11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02" name="Shape 102"/>
            <p:cNvSpPr/>
            <p:nvPr/>
          </p:nvSpPr>
          <p:spPr>
            <a:xfrm>
              <a:off x="640034320" y="1946118914"/>
              <a:ext cx="179658754" cy="201364211"/>
            </a:xfrm>
            <a:custGeom>
              <a:pathLst>
                <a:path extrusionOk="0" h="120000" w="120000">
                  <a:moveTo>
                    <a:pt x="16153" y="16000"/>
                  </a:moveTo>
                  <a:cubicBezTo>
                    <a:pt x="11538" y="10666"/>
                    <a:pt x="4615" y="5333"/>
                    <a:pt x="0" y="0"/>
                  </a:cubicBezTo>
                  <a:cubicBezTo>
                    <a:pt x="6923" y="14222"/>
                    <a:pt x="16153" y="28444"/>
                    <a:pt x="27692" y="42666"/>
                  </a:cubicBezTo>
                  <a:cubicBezTo>
                    <a:pt x="30000" y="47111"/>
                    <a:pt x="32307" y="50666"/>
                    <a:pt x="36923" y="55111"/>
                  </a:cubicBezTo>
                  <a:cubicBezTo>
                    <a:pt x="62307" y="76444"/>
                    <a:pt x="90000" y="98666"/>
                    <a:pt x="117692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4615" y="96888"/>
                    <a:pt x="73846" y="73777"/>
                    <a:pt x="55384" y="49777"/>
                  </a:cubicBezTo>
                  <a:cubicBezTo>
                    <a:pt x="41538" y="38222"/>
                    <a:pt x="30000" y="27555"/>
                    <a:pt x="16153" y="16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grpSp>
        <p:nvGrpSpPr>
          <p:cNvPr id="103" name="Shape 103"/>
          <p:cNvGrpSpPr/>
          <p:nvPr/>
        </p:nvGrpSpPr>
        <p:grpSpPr>
          <a:xfrm>
            <a:off x="26986" y="0"/>
            <a:ext cx="2357437" cy="6853237"/>
            <a:chOff x="0" y="0"/>
            <a:chExt cx="2147483647" cy="2147483647"/>
          </a:xfrm>
        </p:grpSpPr>
        <p:sp>
          <p:nvSpPr>
            <p:cNvPr id="104" name="Shape 104"/>
            <p:cNvSpPr/>
            <p:nvPr/>
          </p:nvSpPr>
          <p:spPr>
            <a:xfrm>
              <a:off x="0" y="0"/>
              <a:ext cx="450447728" cy="1378919859"/>
            </a:xfrm>
            <a:custGeom>
              <a:pathLst>
                <a:path extrusionOk="0" h="120000" w="120000">
                  <a:moveTo>
                    <a:pt x="8155" y="27391"/>
                  </a:moveTo>
                  <a:cubicBezTo>
                    <a:pt x="12815" y="37565"/>
                    <a:pt x="19805" y="47869"/>
                    <a:pt x="30291" y="58043"/>
                  </a:cubicBezTo>
                  <a:cubicBezTo>
                    <a:pt x="39611" y="68217"/>
                    <a:pt x="51262" y="78391"/>
                    <a:pt x="66407" y="88565"/>
                  </a:cubicBezTo>
                  <a:cubicBezTo>
                    <a:pt x="80388" y="98739"/>
                    <a:pt x="97864" y="108782"/>
                    <a:pt x="117669" y="118826"/>
                  </a:cubicBezTo>
                  <a:cubicBezTo>
                    <a:pt x="118834" y="119217"/>
                    <a:pt x="120000" y="119608"/>
                    <a:pt x="120000" y="120000"/>
                  </a:cubicBezTo>
                  <a:cubicBezTo>
                    <a:pt x="118834" y="118043"/>
                    <a:pt x="116504" y="115956"/>
                    <a:pt x="115339" y="114000"/>
                  </a:cubicBezTo>
                  <a:cubicBezTo>
                    <a:pt x="115339" y="113608"/>
                    <a:pt x="115339" y="113217"/>
                    <a:pt x="115339" y="112956"/>
                  </a:cubicBezTo>
                  <a:cubicBezTo>
                    <a:pt x="99029" y="104739"/>
                    <a:pt x="85048" y="96652"/>
                    <a:pt x="73398" y="88434"/>
                  </a:cubicBezTo>
                  <a:cubicBezTo>
                    <a:pt x="58252" y="78260"/>
                    <a:pt x="45436" y="68217"/>
                    <a:pt x="34951" y="57913"/>
                  </a:cubicBezTo>
                  <a:cubicBezTo>
                    <a:pt x="24466" y="47739"/>
                    <a:pt x="16310" y="37565"/>
                    <a:pt x="10485" y="27260"/>
                  </a:cubicBezTo>
                  <a:cubicBezTo>
                    <a:pt x="8155" y="22173"/>
                    <a:pt x="5825" y="17086"/>
                    <a:pt x="3495" y="12000"/>
                  </a:cubicBezTo>
                  <a:cubicBezTo>
                    <a:pt x="2330" y="7956"/>
                    <a:pt x="1165" y="4043"/>
                    <a:pt x="116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043"/>
                    <a:pt x="1165" y="7956"/>
                    <a:pt x="1165" y="12000"/>
                  </a:cubicBezTo>
                  <a:cubicBezTo>
                    <a:pt x="3495" y="17086"/>
                    <a:pt x="4660" y="22173"/>
                    <a:pt x="8155" y="2739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05" name="Shape 105"/>
            <p:cNvSpPr/>
            <p:nvPr/>
          </p:nvSpPr>
          <p:spPr>
            <a:xfrm>
              <a:off x="476637488" y="1352668298"/>
              <a:ext cx="385849172" cy="495258681"/>
            </a:xfrm>
            <a:custGeom>
              <a:pathLst>
                <a:path extrusionOk="0" h="120000" w="120000">
                  <a:moveTo>
                    <a:pt x="72272" y="83272"/>
                  </a:moveTo>
                  <a:cubicBezTo>
                    <a:pt x="87272" y="95636"/>
                    <a:pt x="102272" y="108000"/>
                    <a:pt x="120000" y="120000"/>
                  </a:cubicBezTo>
                  <a:cubicBezTo>
                    <a:pt x="120000" y="117454"/>
                    <a:pt x="120000" y="114545"/>
                    <a:pt x="120000" y="112000"/>
                  </a:cubicBezTo>
                  <a:cubicBezTo>
                    <a:pt x="120000" y="111636"/>
                    <a:pt x="120000" y="110909"/>
                    <a:pt x="120000" y="110545"/>
                  </a:cubicBezTo>
                  <a:cubicBezTo>
                    <a:pt x="107727" y="101090"/>
                    <a:pt x="95454" y="91636"/>
                    <a:pt x="84545" y="82181"/>
                  </a:cubicBezTo>
                  <a:cubicBezTo>
                    <a:pt x="51818" y="55272"/>
                    <a:pt x="23181" y="27636"/>
                    <a:pt x="0" y="0"/>
                  </a:cubicBezTo>
                  <a:cubicBezTo>
                    <a:pt x="2727" y="7636"/>
                    <a:pt x="5454" y="15272"/>
                    <a:pt x="9545" y="22909"/>
                  </a:cubicBezTo>
                  <a:cubicBezTo>
                    <a:pt x="28636" y="43272"/>
                    <a:pt x="49090" y="63272"/>
                    <a:pt x="72272" y="832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06" name="Shape 106"/>
            <p:cNvSpPr/>
            <p:nvPr/>
          </p:nvSpPr>
          <p:spPr>
            <a:xfrm>
              <a:off x="892166478" y="1837121397"/>
              <a:ext cx="392832860" cy="310362166"/>
            </a:xfrm>
            <a:custGeom>
              <a:pathLst>
                <a:path extrusionOk="0" h="120000" w="120000">
                  <a:moveTo>
                    <a:pt x="8000" y="8695"/>
                  </a:moveTo>
                  <a:cubicBezTo>
                    <a:pt x="5333" y="5797"/>
                    <a:pt x="2666" y="2898"/>
                    <a:pt x="0" y="0"/>
                  </a:cubicBezTo>
                  <a:cubicBezTo>
                    <a:pt x="0" y="5217"/>
                    <a:pt x="0" y="11014"/>
                    <a:pt x="1333" y="16811"/>
                  </a:cubicBezTo>
                  <a:cubicBezTo>
                    <a:pt x="18666" y="35942"/>
                    <a:pt x="36000" y="55072"/>
                    <a:pt x="56000" y="73623"/>
                  </a:cubicBezTo>
                  <a:cubicBezTo>
                    <a:pt x="72000" y="89275"/>
                    <a:pt x="89333" y="104927"/>
                    <a:pt x="106666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1333" y="104347"/>
                    <a:pt x="84000" y="88115"/>
                    <a:pt x="66666" y="71304"/>
                  </a:cubicBezTo>
                  <a:cubicBezTo>
                    <a:pt x="45333" y="51014"/>
                    <a:pt x="26666" y="29565"/>
                    <a:pt x="8000" y="869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07" name="Shape 107"/>
            <p:cNvSpPr/>
            <p:nvPr/>
          </p:nvSpPr>
          <p:spPr>
            <a:xfrm>
              <a:off x="450448039" y="1367676398"/>
              <a:ext cx="502825365" cy="700565871"/>
            </a:xfrm>
            <a:custGeom>
              <a:pathLst>
                <a:path extrusionOk="0" h="120000" w="120000">
                  <a:moveTo>
                    <a:pt x="105391" y="105096"/>
                  </a:moveTo>
                  <a:cubicBezTo>
                    <a:pt x="97043" y="99700"/>
                    <a:pt x="88695" y="94047"/>
                    <a:pt x="81391" y="88394"/>
                  </a:cubicBezTo>
                  <a:cubicBezTo>
                    <a:pt x="59478" y="72205"/>
                    <a:pt x="42782" y="55503"/>
                    <a:pt x="30260" y="38800"/>
                  </a:cubicBezTo>
                  <a:cubicBezTo>
                    <a:pt x="22956" y="30578"/>
                    <a:pt x="17739" y="22098"/>
                    <a:pt x="13565" y="13618"/>
                  </a:cubicBezTo>
                  <a:cubicBezTo>
                    <a:pt x="9391" y="8993"/>
                    <a:pt x="4173" y="4625"/>
                    <a:pt x="0" y="0"/>
                  </a:cubicBezTo>
                  <a:cubicBezTo>
                    <a:pt x="5217" y="13104"/>
                    <a:pt x="12521" y="26209"/>
                    <a:pt x="21913" y="39057"/>
                  </a:cubicBezTo>
                  <a:cubicBezTo>
                    <a:pt x="34434" y="56017"/>
                    <a:pt x="51130" y="72719"/>
                    <a:pt x="72000" y="89164"/>
                  </a:cubicBezTo>
                  <a:cubicBezTo>
                    <a:pt x="82434" y="97130"/>
                    <a:pt x="93913" y="105353"/>
                    <a:pt x="107478" y="113319"/>
                  </a:cubicBezTo>
                  <a:cubicBezTo>
                    <a:pt x="111652" y="115374"/>
                    <a:pt x="115826" y="117687"/>
                    <a:pt x="120000" y="119999"/>
                  </a:cubicBezTo>
                  <a:cubicBezTo>
                    <a:pt x="118956" y="119229"/>
                    <a:pt x="117913" y="118458"/>
                    <a:pt x="116869" y="117687"/>
                  </a:cubicBezTo>
                  <a:cubicBezTo>
                    <a:pt x="112695" y="113576"/>
                    <a:pt x="108521" y="109207"/>
                    <a:pt x="105391" y="1050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08" name="Shape 108"/>
            <p:cNvSpPr/>
            <p:nvPr/>
          </p:nvSpPr>
          <p:spPr>
            <a:xfrm>
              <a:off x="401561965" y="404173299"/>
              <a:ext cx="158879410" cy="948495115"/>
            </a:xfrm>
            <a:custGeom>
              <a:pathLst>
                <a:path extrusionOk="0" h="120000" w="120000">
                  <a:moveTo>
                    <a:pt x="56666" y="120000"/>
                  </a:moveTo>
                  <a:cubicBezTo>
                    <a:pt x="50000" y="117725"/>
                    <a:pt x="46666" y="115450"/>
                    <a:pt x="43333" y="113175"/>
                  </a:cubicBezTo>
                  <a:cubicBezTo>
                    <a:pt x="26666" y="100473"/>
                    <a:pt x="16666" y="87962"/>
                    <a:pt x="16666" y="75450"/>
                  </a:cubicBezTo>
                  <a:cubicBezTo>
                    <a:pt x="16666" y="62748"/>
                    <a:pt x="26666" y="50236"/>
                    <a:pt x="43333" y="37535"/>
                  </a:cubicBezTo>
                  <a:cubicBezTo>
                    <a:pt x="50000" y="31279"/>
                    <a:pt x="60000" y="25023"/>
                    <a:pt x="73333" y="18767"/>
                  </a:cubicBezTo>
                  <a:cubicBezTo>
                    <a:pt x="86666" y="12511"/>
                    <a:pt x="100000" y="6255"/>
                    <a:pt x="120000" y="0"/>
                  </a:cubicBezTo>
                  <a:cubicBezTo>
                    <a:pt x="116666" y="0"/>
                    <a:pt x="116666" y="0"/>
                    <a:pt x="116666" y="0"/>
                  </a:cubicBezTo>
                  <a:cubicBezTo>
                    <a:pt x="96666" y="6255"/>
                    <a:pt x="80000" y="12511"/>
                    <a:pt x="66666" y="18767"/>
                  </a:cubicBezTo>
                  <a:cubicBezTo>
                    <a:pt x="53333" y="25023"/>
                    <a:pt x="43333" y="31279"/>
                    <a:pt x="33333" y="37535"/>
                  </a:cubicBezTo>
                  <a:cubicBezTo>
                    <a:pt x="13333" y="50047"/>
                    <a:pt x="3333" y="62748"/>
                    <a:pt x="3333" y="75450"/>
                  </a:cubicBezTo>
                  <a:cubicBezTo>
                    <a:pt x="0" y="87393"/>
                    <a:pt x="6666" y="99526"/>
                    <a:pt x="23333" y="111658"/>
                  </a:cubicBezTo>
                  <a:cubicBezTo>
                    <a:pt x="33333" y="114312"/>
                    <a:pt x="43333" y="117156"/>
                    <a:pt x="53333" y="119810"/>
                  </a:cubicBezTo>
                  <a:cubicBezTo>
                    <a:pt x="53333" y="119810"/>
                    <a:pt x="56666" y="120000"/>
                    <a:pt x="56666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09" name="Shape 109"/>
            <p:cNvSpPr/>
            <p:nvPr/>
          </p:nvSpPr>
          <p:spPr>
            <a:xfrm>
              <a:off x="988191776" y="2059237397"/>
              <a:ext cx="122214497" cy="88246249"/>
            </a:xfrm>
            <a:custGeom>
              <a:pathLst>
                <a:path extrusionOk="0" h="120000" w="120000">
                  <a:moveTo>
                    <a:pt x="94285" y="120000"/>
                  </a:moveTo>
                  <a:cubicBezTo>
                    <a:pt x="119999" y="120000"/>
                    <a:pt x="119999" y="120000"/>
                    <a:pt x="119999" y="120000"/>
                  </a:cubicBezTo>
                  <a:cubicBezTo>
                    <a:pt x="77142" y="81355"/>
                    <a:pt x="38571" y="40677"/>
                    <a:pt x="0" y="0"/>
                  </a:cubicBezTo>
                  <a:cubicBezTo>
                    <a:pt x="25714" y="40677"/>
                    <a:pt x="55714" y="81355"/>
                    <a:pt x="94285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10" name="Shape 110"/>
            <p:cNvSpPr/>
            <p:nvPr/>
          </p:nvSpPr>
          <p:spPr>
            <a:xfrm>
              <a:off x="432988839" y="1287234398"/>
              <a:ext cx="75075174" cy="160283843"/>
            </a:xfrm>
            <a:custGeom>
              <a:pathLst>
                <a:path extrusionOk="0" h="120000" w="120000">
                  <a:moveTo>
                    <a:pt x="28235" y="60560"/>
                  </a:moveTo>
                  <a:cubicBezTo>
                    <a:pt x="56470" y="80747"/>
                    <a:pt x="91764" y="99813"/>
                    <a:pt x="120000" y="120000"/>
                  </a:cubicBezTo>
                  <a:cubicBezTo>
                    <a:pt x="98823" y="96448"/>
                    <a:pt x="84705" y="72897"/>
                    <a:pt x="70588" y="49345"/>
                  </a:cubicBezTo>
                  <a:cubicBezTo>
                    <a:pt x="70588" y="49345"/>
                    <a:pt x="63529" y="48224"/>
                    <a:pt x="63529" y="48224"/>
                  </a:cubicBezTo>
                  <a:cubicBezTo>
                    <a:pt x="42352" y="32523"/>
                    <a:pt x="21176" y="15700"/>
                    <a:pt x="0" y="0"/>
                  </a:cubicBezTo>
                  <a:cubicBezTo>
                    <a:pt x="0" y="2242"/>
                    <a:pt x="0" y="5607"/>
                    <a:pt x="0" y="8971"/>
                  </a:cubicBezTo>
                  <a:cubicBezTo>
                    <a:pt x="7058" y="25794"/>
                    <a:pt x="21176" y="43738"/>
                    <a:pt x="28235" y="6056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11" name="Shape 111"/>
            <p:cNvSpPr/>
            <p:nvPr/>
          </p:nvSpPr>
          <p:spPr>
            <a:xfrm>
              <a:off x="862485479" y="985876998"/>
              <a:ext cx="1284998167" cy="851244322"/>
            </a:xfrm>
            <a:custGeom>
              <a:pathLst>
                <a:path extrusionOk="0" h="120000" w="120000">
                  <a:moveTo>
                    <a:pt x="3265" y="116830"/>
                  </a:moveTo>
                  <a:cubicBezTo>
                    <a:pt x="3673" y="105845"/>
                    <a:pt x="7755" y="94647"/>
                    <a:pt x="14285" y="83873"/>
                  </a:cubicBezTo>
                  <a:cubicBezTo>
                    <a:pt x="20816" y="73309"/>
                    <a:pt x="29795" y="62957"/>
                    <a:pt x="40408" y="53239"/>
                  </a:cubicBezTo>
                  <a:cubicBezTo>
                    <a:pt x="50612" y="43309"/>
                    <a:pt x="62857" y="34014"/>
                    <a:pt x="76326" y="25140"/>
                  </a:cubicBezTo>
                  <a:cubicBezTo>
                    <a:pt x="82857" y="20704"/>
                    <a:pt x="89795" y="16267"/>
                    <a:pt x="97142" y="12253"/>
                  </a:cubicBezTo>
                  <a:cubicBezTo>
                    <a:pt x="100816" y="10140"/>
                    <a:pt x="104489" y="8028"/>
                    <a:pt x="108163" y="5915"/>
                  </a:cubicBezTo>
                  <a:cubicBezTo>
                    <a:pt x="111836" y="4014"/>
                    <a:pt x="115918" y="1901"/>
                    <a:pt x="120000" y="0"/>
                  </a:cubicBezTo>
                  <a:cubicBezTo>
                    <a:pt x="119591" y="0"/>
                    <a:pt x="119591" y="0"/>
                    <a:pt x="119591" y="0"/>
                  </a:cubicBezTo>
                  <a:cubicBezTo>
                    <a:pt x="115510" y="1901"/>
                    <a:pt x="111428" y="3802"/>
                    <a:pt x="107755" y="5704"/>
                  </a:cubicBezTo>
                  <a:cubicBezTo>
                    <a:pt x="104081" y="7816"/>
                    <a:pt x="100408" y="9929"/>
                    <a:pt x="96734" y="11830"/>
                  </a:cubicBezTo>
                  <a:cubicBezTo>
                    <a:pt x="88979" y="16056"/>
                    <a:pt x="82040" y="20281"/>
                    <a:pt x="75510" y="24718"/>
                  </a:cubicBezTo>
                  <a:cubicBezTo>
                    <a:pt x="61632" y="33591"/>
                    <a:pt x="49387" y="42887"/>
                    <a:pt x="38775" y="52605"/>
                  </a:cubicBezTo>
                  <a:cubicBezTo>
                    <a:pt x="27755" y="62535"/>
                    <a:pt x="18775" y="72887"/>
                    <a:pt x="12244" y="83661"/>
                  </a:cubicBezTo>
                  <a:cubicBezTo>
                    <a:pt x="5306" y="94014"/>
                    <a:pt x="1224" y="105000"/>
                    <a:pt x="0" y="115985"/>
                  </a:cubicBezTo>
                  <a:cubicBezTo>
                    <a:pt x="1224" y="117253"/>
                    <a:pt x="2040" y="118521"/>
                    <a:pt x="2857" y="120000"/>
                  </a:cubicBezTo>
                  <a:cubicBezTo>
                    <a:pt x="2857" y="118943"/>
                    <a:pt x="2857" y="117887"/>
                    <a:pt x="3265" y="11683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12" name="Shape 112"/>
            <p:cNvSpPr/>
            <p:nvPr/>
          </p:nvSpPr>
          <p:spPr>
            <a:xfrm>
              <a:off x="953273276" y="2068241797"/>
              <a:ext cx="109993604" cy="7924135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40754"/>
                    <a:pt x="57600" y="81509"/>
                    <a:pt x="9120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6800" y="81509"/>
                    <a:pt x="38400" y="40754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13" name="Shape 113"/>
            <p:cNvSpPr/>
            <p:nvPr/>
          </p:nvSpPr>
          <p:spPr>
            <a:xfrm>
              <a:off x="862485479" y="1847926997"/>
              <a:ext cx="125706341" cy="211310279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25531"/>
                    <a:pt x="8275" y="51063"/>
                    <a:pt x="28965" y="75744"/>
                  </a:cubicBezTo>
                  <a:cubicBezTo>
                    <a:pt x="45517" y="83404"/>
                    <a:pt x="57931" y="91914"/>
                    <a:pt x="74482" y="99574"/>
                  </a:cubicBezTo>
                  <a:cubicBezTo>
                    <a:pt x="91034" y="106382"/>
                    <a:pt x="103448" y="113191"/>
                    <a:pt x="120000" y="120000"/>
                  </a:cubicBezTo>
                  <a:cubicBezTo>
                    <a:pt x="115862" y="118297"/>
                    <a:pt x="115862" y="116595"/>
                    <a:pt x="111724" y="114893"/>
                  </a:cubicBezTo>
                  <a:cubicBezTo>
                    <a:pt x="66206" y="83404"/>
                    <a:pt x="41379" y="51063"/>
                    <a:pt x="33103" y="18723"/>
                  </a:cubicBezTo>
                  <a:cubicBezTo>
                    <a:pt x="28965" y="15319"/>
                    <a:pt x="20689" y="12765"/>
                    <a:pt x="16551" y="9361"/>
                  </a:cubicBezTo>
                  <a:cubicBezTo>
                    <a:pt x="8275" y="5957"/>
                    <a:pt x="4137" y="255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14" name="Shape 114"/>
            <p:cNvSpPr/>
            <p:nvPr/>
          </p:nvSpPr>
          <p:spPr>
            <a:xfrm>
              <a:off x="862485479" y="1808906397"/>
              <a:ext cx="34918429" cy="71437470"/>
            </a:xfrm>
            <a:custGeom>
              <a:pathLst>
                <a:path extrusionOk="0" h="120000" w="120000">
                  <a:moveTo>
                    <a:pt x="0" y="65000"/>
                  </a:moveTo>
                  <a:cubicBezTo>
                    <a:pt x="15000" y="72500"/>
                    <a:pt x="30000" y="82500"/>
                    <a:pt x="60000" y="92500"/>
                  </a:cubicBezTo>
                  <a:cubicBezTo>
                    <a:pt x="75000" y="102500"/>
                    <a:pt x="105000" y="110000"/>
                    <a:pt x="120000" y="120000"/>
                  </a:cubicBezTo>
                  <a:cubicBezTo>
                    <a:pt x="105000" y="95000"/>
                    <a:pt x="105000" y="70000"/>
                    <a:pt x="105000" y="47500"/>
                  </a:cubicBezTo>
                  <a:cubicBezTo>
                    <a:pt x="75000" y="30000"/>
                    <a:pt x="45000" y="15000"/>
                    <a:pt x="0" y="0"/>
                  </a:cubicBezTo>
                  <a:cubicBezTo>
                    <a:pt x="0" y="2500"/>
                    <a:pt x="0" y="7500"/>
                    <a:pt x="0" y="10000"/>
                  </a:cubicBezTo>
                  <a:cubicBezTo>
                    <a:pt x="0" y="27500"/>
                    <a:pt x="0" y="47500"/>
                    <a:pt x="0" y="65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15" name="Shape 115"/>
            <p:cNvSpPr/>
            <p:nvPr/>
          </p:nvSpPr>
          <p:spPr>
            <a:xfrm>
              <a:off x="892166478" y="1981196597"/>
              <a:ext cx="192051356" cy="166286979"/>
            </a:xfrm>
            <a:custGeom>
              <a:pathLst>
                <a:path extrusionOk="0" h="120000" w="120000">
                  <a:moveTo>
                    <a:pt x="30000" y="30270"/>
                  </a:moveTo>
                  <a:cubicBezTo>
                    <a:pt x="19090" y="20540"/>
                    <a:pt x="10909" y="9729"/>
                    <a:pt x="0" y="0"/>
                  </a:cubicBezTo>
                  <a:cubicBezTo>
                    <a:pt x="8181" y="17297"/>
                    <a:pt x="19090" y="35675"/>
                    <a:pt x="30000" y="52972"/>
                  </a:cubicBezTo>
                  <a:cubicBezTo>
                    <a:pt x="32727" y="56216"/>
                    <a:pt x="35454" y="59459"/>
                    <a:pt x="38181" y="62702"/>
                  </a:cubicBezTo>
                  <a:cubicBezTo>
                    <a:pt x="60000" y="82162"/>
                    <a:pt x="81818" y="101621"/>
                    <a:pt x="106363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5454" y="99459"/>
                    <a:pt x="76363" y="77837"/>
                    <a:pt x="60000" y="56216"/>
                  </a:cubicBezTo>
                  <a:cubicBezTo>
                    <a:pt x="49090" y="47567"/>
                    <a:pt x="40909" y="38918"/>
                    <a:pt x="30000" y="3027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116" name="Shape 116"/>
          <p:cNvSpPr/>
          <p:nvPr/>
        </p:nvSpPr>
        <p:spPr>
          <a:xfrm>
            <a:off x="0" y="0"/>
            <a:ext cx="182561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7" name="Shape 117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2589211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19" name="Shape 119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20" name="Shape 120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21" name="Shape 121"/>
          <p:cNvSpPr txBox="1"/>
          <p:nvPr>
            <p:ph idx="12" type="sldNum"/>
          </p:nvPr>
        </p:nvSpPr>
        <p:spPr>
          <a:xfrm>
            <a:off x="531812" y="78740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Shape 123"/>
          <p:cNvGrpSpPr/>
          <p:nvPr/>
        </p:nvGrpSpPr>
        <p:grpSpPr>
          <a:xfrm>
            <a:off x="0" y="228599"/>
            <a:ext cx="2851150" cy="6638925"/>
            <a:chOff x="0" y="0"/>
            <a:chExt cx="2147483647" cy="2147483647"/>
          </a:xfrm>
        </p:grpSpPr>
        <p:sp>
          <p:nvSpPr>
            <p:cNvPr id="124" name="Shape 124"/>
            <p:cNvSpPr/>
            <p:nvPr/>
          </p:nvSpPr>
          <p:spPr>
            <a:xfrm>
              <a:off x="0" y="759034766"/>
              <a:ext cx="75793541" cy="202570006"/>
            </a:xfrm>
            <a:custGeom>
              <a:pathLst>
                <a:path extrusionOk="0" h="120000" w="120000">
                  <a:moveTo>
                    <a:pt x="120000" y="120000"/>
                  </a:moveTo>
                  <a:cubicBezTo>
                    <a:pt x="109090" y="103235"/>
                    <a:pt x="103636" y="87352"/>
                    <a:pt x="92727" y="70588"/>
                  </a:cubicBezTo>
                  <a:cubicBezTo>
                    <a:pt x="60000" y="47647"/>
                    <a:pt x="32727" y="23823"/>
                    <a:pt x="0" y="0"/>
                  </a:cubicBezTo>
                  <a:cubicBezTo>
                    <a:pt x="0" y="30882"/>
                    <a:pt x="0" y="30882"/>
                    <a:pt x="0" y="30882"/>
                  </a:cubicBezTo>
                  <a:cubicBezTo>
                    <a:pt x="32727" y="56470"/>
                    <a:pt x="70909" y="82941"/>
                    <a:pt x="109090" y="109411"/>
                  </a:cubicBezTo>
                  <a:cubicBezTo>
                    <a:pt x="109090" y="112941"/>
                    <a:pt x="114545" y="116470"/>
                    <a:pt x="12000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25" name="Shape 125"/>
            <p:cNvSpPr/>
            <p:nvPr/>
          </p:nvSpPr>
          <p:spPr>
            <a:xfrm>
              <a:off x="96847759" y="947135558"/>
              <a:ext cx="487044128" cy="751197111"/>
            </a:xfrm>
            <a:custGeom>
              <a:pathLst>
                <a:path extrusionOk="0" h="120000" w="120000">
                  <a:moveTo>
                    <a:pt x="73714" y="83333"/>
                  </a:moveTo>
                  <a:cubicBezTo>
                    <a:pt x="88285" y="95714"/>
                    <a:pt x="102857" y="107857"/>
                    <a:pt x="119142" y="120000"/>
                  </a:cubicBezTo>
                  <a:cubicBezTo>
                    <a:pt x="119142" y="117857"/>
                    <a:pt x="119142" y="115952"/>
                    <a:pt x="120000" y="113809"/>
                  </a:cubicBezTo>
                  <a:cubicBezTo>
                    <a:pt x="106285" y="103571"/>
                    <a:pt x="93428" y="93095"/>
                    <a:pt x="81428" y="82619"/>
                  </a:cubicBezTo>
                  <a:cubicBezTo>
                    <a:pt x="49714" y="55476"/>
                    <a:pt x="23142" y="27857"/>
                    <a:pt x="0" y="0"/>
                  </a:cubicBezTo>
                  <a:cubicBezTo>
                    <a:pt x="1714" y="4761"/>
                    <a:pt x="3428" y="9761"/>
                    <a:pt x="5142" y="14523"/>
                  </a:cubicBezTo>
                  <a:cubicBezTo>
                    <a:pt x="25714" y="37619"/>
                    <a:pt x="48000" y="60714"/>
                    <a:pt x="73714" y="83333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26" name="Shape 126"/>
            <p:cNvSpPr/>
            <p:nvPr/>
          </p:nvSpPr>
          <p:spPr>
            <a:xfrm>
              <a:off x="607752319" y="1688083326"/>
              <a:ext cx="458972457" cy="459399836"/>
            </a:xfrm>
            <a:custGeom>
              <a:pathLst>
                <a:path extrusionOk="0" h="120000" w="120000">
                  <a:moveTo>
                    <a:pt x="7272" y="8571"/>
                  </a:moveTo>
                  <a:cubicBezTo>
                    <a:pt x="4545" y="5844"/>
                    <a:pt x="1818" y="3116"/>
                    <a:pt x="0" y="0"/>
                  </a:cubicBezTo>
                  <a:cubicBezTo>
                    <a:pt x="0" y="3896"/>
                    <a:pt x="0" y="7402"/>
                    <a:pt x="0" y="11298"/>
                  </a:cubicBezTo>
                  <a:cubicBezTo>
                    <a:pt x="19090" y="33116"/>
                    <a:pt x="40000" y="54545"/>
                    <a:pt x="61818" y="75584"/>
                  </a:cubicBezTo>
                  <a:cubicBezTo>
                    <a:pt x="77272" y="90389"/>
                    <a:pt x="94545" y="105194"/>
                    <a:pt x="111818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2727" y="104805"/>
                    <a:pt x="85454" y="89610"/>
                    <a:pt x="70000" y="74025"/>
                  </a:cubicBezTo>
                  <a:cubicBezTo>
                    <a:pt x="47272" y="52597"/>
                    <a:pt x="26363" y="30779"/>
                    <a:pt x="7272" y="8571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27" name="Shape 127"/>
            <p:cNvSpPr/>
            <p:nvPr/>
          </p:nvSpPr>
          <p:spPr>
            <a:xfrm>
              <a:off x="722846222" y="2029920511"/>
              <a:ext cx="129129734" cy="117563135"/>
            </a:xfrm>
            <a:custGeom>
              <a:pathLst>
                <a:path extrusionOk="0" h="120000" w="120000">
                  <a:moveTo>
                    <a:pt x="90810" y="120000"/>
                  </a:move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7837" y="80506"/>
                    <a:pt x="38918" y="41012"/>
                    <a:pt x="0" y="0"/>
                  </a:cubicBezTo>
                  <a:cubicBezTo>
                    <a:pt x="25945" y="41012"/>
                    <a:pt x="55135" y="80506"/>
                    <a:pt x="9081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28" name="Shape 128"/>
            <p:cNvSpPr/>
            <p:nvPr/>
          </p:nvSpPr>
          <p:spPr>
            <a:xfrm>
              <a:off x="75793521" y="961604757"/>
              <a:ext cx="618981007" cy="1076755964"/>
            </a:xfrm>
            <a:custGeom>
              <a:pathLst>
                <a:path extrusionOk="0" h="120000" w="120000">
                  <a:moveTo>
                    <a:pt x="109213" y="109695"/>
                  </a:moveTo>
                  <a:cubicBezTo>
                    <a:pt x="97752" y="102714"/>
                    <a:pt x="87640" y="95734"/>
                    <a:pt x="78202" y="88753"/>
                  </a:cubicBezTo>
                  <a:cubicBezTo>
                    <a:pt x="56629" y="72631"/>
                    <a:pt x="39775" y="56011"/>
                    <a:pt x="26966" y="39224"/>
                  </a:cubicBezTo>
                  <a:cubicBezTo>
                    <a:pt x="19550" y="29085"/>
                    <a:pt x="13483" y="18781"/>
                    <a:pt x="8089" y="8476"/>
                  </a:cubicBezTo>
                  <a:cubicBezTo>
                    <a:pt x="5393" y="5650"/>
                    <a:pt x="2696" y="2825"/>
                    <a:pt x="0" y="0"/>
                  </a:cubicBezTo>
                  <a:cubicBezTo>
                    <a:pt x="5393" y="13130"/>
                    <a:pt x="12808" y="26426"/>
                    <a:pt x="22247" y="39390"/>
                  </a:cubicBezTo>
                  <a:cubicBezTo>
                    <a:pt x="34382" y="56343"/>
                    <a:pt x="51235" y="72963"/>
                    <a:pt x="72134" y="89252"/>
                  </a:cubicBezTo>
                  <a:cubicBezTo>
                    <a:pt x="82921" y="97396"/>
                    <a:pt x="95056" y="105373"/>
                    <a:pt x="107865" y="113185"/>
                  </a:cubicBezTo>
                  <a:cubicBezTo>
                    <a:pt x="111910" y="115512"/>
                    <a:pt x="115955" y="117673"/>
                    <a:pt x="120000" y="120000"/>
                  </a:cubicBezTo>
                  <a:cubicBezTo>
                    <a:pt x="118651" y="119168"/>
                    <a:pt x="117977" y="118504"/>
                    <a:pt x="117303" y="117673"/>
                  </a:cubicBezTo>
                  <a:cubicBezTo>
                    <a:pt x="113932" y="115013"/>
                    <a:pt x="111235" y="112354"/>
                    <a:pt x="109213" y="109695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29" name="Shape 129"/>
            <p:cNvSpPr/>
            <p:nvPr/>
          </p:nvSpPr>
          <p:spPr>
            <a:xfrm>
              <a:off x="16843078" y="0"/>
              <a:ext cx="80004732" cy="947135426"/>
            </a:xfrm>
            <a:custGeom>
              <a:pathLst>
                <a:path extrusionOk="0" h="120000" w="120000">
                  <a:moveTo>
                    <a:pt x="57391" y="109039"/>
                  </a:moveTo>
                  <a:cubicBezTo>
                    <a:pt x="62608" y="109795"/>
                    <a:pt x="62608" y="110551"/>
                    <a:pt x="62608" y="111307"/>
                  </a:cubicBezTo>
                  <a:cubicBezTo>
                    <a:pt x="78260" y="113952"/>
                    <a:pt x="99130" y="116598"/>
                    <a:pt x="114782" y="119433"/>
                  </a:cubicBezTo>
                  <a:cubicBezTo>
                    <a:pt x="114782" y="119622"/>
                    <a:pt x="114782" y="119811"/>
                    <a:pt x="120000" y="120000"/>
                  </a:cubicBezTo>
                  <a:cubicBezTo>
                    <a:pt x="109565" y="116220"/>
                    <a:pt x="99130" y="112629"/>
                    <a:pt x="88695" y="108850"/>
                  </a:cubicBezTo>
                  <a:cubicBezTo>
                    <a:pt x="46956" y="89574"/>
                    <a:pt x="26086" y="70299"/>
                    <a:pt x="26086" y="50834"/>
                  </a:cubicBezTo>
                  <a:cubicBezTo>
                    <a:pt x="31304" y="33826"/>
                    <a:pt x="46956" y="17007"/>
                    <a:pt x="78260" y="0"/>
                  </a:cubicBezTo>
                  <a:cubicBezTo>
                    <a:pt x="62608" y="0"/>
                    <a:pt x="62608" y="0"/>
                    <a:pt x="62608" y="0"/>
                  </a:cubicBezTo>
                  <a:cubicBezTo>
                    <a:pt x="26086" y="16818"/>
                    <a:pt x="10434" y="33826"/>
                    <a:pt x="5217" y="50834"/>
                  </a:cubicBezTo>
                  <a:cubicBezTo>
                    <a:pt x="0" y="70299"/>
                    <a:pt x="15652" y="89574"/>
                    <a:pt x="57391" y="10903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30" name="Shape 130"/>
            <p:cNvSpPr/>
            <p:nvPr/>
          </p:nvSpPr>
          <p:spPr>
            <a:xfrm>
              <a:off x="58950439" y="878406361"/>
              <a:ext cx="58950532" cy="159765214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4117" y="21308"/>
                    <a:pt x="21176" y="41495"/>
                    <a:pt x="35294" y="62803"/>
                  </a:cubicBezTo>
                  <a:cubicBezTo>
                    <a:pt x="63529" y="81869"/>
                    <a:pt x="91764" y="100934"/>
                    <a:pt x="120000" y="120000"/>
                  </a:cubicBezTo>
                  <a:cubicBezTo>
                    <a:pt x="105882" y="97570"/>
                    <a:pt x="91764" y="74018"/>
                    <a:pt x="77647" y="51588"/>
                  </a:cubicBezTo>
                  <a:cubicBezTo>
                    <a:pt x="70588" y="50467"/>
                    <a:pt x="70588" y="49345"/>
                    <a:pt x="70588" y="48224"/>
                  </a:cubicBezTo>
                  <a:cubicBezTo>
                    <a:pt x="49411" y="31401"/>
                    <a:pt x="21176" y="15700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31" name="Shape 131"/>
            <p:cNvSpPr/>
            <p:nvPr/>
          </p:nvSpPr>
          <p:spPr>
            <a:xfrm>
              <a:off x="579680618" y="1698332525"/>
              <a:ext cx="143165569" cy="33158780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16756"/>
                    <a:pt x="5853" y="33513"/>
                    <a:pt x="14634" y="50270"/>
                  </a:cubicBezTo>
                  <a:cubicBezTo>
                    <a:pt x="23414" y="63243"/>
                    <a:pt x="35121" y="76756"/>
                    <a:pt x="49756" y="89729"/>
                  </a:cubicBezTo>
                  <a:cubicBezTo>
                    <a:pt x="55609" y="92972"/>
                    <a:pt x="64390" y="96216"/>
                    <a:pt x="70243" y="99459"/>
                  </a:cubicBezTo>
                  <a:cubicBezTo>
                    <a:pt x="87804" y="106486"/>
                    <a:pt x="102439" y="112972"/>
                    <a:pt x="120000" y="120000"/>
                  </a:cubicBezTo>
                  <a:cubicBezTo>
                    <a:pt x="117073" y="118378"/>
                    <a:pt x="114146" y="116216"/>
                    <a:pt x="111219" y="114594"/>
                  </a:cubicBezTo>
                  <a:cubicBezTo>
                    <a:pt x="76097" y="92972"/>
                    <a:pt x="52682" y="71351"/>
                    <a:pt x="38048" y="49729"/>
                  </a:cubicBezTo>
                  <a:cubicBezTo>
                    <a:pt x="32195" y="36756"/>
                    <a:pt x="26341" y="24324"/>
                    <a:pt x="23414" y="11891"/>
                  </a:cubicBezTo>
                  <a:cubicBezTo>
                    <a:pt x="23414" y="11351"/>
                    <a:pt x="20487" y="10810"/>
                    <a:pt x="20487" y="9729"/>
                  </a:cubicBezTo>
                  <a:cubicBezTo>
                    <a:pt x="14634" y="6486"/>
                    <a:pt x="5853" y="3243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32" name="Shape 132"/>
            <p:cNvSpPr/>
            <p:nvPr/>
          </p:nvSpPr>
          <p:spPr>
            <a:xfrm>
              <a:off x="583891068" y="378612958"/>
              <a:ext cx="1563592578" cy="1309470370"/>
            </a:xfrm>
            <a:custGeom>
              <a:pathLst>
                <a:path extrusionOk="0" h="120000" w="120000">
                  <a:moveTo>
                    <a:pt x="1866" y="116719"/>
                  </a:moveTo>
                  <a:cubicBezTo>
                    <a:pt x="2666" y="105512"/>
                    <a:pt x="6933" y="94441"/>
                    <a:pt x="13333" y="83781"/>
                  </a:cubicBezTo>
                  <a:cubicBezTo>
                    <a:pt x="20000" y="73120"/>
                    <a:pt x="29066" y="62870"/>
                    <a:pt x="39733" y="53029"/>
                  </a:cubicBezTo>
                  <a:cubicBezTo>
                    <a:pt x="50400" y="43189"/>
                    <a:pt x="62666" y="33895"/>
                    <a:pt x="76000" y="25011"/>
                  </a:cubicBezTo>
                  <a:cubicBezTo>
                    <a:pt x="82666" y="20637"/>
                    <a:pt x="89866" y="16264"/>
                    <a:pt x="97066" y="12164"/>
                  </a:cubicBezTo>
                  <a:cubicBezTo>
                    <a:pt x="100800" y="10113"/>
                    <a:pt x="104533" y="7927"/>
                    <a:pt x="108266" y="6013"/>
                  </a:cubicBezTo>
                  <a:cubicBezTo>
                    <a:pt x="112266" y="3963"/>
                    <a:pt x="116000" y="2050"/>
                    <a:pt x="120000" y="136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115733" y="1913"/>
                    <a:pt x="112000" y="3826"/>
                    <a:pt x="108000" y="5876"/>
                  </a:cubicBezTo>
                  <a:cubicBezTo>
                    <a:pt x="104266" y="7790"/>
                    <a:pt x="100533" y="9840"/>
                    <a:pt x="96800" y="12027"/>
                  </a:cubicBezTo>
                  <a:cubicBezTo>
                    <a:pt x="89333" y="16127"/>
                    <a:pt x="82133" y="20364"/>
                    <a:pt x="75466" y="24738"/>
                  </a:cubicBezTo>
                  <a:cubicBezTo>
                    <a:pt x="61866" y="33621"/>
                    <a:pt x="49333" y="42915"/>
                    <a:pt x="38666" y="52756"/>
                  </a:cubicBezTo>
                  <a:cubicBezTo>
                    <a:pt x="27733" y="62460"/>
                    <a:pt x="18666" y="72847"/>
                    <a:pt x="12000" y="83507"/>
                  </a:cubicBezTo>
                  <a:cubicBezTo>
                    <a:pt x="5066" y="94305"/>
                    <a:pt x="800" y="105375"/>
                    <a:pt x="0" y="116719"/>
                  </a:cubicBezTo>
                  <a:cubicBezTo>
                    <a:pt x="0" y="116993"/>
                    <a:pt x="0" y="117129"/>
                    <a:pt x="0" y="117403"/>
                  </a:cubicBezTo>
                  <a:cubicBezTo>
                    <a:pt x="533" y="118223"/>
                    <a:pt x="1066" y="119179"/>
                    <a:pt x="1866" y="120000"/>
                  </a:cubicBezTo>
                  <a:cubicBezTo>
                    <a:pt x="1866" y="118906"/>
                    <a:pt x="1866" y="117813"/>
                    <a:pt x="1866" y="11671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33" name="Shape 133"/>
            <p:cNvSpPr/>
            <p:nvPr/>
          </p:nvSpPr>
          <p:spPr>
            <a:xfrm>
              <a:off x="694774472" y="2038360710"/>
              <a:ext cx="122112250" cy="109122718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39452"/>
                    <a:pt x="54857" y="80547"/>
                    <a:pt x="89142" y="119999"/>
                  </a:cubicBezTo>
                  <a:cubicBezTo>
                    <a:pt x="120000" y="119999"/>
                    <a:pt x="120000" y="119999"/>
                    <a:pt x="120000" y="119999"/>
                  </a:cubicBezTo>
                  <a:cubicBezTo>
                    <a:pt x="78857" y="80547"/>
                    <a:pt x="37714" y="39452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34" name="Shape 134"/>
            <p:cNvSpPr/>
            <p:nvPr/>
          </p:nvSpPr>
          <p:spPr>
            <a:xfrm>
              <a:off x="579680618" y="1659747827"/>
              <a:ext cx="28071682" cy="71743728"/>
            </a:xfrm>
            <a:custGeom>
              <a:pathLst>
                <a:path extrusionOk="0" h="120000" w="120000">
                  <a:moveTo>
                    <a:pt x="105000" y="110000"/>
                  </a:moveTo>
                  <a:cubicBezTo>
                    <a:pt x="105000" y="115000"/>
                    <a:pt x="120000" y="117500"/>
                    <a:pt x="120000" y="120000"/>
                  </a:cubicBezTo>
                  <a:cubicBezTo>
                    <a:pt x="120000" y="95000"/>
                    <a:pt x="120000" y="72500"/>
                    <a:pt x="120000" y="47500"/>
                  </a:cubicBezTo>
                  <a:cubicBezTo>
                    <a:pt x="75000" y="32500"/>
                    <a:pt x="45000" y="15000"/>
                    <a:pt x="15000" y="0"/>
                  </a:cubicBezTo>
                  <a:cubicBezTo>
                    <a:pt x="0" y="22500"/>
                    <a:pt x="0" y="42500"/>
                    <a:pt x="0" y="65000"/>
                  </a:cubicBezTo>
                  <a:cubicBezTo>
                    <a:pt x="30000" y="80000"/>
                    <a:pt x="75000" y="95000"/>
                    <a:pt x="105000" y="11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35" name="Shape 135"/>
            <p:cNvSpPr/>
            <p:nvPr/>
          </p:nvSpPr>
          <p:spPr>
            <a:xfrm>
              <a:off x="640034320" y="1946118914"/>
              <a:ext cx="179658754" cy="201364211"/>
            </a:xfrm>
            <a:custGeom>
              <a:pathLst>
                <a:path extrusionOk="0" h="120000" w="120000">
                  <a:moveTo>
                    <a:pt x="16153" y="16000"/>
                  </a:moveTo>
                  <a:cubicBezTo>
                    <a:pt x="11538" y="10666"/>
                    <a:pt x="4615" y="5333"/>
                    <a:pt x="0" y="0"/>
                  </a:cubicBezTo>
                  <a:cubicBezTo>
                    <a:pt x="6923" y="14222"/>
                    <a:pt x="16153" y="28444"/>
                    <a:pt x="27692" y="42666"/>
                  </a:cubicBezTo>
                  <a:cubicBezTo>
                    <a:pt x="30000" y="47111"/>
                    <a:pt x="32307" y="50666"/>
                    <a:pt x="36923" y="55111"/>
                  </a:cubicBezTo>
                  <a:cubicBezTo>
                    <a:pt x="62307" y="76444"/>
                    <a:pt x="90000" y="98666"/>
                    <a:pt x="117692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4615" y="96888"/>
                    <a:pt x="73846" y="73777"/>
                    <a:pt x="55384" y="49777"/>
                  </a:cubicBezTo>
                  <a:cubicBezTo>
                    <a:pt x="41538" y="38222"/>
                    <a:pt x="30000" y="27555"/>
                    <a:pt x="16153" y="16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grpSp>
        <p:nvGrpSpPr>
          <p:cNvPr id="136" name="Shape 136"/>
          <p:cNvGrpSpPr/>
          <p:nvPr/>
        </p:nvGrpSpPr>
        <p:grpSpPr>
          <a:xfrm>
            <a:off x="26986" y="0"/>
            <a:ext cx="2357437" cy="6853237"/>
            <a:chOff x="0" y="0"/>
            <a:chExt cx="2147483647" cy="2147483647"/>
          </a:xfrm>
        </p:grpSpPr>
        <p:sp>
          <p:nvSpPr>
            <p:cNvPr id="137" name="Shape 137"/>
            <p:cNvSpPr/>
            <p:nvPr/>
          </p:nvSpPr>
          <p:spPr>
            <a:xfrm>
              <a:off x="0" y="0"/>
              <a:ext cx="450447728" cy="1378919859"/>
            </a:xfrm>
            <a:custGeom>
              <a:pathLst>
                <a:path extrusionOk="0" h="120000" w="120000">
                  <a:moveTo>
                    <a:pt x="8155" y="27391"/>
                  </a:moveTo>
                  <a:cubicBezTo>
                    <a:pt x="12815" y="37565"/>
                    <a:pt x="19805" y="47869"/>
                    <a:pt x="30291" y="58043"/>
                  </a:cubicBezTo>
                  <a:cubicBezTo>
                    <a:pt x="39611" y="68217"/>
                    <a:pt x="51262" y="78391"/>
                    <a:pt x="66407" y="88565"/>
                  </a:cubicBezTo>
                  <a:cubicBezTo>
                    <a:pt x="80388" y="98739"/>
                    <a:pt x="97864" y="108782"/>
                    <a:pt x="117669" y="118826"/>
                  </a:cubicBezTo>
                  <a:cubicBezTo>
                    <a:pt x="118834" y="119217"/>
                    <a:pt x="120000" y="119608"/>
                    <a:pt x="120000" y="120000"/>
                  </a:cubicBezTo>
                  <a:cubicBezTo>
                    <a:pt x="118834" y="118043"/>
                    <a:pt x="116504" y="115956"/>
                    <a:pt x="115339" y="114000"/>
                  </a:cubicBezTo>
                  <a:cubicBezTo>
                    <a:pt x="115339" y="113608"/>
                    <a:pt x="115339" y="113217"/>
                    <a:pt x="115339" y="112956"/>
                  </a:cubicBezTo>
                  <a:cubicBezTo>
                    <a:pt x="99029" y="104739"/>
                    <a:pt x="85048" y="96652"/>
                    <a:pt x="73398" y="88434"/>
                  </a:cubicBezTo>
                  <a:cubicBezTo>
                    <a:pt x="58252" y="78260"/>
                    <a:pt x="45436" y="68217"/>
                    <a:pt x="34951" y="57913"/>
                  </a:cubicBezTo>
                  <a:cubicBezTo>
                    <a:pt x="24466" y="47739"/>
                    <a:pt x="16310" y="37565"/>
                    <a:pt x="10485" y="27260"/>
                  </a:cubicBezTo>
                  <a:cubicBezTo>
                    <a:pt x="8155" y="22173"/>
                    <a:pt x="5825" y="17086"/>
                    <a:pt x="3495" y="12000"/>
                  </a:cubicBezTo>
                  <a:cubicBezTo>
                    <a:pt x="2330" y="7956"/>
                    <a:pt x="1165" y="4043"/>
                    <a:pt x="116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043"/>
                    <a:pt x="1165" y="7956"/>
                    <a:pt x="1165" y="12000"/>
                  </a:cubicBezTo>
                  <a:cubicBezTo>
                    <a:pt x="3495" y="17086"/>
                    <a:pt x="4660" y="22173"/>
                    <a:pt x="8155" y="2739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38" name="Shape 138"/>
            <p:cNvSpPr/>
            <p:nvPr/>
          </p:nvSpPr>
          <p:spPr>
            <a:xfrm>
              <a:off x="476637488" y="1352668298"/>
              <a:ext cx="385849172" cy="495258681"/>
            </a:xfrm>
            <a:custGeom>
              <a:pathLst>
                <a:path extrusionOk="0" h="120000" w="120000">
                  <a:moveTo>
                    <a:pt x="72272" y="83272"/>
                  </a:moveTo>
                  <a:cubicBezTo>
                    <a:pt x="87272" y="95636"/>
                    <a:pt x="102272" y="108000"/>
                    <a:pt x="120000" y="120000"/>
                  </a:cubicBezTo>
                  <a:cubicBezTo>
                    <a:pt x="120000" y="117454"/>
                    <a:pt x="120000" y="114545"/>
                    <a:pt x="120000" y="112000"/>
                  </a:cubicBezTo>
                  <a:cubicBezTo>
                    <a:pt x="120000" y="111636"/>
                    <a:pt x="120000" y="110909"/>
                    <a:pt x="120000" y="110545"/>
                  </a:cubicBezTo>
                  <a:cubicBezTo>
                    <a:pt x="107727" y="101090"/>
                    <a:pt x="95454" y="91636"/>
                    <a:pt x="84545" y="82181"/>
                  </a:cubicBezTo>
                  <a:cubicBezTo>
                    <a:pt x="51818" y="55272"/>
                    <a:pt x="23181" y="27636"/>
                    <a:pt x="0" y="0"/>
                  </a:cubicBezTo>
                  <a:cubicBezTo>
                    <a:pt x="2727" y="7636"/>
                    <a:pt x="5454" y="15272"/>
                    <a:pt x="9545" y="22909"/>
                  </a:cubicBezTo>
                  <a:cubicBezTo>
                    <a:pt x="28636" y="43272"/>
                    <a:pt x="49090" y="63272"/>
                    <a:pt x="72272" y="832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39" name="Shape 139"/>
            <p:cNvSpPr/>
            <p:nvPr/>
          </p:nvSpPr>
          <p:spPr>
            <a:xfrm>
              <a:off x="892166478" y="1837121397"/>
              <a:ext cx="392832860" cy="310362166"/>
            </a:xfrm>
            <a:custGeom>
              <a:pathLst>
                <a:path extrusionOk="0" h="120000" w="120000">
                  <a:moveTo>
                    <a:pt x="8000" y="8695"/>
                  </a:moveTo>
                  <a:cubicBezTo>
                    <a:pt x="5333" y="5797"/>
                    <a:pt x="2666" y="2898"/>
                    <a:pt x="0" y="0"/>
                  </a:cubicBezTo>
                  <a:cubicBezTo>
                    <a:pt x="0" y="5217"/>
                    <a:pt x="0" y="11014"/>
                    <a:pt x="1333" y="16811"/>
                  </a:cubicBezTo>
                  <a:cubicBezTo>
                    <a:pt x="18666" y="35942"/>
                    <a:pt x="36000" y="55072"/>
                    <a:pt x="56000" y="73623"/>
                  </a:cubicBezTo>
                  <a:cubicBezTo>
                    <a:pt x="72000" y="89275"/>
                    <a:pt x="89333" y="104927"/>
                    <a:pt x="106666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1333" y="104347"/>
                    <a:pt x="84000" y="88115"/>
                    <a:pt x="66666" y="71304"/>
                  </a:cubicBezTo>
                  <a:cubicBezTo>
                    <a:pt x="45333" y="51014"/>
                    <a:pt x="26666" y="29565"/>
                    <a:pt x="8000" y="869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40" name="Shape 140"/>
            <p:cNvSpPr/>
            <p:nvPr/>
          </p:nvSpPr>
          <p:spPr>
            <a:xfrm>
              <a:off x="450448039" y="1367676398"/>
              <a:ext cx="502825365" cy="700565871"/>
            </a:xfrm>
            <a:custGeom>
              <a:pathLst>
                <a:path extrusionOk="0" h="120000" w="120000">
                  <a:moveTo>
                    <a:pt x="105391" y="105096"/>
                  </a:moveTo>
                  <a:cubicBezTo>
                    <a:pt x="97043" y="99700"/>
                    <a:pt x="88695" y="94047"/>
                    <a:pt x="81391" y="88394"/>
                  </a:cubicBezTo>
                  <a:cubicBezTo>
                    <a:pt x="59478" y="72205"/>
                    <a:pt x="42782" y="55503"/>
                    <a:pt x="30260" y="38800"/>
                  </a:cubicBezTo>
                  <a:cubicBezTo>
                    <a:pt x="22956" y="30578"/>
                    <a:pt x="17739" y="22098"/>
                    <a:pt x="13565" y="13618"/>
                  </a:cubicBezTo>
                  <a:cubicBezTo>
                    <a:pt x="9391" y="8993"/>
                    <a:pt x="4173" y="4625"/>
                    <a:pt x="0" y="0"/>
                  </a:cubicBezTo>
                  <a:cubicBezTo>
                    <a:pt x="5217" y="13104"/>
                    <a:pt x="12521" y="26209"/>
                    <a:pt x="21913" y="39057"/>
                  </a:cubicBezTo>
                  <a:cubicBezTo>
                    <a:pt x="34434" y="56017"/>
                    <a:pt x="51130" y="72719"/>
                    <a:pt x="72000" y="89164"/>
                  </a:cubicBezTo>
                  <a:cubicBezTo>
                    <a:pt x="82434" y="97130"/>
                    <a:pt x="93913" y="105353"/>
                    <a:pt x="107478" y="113319"/>
                  </a:cubicBezTo>
                  <a:cubicBezTo>
                    <a:pt x="111652" y="115374"/>
                    <a:pt x="115826" y="117687"/>
                    <a:pt x="120000" y="119999"/>
                  </a:cubicBezTo>
                  <a:cubicBezTo>
                    <a:pt x="118956" y="119229"/>
                    <a:pt x="117913" y="118458"/>
                    <a:pt x="116869" y="117687"/>
                  </a:cubicBezTo>
                  <a:cubicBezTo>
                    <a:pt x="112695" y="113576"/>
                    <a:pt x="108521" y="109207"/>
                    <a:pt x="105391" y="1050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41" name="Shape 141"/>
            <p:cNvSpPr/>
            <p:nvPr/>
          </p:nvSpPr>
          <p:spPr>
            <a:xfrm>
              <a:off x="401561965" y="404173299"/>
              <a:ext cx="158879410" cy="948495115"/>
            </a:xfrm>
            <a:custGeom>
              <a:pathLst>
                <a:path extrusionOk="0" h="120000" w="120000">
                  <a:moveTo>
                    <a:pt x="56666" y="120000"/>
                  </a:moveTo>
                  <a:cubicBezTo>
                    <a:pt x="50000" y="117725"/>
                    <a:pt x="46666" y="115450"/>
                    <a:pt x="43333" y="113175"/>
                  </a:cubicBezTo>
                  <a:cubicBezTo>
                    <a:pt x="26666" y="100473"/>
                    <a:pt x="16666" y="87962"/>
                    <a:pt x="16666" y="75450"/>
                  </a:cubicBezTo>
                  <a:cubicBezTo>
                    <a:pt x="16666" y="62748"/>
                    <a:pt x="26666" y="50236"/>
                    <a:pt x="43333" y="37535"/>
                  </a:cubicBezTo>
                  <a:cubicBezTo>
                    <a:pt x="50000" y="31279"/>
                    <a:pt x="60000" y="25023"/>
                    <a:pt x="73333" y="18767"/>
                  </a:cubicBezTo>
                  <a:cubicBezTo>
                    <a:pt x="86666" y="12511"/>
                    <a:pt x="100000" y="6255"/>
                    <a:pt x="120000" y="0"/>
                  </a:cubicBezTo>
                  <a:cubicBezTo>
                    <a:pt x="116666" y="0"/>
                    <a:pt x="116666" y="0"/>
                    <a:pt x="116666" y="0"/>
                  </a:cubicBezTo>
                  <a:cubicBezTo>
                    <a:pt x="96666" y="6255"/>
                    <a:pt x="80000" y="12511"/>
                    <a:pt x="66666" y="18767"/>
                  </a:cubicBezTo>
                  <a:cubicBezTo>
                    <a:pt x="53333" y="25023"/>
                    <a:pt x="43333" y="31279"/>
                    <a:pt x="33333" y="37535"/>
                  </a:cubicBezTo>
                  <a:cubicBezTo>
                    <a:pt x="13333" y="50047"/>
                    <a:pt x="3333" y="62748"/>
                    <a:pt x="3333" y="75450"/>
                  </a:cubicBezTo>
                  <a:cubicBezTo>
                    <a:pt x="0" y="87393"/>
                    <a:pt x="6666" y="99526"/>
                    <a:pt x="23333" y="111658"/>
                  </a:cubicBezTo>
                  <a:cubicBezTo>
                    <a:pt x="33333" y="114312"/>
                    <a:pt x="43333" y="117156"/>
                    <a:pt x="53333" y="119810"/>
                  </a:cubicBezTo>
                  <a:cubicBezTo>
                    <a:pt x="53333" y="119810"/>
                    <a:pt x="56666" y="120000"/>
                    <a:pt x="56666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988191776" y="2059237397"/>
              <a:ext cx="122214497" cy="88246249"/>
            </a:xfrm>
            <a:custGeom>
              <a:pathLst>
                <a:path extrusionOk="0" h="120000" w="120000">
                  <a:moveTo>
                    <a:pt x="94285" y="120000"/>
                  </a:moveTo>
                  <a:cubicBezTo>
                    <a:pt x="119999" y="120000"/>
                    <a:pt x="119999" y="120000"/>
                    <a:pt x="119999" y="120000"/>
                  </a:cubicBezTo>
                  <a:cubicBezTo>
                    <a:pt x="77142" y="81355"/>
                    <a:pt x="38571" y="40677"/>
                    <a:pt x="0" y="0"/>
                  </a:cubicBezTo>
                  <a:cubicBezTo>
                    <a:pt x="25714" y="40677"/>
                    <a:pt x="55714" y="81355"/>
                    <a:pt x="94285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43" name="Shape 143"/>
            <p:cNvSpPr/>
            <p:nvPr/>
          </p:nvSpPr>
          <p:spPr>
            <a:xfrm>
              <a:off x="432988839" y="1287234398"/>
              <a:ext cx="75075174" cy="160283843"/>
            </a:xfrm>
            <a:custGeom>
              <a:pathLst>
                <a:path extrusionOk="0" h="120000" w="120000">
                  <a:moveTo>
                    <a:pt x="28235" y="60560"/>
                  </a:moveTo>
                  <a:cubicBezTo>
                    <a:pt x="56470" y="80747"/>
                    <a:pt x="91764" y="99813"/>
                    <a:pt x="120000" y="120000"/>
                  </a:cubicBezTo>
                  <a:cubicBezTo>
                    <a:pt x="98823" y="96448"/>
                    <a:pt x="84705" y="72897"/>
                    <a:pt x="70588" y="49345"/>
                  </a:cubicBezTo>
                  <a:cubicBezTo>
                    <a:pt x="70588" y="49345"/>
                    <a:pt x="63529" y="48224"/>
                    <a:pt x="63529" y="48224"/>
                  </a:cubicBezTo>
                  <a:cubicBezTo>
                    <a:pt x="42352" y="32523"/>
                    <a:pt x="21176" y="15700"/>
                    <a:pt x="0" y="0"/>
                  </a:cubicBezTo>
                  <a:cubicBezTo>
                    <a:pt x="0" y="2242"/>
                    <a:pt x="0" y="5607"/>
                    <a:pt x="0" y="8971"/>
                  </a:cubicBezTo>
                  <a:cubicBezTo>
                    <a:pt x="7058" y="25794"/>
                    <a:pt x="21176" y="43738"/>
                    <a:pt x="28235" y="6056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44" name="Shape 144"/>
            <p:cNvSpPr/>
            <p:nvPr/>
          </p:nvSpPr>
          <p:spPr>
            <a:xfrm>
              <a:off x="862485479" y="985876998"/>
              <a:ext cx="1284998167" cy="851244322"/>
            </a:xfrm>
            <a:custGeom>
              <a:pathLst>
                <a:path extrusionOk="0" h="120000" w="120000">
                  <a:moveTo>
                    <a:pt x="3265" y="116830"/>
                  </a:moveTo>
                  <a:cubicBezTo>
                    <a:pt x="3673" y="105845"/>
                    <a:pt x="7755" y="94647"/>
                    <a:pt x="14285" y="83873"/>
                  </a:cubicBezTo>
                  <a:cubicBezTo>
                    <a:pt x="20816" y="73309"/>
                    <a:pt x="29795" y="62957"/>
                    <a:pt x="40408" y="53239"/>
                  </a:cubicBezTo>
                  <a:cubicBezTo>
                    <a:pt x="50612" y="43309"/>
                    <a:pt x="62857" y="34014"/>
                    <a:pt x="76326" y="25140"/>
                  </a:cubicBezTo>
                  <a:cubicBezTo>
                    <a:pt x="82857" y="20704"/>
                    <a:pt x="89795" y="16267"/>
                    <a:pt x="97142" y="12253"/>
                  </a:cubicBezTo>
                  <a:cubicBezTo>
                    <a:pt x="100816" y="10140"/>
                    <a:pt x="104489" y="8028"/>
                    <a:pt x="108163" y="5915"/>
                  </a:cubicBezTo>
                  <a:cubicBezTo>
                    <a:pt x="111836" y="4014"/>
                    <a:pt x="115918" y="1901"/>
                    <a:pt x="120000" y="0"/>
                  </a:cubicBezTo>
                  <a:cubicBezTo>
                    <a:pt x="119591" y="0"/>
                    <a:pt x="119591" y="0"/>
                    <a:pt x="119591" y="0"/>
                  </a:cubicBezTo>
                  <a:cubicBezTo>
                    <a:pt x="115510" y="1901"/>
                    <a:pt x="111428" y="3802"/>
                    <a:pt x="107755" y="5704"/>
                  </a:cubicBezTo>
                  <a:cubicBezTo>
                    <a:pt x="104081" y="7816"/>
                    <a:pt x="100408" y="9929"/>
                    <a:pt x="96734" y="11830"/>
                  </a:cubicBezTo>
                  <a:cubicBezTo>
                    <a:pt x="88979" y="16056"/>
                    <a:pt x="82040" y="20281"/>
                    <a:pt x="75510" y="24718"/>
                  </a:cubicBezTo>
                  <a:cubicBezTo>
                    <a:pt x="61632" y="33591"/>
                    <a:pt x="49387" y="42887"/>
                    <a:pt x="38775" y="52605"/>
                  </a:cubicBezTo>
                  <a:cubicBezTo>
                    <a:pt x="27755" y="62535"/>
                    <a:pt x="18775" y="72887"/>
                    <a:pt x="12244" y="83661"/>
                  </a:cubicBezTo>
                  <a:cubicBezTo>
                    <a:pt x="5306" y="94014"/>
                    <a:pt x="1224" y="105000"/>
                    <a:pt x="0" y="115985"/>
                  </a:cubicBezTo>
                  <a:cubicBezTo>
                    <a:pt x="1224" y="117253"/>
                    <a:pt x="2040" y="118521"/>
                    <a:pt x="2857" y="120000"/>
                  </a:cubicBezTo>
                  <a:cubicBezTo>
                    <a:pt x="2857" y="118943"/>
                    <a:pt x="2857" y="117887"/>
                    <a:pt x="3265" y="11683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45" name="Shape 145"/>
            <p:cNvSpPr/>
            <p:nvPr/>
          </p:nvSpPr>
          <p:spPr>
            <a:xfrm>
              <a:off x="953273276" y="2068241797"/>
              <a:ext cx="109993604" cy="7924135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40754"/>
                    <a:pt x="57600" y="81509"/>
                    <a:pt x="9120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6800" y="81509"/>
                    <a:pt x="38400" y="40754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46" name="Shape 146"/>
            <p:cNvSpPr/>
            <p:nvPr/>
          </p:nvSpPr>
          <p:spPr>
            <a:xfrm>
              <a:off x="862485479" y="1847926997"/>
              <a:ext cx="125706341" cy="211310279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25531"/>
                    <a:pt x="8275" y="51063"/>
                    <a:pt x="28965" y="75744"/>
                  </a:cubicBezTo>
                  <a:cubicBezTo>
                    <a:pt x="45517" y="83404"/>
                    <a:pt x="57931" y="91914"/>
                    <a:pt x="74482" y="99574"/>
                  </a:cubicBezTo>
                  <a:cubicBezTo>
                    <a:pt x="91034" y="106382"/>
                    <a:pt x="103448" y="113191"/>
                    <a:pt x="120000" y="120000"/>
                  </a:cubicBezTo>
                  <a:cubicBezTo>
                    <a:pt x="115862" y="118297"/>
                    <a:pt x="115862" y="116595"/>
                    <a:pt x="111724" y="114893"/>
                  </a:cubicBezTo>
                  <a:cubicBezTo>
                    <a:pt x="66206" y="83404"/>
                    <a:pt x="41379" y="51063"/>
                    <a:pt x="33103" y="18723"/>
                  </a:cubicBezTo>
                  <a:cubicBezTo>
                    <a:pt x="28965" y="15319"/>
                    <a:pt x="20689" y="12765"/>
                    <a:pt x="16551" y="9361"/>
                  </a:cubicBezTo>
                  <a:cubicBezTo>
                    <a:pt x="8275" y="5957"/>
                    <a:pt x="4137" y="255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47" name="Shape 147"/>
            <p:cNvSpPr/>
            <p:nvPr/>
          </p:nvSpPr>
          <p:spPr>
            <a:xfrm>
              <a:off x="862485479" y="1808906397"/>
              <a:ext cx="34918429" cy="71437470"/>
            </a:xfrm>
            <a:custGeom>
              <a:pathLst>
                <a:path extrusionOk="0" h="120000" w="120000">
                  <a:moveTo>
                    <a:pt x="0" y="65000"/>
                  </a:moveTo>
                  <a:cubicBezTo>
                    <a:pt x="15000" y="72500"/>
                    <a:pt x="30000" y="82500"/>
                    <a:pt x="60000" y="92500"/>
                  </a:cubicBezTo>
                  <a:cubicBezTo>
                    <a:pt x="75000" y="102500"/>
                    <a:pt x="105000" y="110000"/>
                    <a:pt x="120000" y="120000"/>
                  </a:cubicBezTo>
                  <a:cubicBezTo>
                    <a:pt x="105000" y="95000"/>
                    <a:pt x="105000" y="70000"/>
                    <a:pt x="105000" y="47500"/>
                  </a:cubicBezTo>
                  <a:cubicBezTo>
                    <a:pt x="75000" y="30000"/>
                    <a:pt x="45000" y="15000"/>
                    <a:pt x="0" y="0"/>
                  </a:cubicBezTo>
                  <a:cubicBezTo>
                    <a:pt x="0" y="2500"/>
                    <a:pt x="0" y="7500"/>
                    <a:pt x="0" y="10000"/>
                  </a:cubicBezTo>
                  <a:cubicBezTo>
                    <a:pt x="0" y="27500"/>
                    <a:pt x="0" y="47500"/>
                    <a:pt x="0" y="65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48" name="Shape 148"/>
            <p:cNvSpPr/>
            <p:nvPr/>
          </p:nvSpPr>
          <p:spPr>
            <a:xfrm>
              <a:off x="892166478" y="1981196597"/>
              <a:ext cx="192051356" cy="166286979"/>
            </a:xfrm>
            <a:custGeom>
              <a:pathLst>
                <a:path extrusionOk="0" h="120000" w="120000">
                  <a:moveTo>
                    <a:pt x="30000" y="30270"/>
                  </a:moveTo>
                  <a:cubicBezTo>
                    <a:pt x="19090" y="20540"/>
                    <a:pt x="10909" y="9729"/>
                    <a:pt x="0" y="0"/>
                  </a:cubicBezTo>
                  <a:cubicBezTo>
                    <a:pt x="8181" y="17297"/>
                    <a:pt x="19090" y="35675"/>
                    <a:pt x="30000" y="52972"/>
                  </a:cubicBezTo>
                  <a:cubicBezTo>
                    <a:pt x="32727" y="56216"/>
                    <a:pt x="35454" y="59459"/>
                    <a:pt x="38181" y="62702"/>
                  </a:cubicBezTo>
                  <a:cubicBezTo>
                    <a:pt x="60000" y="82162"/>
                    <a:pt x="81818" y="101621"/>
                    <a:pt x="106363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5454" y="99459"/>
                    <a:pt x="76363" y="77837"/>
                    <a:pt x="60000" y="56216"/>
                  </a:cubicBezTo>
                  <a:cubicBezTo>
                    <a:pt x="49090" y="47567"/>
                    <a:pt x="40909" y="38918"/>
                    <a:pt x="30000" y="3027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149" name="Shape 149"/>
          <p:cNvSpPr/>
          <p:nvPr/>
        </p:nvSpPr>
        <p:spPr>
          <a:xfrm>
            <a:off x="0" y="0"/>
            <a:ext cx="182561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0" name="Shape 150"/>
          <p:cNvSpPr/>
          <p:nvPr/>
        </p:nvSpPr>
        <p:spPr>
          <a:xfrm flipH="1" rot="10800000">
            <a:off x="-4761" y="3178174"/>
            <a:ext cx="1589087" cy="508000"/>
          </a:xfrm>
          <a:custGeom>
            <a:pathLst>
              <a:path extrusionOk="0" h="120000" w="12000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1" name="Shape 151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2589211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53" name="Shape 153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54" name="Shape 154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55" name="Shape 155"/>
          <p:cNvSpPr txBox="1"/>
          <p:nvPr>
            <p:ph idx="12" type="sldNum"/>
          </p:nvPr>
        </p:nvSpPr>
        <p:spPr>
          <a:xfrm>
            <a:off x="531812" y="324485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Shape 163"/>
          <p:cNvGrpSpPr/>
          <p:nvPr/>
        </p:nvGrpSpPr>
        <p:grpSpPr>
          <a:xfrm>
            <a:off x="0" y="228599"/>
            <a:ext cx="2851150" cy="6638925"/>
            <a:chOff x="0" y="0"/>
            <a:chExt cx="2147483647" cy="2147483647"/>
          </a:xfrm>
        </p:grpSpPr>
        <p:sp>
          <p:nvSpPr>
            <p:cNvPr id="164" name="Shape 164"/>
            <p:cNvSpPr/>
            <p:nvPr/>
          </p:nvSpPr>
          <p:spPr>
            <a:xfrm>
              <a:off x="0" y="759034766"/>
              <a:ext cx="75793541" cy="202570006"/>
            </a:xfrm>
            <a:custGeom>
              <a:pathLst>
                <a:path extrusionOk="0" h="120000" w="120000">
                  <a:moveTo>
                    <a:pt x="120000" y="120000"/>
                  </a:moveTo>
                  <a:cubicBezTo>
                    <a:pt x="109090" y="103235"/>
                    <a:pt x="103636" y="87352"/>
                    <a:pt x="92727" y="70588"/>
                  </a:cubicBezTo>
                  <a:cubicBezTo>
                    <a:pt x="60000" y="47647"/>
                    <a:pt x="32727" y="23823"/>
                    <a:pt x="0" y="0"/>
                  </a:cubicBezTo>
                  <a:cubicBezTo>
                    <a:pt x="0" y="30882"/>
                    <a:pt x="0" y="30882"/>
                    <a:pt x="0" y="30882"/>
                  </a:cubicBezTo>
                  <a:cubicBezTo>
                    <a:pt x="32727" y="56470"/>
                    <a:pt x="70909" y="82941"/>
                    <a:pt x="109090" y="109411"/>
                  </a:cubicBezTo>
                  <a:cubicBezTo>
                    <a:pt x="109090" y="112941"/>
                    <a:pt x="114545" y="116470"/>
                    <a:pt x="12000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5" name="Shape 165"/>
            <p:cNvSpPr/>
            <p:nvPr/>
          </p:nvSpPr>
          <p:spPr>
            <a:xfrm>
              <a:off x="96847759" y="947135558"/>
              <a:ext cx="487044128" cy="751197111"/>
            </a:xfrm>
            <a:custGeom>
              <a:pathLst>
                <a:path extrusionOk="0" h="120000" w="120000">
                  <a:moveTo>
                    <a:pt x="73714" y="83333"/>
                  </a:moveTo>
                  <a:cubicBezTo>
                    <a:pt x="88285" y="95714"/>
                    <a:pt x="102857" y="107857"/>
                    <a:pt x="119142" y="120000"/>
                  </a:cubicBezTo>
                  <a:cubicBezTo>
                    <a:pt x="119142" y="117857"/>
                    <a:pt x="119142" y="115952"/>
                    <a:pt x="120000" y="113809"/>
                  </a:cubicBezTo>
                  <a:cubicBezTo>
                    <a:pt x="106285" y="103571"/>
                    <a:pt x="93428" y="93095"/>
                    <a:pt x="81428" y="82619"/>
                  </a:cubicBezTo>
                  <a:cubicBezTo>
                    <a:pt x="49714" y="55476"/>
                    <a:pt x="23142" y="27857"/>
                    <a:pt x="0" y="0"/>
                  </a:cubicBezTo>
                  <a:cubicBezTo>
                    <a:pt x="1714" y="4761"/>
                    <a:pt x="3428" y="9761"/>
                    <a:pt x="5142" y="14523"/>
                  </a:cubicBezTo>
                  <a:cubicBezTo>
                    <a:pt x="25714" y="37619"/>
                    <a:pt x="48000" y="60714"/>
                    <a:pt x="73714" y="83333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6" name="Shape 166"/>
            <p:cNvSpPr/>
            <p:nvPr/>
          </p:nvSpPr>
          <p:spPr>
            <a:xfrm>
              <a:off x="607752319" y="1688083326"/>
              <a:ext cx="458972457" cy="459399836"/>
            </a:xfrm>
            <a:custGeom>
              <a:pathLst>
                <a:path extrusionOk="0" h="120000" w="120000">
                  <a:moveTo>
                    <a:pt x="7272" y="8571"/>
                  </a:moveTo>
                  <a:cubicBezTo>
                    <a:pt x="4545" y="5844"/>
                    <a:pt x="1818" y="3116"/>
                    <a:pt x="0" y="0"/>
                  </a:cubicBezTo>
                  <a:cubicBezTo>
                    <a:pt x="0" y="3896"/>
                    <a:pt x="0" y="7402"/>
                    <a:pt x="0" y="11298"/>
                  </a:cubicBezTo>
                  <a:cubicBezTo>
                    <a:pt x="19090" y="33116"/>
                    <a:pt x="40000" y="54545"/>
                    <a:pt x="61818" y="75584"/>
                  </a:cubicBezTo>
                  <a:cubicBezTo>
                    <a:pt x="77272" y="90389"/>
                    <a:pt x="94545" y="105194"/>
                    <a:pt x="111818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2727" y="104805"/>
                    <a:pt x="85454" y="89610"/>
                    <a:pt x="70000" y="74025"/>
                  </a:cubicBezTo>
                  <a:cubicBezTo>
                    <a:pt x="47272" y="52597"/>
                    <a:pt x="26363" y="30779"/>
                    <a:pt x="7272" y="8571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7" name="Shape 167"/>
            <p:cNvSpPr/>
            <p:nvPr/>
          </p:nvSpPr>
          <p:spPr>
            <a:xfrm>
              <a:off x="722846222" y="2029920511"/>
              <a:ext cx="129129734" cy="117563135"/>
            </a:xfrm>
            <a:custGeom>
              <a:pathLst>
                <a:path extrusionOk="0" h="120000" w="120000">
                  <a:moveTo>
                    <a:pt x="90810" y="120000"/>
                  </a:move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7837" y="80506"/>
                    <a:pt x="38918" y="41012"/>
                    <a:pt x="0" y="0"/>
                  </a:cubicBezTo>
                  <a:cubicBezTo>
                    <a:pt x="25945" y="41012"/>
                    <a:pt x="55135" y="80506"/>
                    <a:pt x="9081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8" name="Shape 168"/>
            <p:cNvSpPr/>
            <p:nvPr/>
          </p:nvSpPr>
          <p:spPr>
            <a:xfrm>
              <a:off x="75793521" y="961604757"/>
              <a:ext cx="618981007" cy="1076755964"/>
            </a:xfrm>
            <a:custGeom>
              <a:pathLst>
                <a:path extrusionOk="0" h="120000" w="120000">
                  <a:moveTo>
                    <a:pt x="109213" y="109695"/>
                  </a:moveTo>
                  <a:cubicBezTo>
                    <a:pt x="97752" y="102714"/>
                    <a:pt x="87640" y="95734"/>
                    <a:pt x="78202" y="88753"/>
                  </a:cubicBezTo>
                  <a:cubicBezTo>
                    <a:pt x="56629" y="72631"/>
                    <a:pt x="39775" y="56011"/>
                    <a:pt x="26966" y="39224"/>
                  </a:cubicBezTo>
                  <a:cubicBezTo>
                    <a:pt x="19550" y="29085"/>
                    <a:pt x="13483" y="18781"/>
                    <a:pt x="8089" y="8476"/>
                  </a:cubicBezTo>
                  <a:cubicBezTo>
                    <a:pt x="5393" y="5650"/>
                    <a:pt x="2696" y="2825"/>
                    <a:pt x="0" y="0"/>
                  </a:cubicBezTo>
                  <a:cubicBezTo>
                    <a:pt x="5393" y="13130"/>
                    <a:pt x="12808" y="26426"/>
                    <a:pt x="22247" y="39390"/>
                  </a:cubicBezTo>
                  <a:cubicBezTo>
                    <a:pt x="34382" y="56343"/>
                    <a:pt x="51235" y="72963"/>
                    <a:pt x="72134" y="89252"/>
                  </a:cubicBezTo>
                  <a:cubicBezTo>
                    <a:pt x="82921" y="97396"/>
                    <a:pt x="95056" y="105373"/>
                    <a:pt x="107865" y="113185"/>
                  </a:cubicBezTo>
                  <a:cubicBezTo>
                    <a:pt x="111910" y="115512"/>
                    <a:pt x="115955" y="117673"/>
                    <a:pt x="120000" y="120000"/>
                  </a:cubicBezTo>
                  <a:cubicBezTo>
                    <a:pt x="118651" y="119168"/>
                    <a:pt x="117977" y="118504"/>
                    <a:pt x="117303" y="117673"/>
                  </a:cubicBezTo>
                  <a:cubicBezTo>
                    <a:pt x="113932" y="115013"/>
                    <a:pt x="111235" y="112354"/>
                    <a:pt x="109213" y="109695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9" name="Shape 169"/>
            <p:cNvSpPr/>
            <p:nvPr/>
          </p:nvSpPr>
          <p:spPr>
            <a:xfrm>
              <a:off x="16843078" y="0"/>
              <a:ext cx="80004732" cy="947135426"/>
            </a:xfrm>
            <a:custGeom>
              <a:pathLst>
                <a:path extrusionOk="0" h="120000" w="120000">
                  <a:moveTo>
                    <a:pt x="57391" y="109039"/>
                  </a:moveTo>
                  <a:cubicBezTo>
                    <a:pt x="62608" y="109795"/>
                    <a:pt x="62608" y="110551"/>
                    <a:pt x="62608" y="111307"/>
                  </a:cubicBezTo>
                  <a:cubicBezTo>
                    <a:pt x="78260" y="113952"/>
                    <a:pt x="99130" y="116598"/>
                    <a:pt x="114782" y="119433"/>
                  </a:cubicBezTo>
                  <a:cubicBezTo>
                    <a:pt x="114782" y="119622"/>
                    <a:pt x="114782" y="119811"/>
                    <a:pt x="120000" y="120000"/>
                  </a:cubicBezTo>
                  <a:cubicBezTo>
                    <a:pt x="109565" y="116220"/>
                    <a:pt x="99130" y="112629"/>
                    <a:pt x="88695" y="108850"/>
                  </a:cubicBezTo>
                  <a:cubicBezTo>
                    <a:pt x="46956" y="89574"/>
                    <a:pt x="26086" y="70299"/>
                    <a:pt x="26086" y="50834"/>
                  </a:cubicBezTo>
                  <a:cubicBezTo>
                    <a:pt x="31304" y="33826"/>
                    <a:pt x="46956" y="17007"/>
                    <a:pt x="78260" y="0"/>
                  </a:cubicBezTo>
                  <a:cubicBezTo>
                    <a:pt x="62608" y="0"/>
                    <a:pt x="62608" y="0"/>
                    <a:pt x="62608" y="0"/>
                  </a:cubicBezTo>
                  <a:cubicBezTo>
                    <a:pt x="26086" y="16818"/>
                    <a:pt x="10434" y="33826"/>
                    <a:pt x="5217" y="50834"/>
                  </a:cubicBezTo>
                  <a:cubicBezTo>
                    <a:pt x="0" y="70299"/>
                    <a:pt x="15652" y="89574"/>
                    <a:pt x="57391" y="10903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0" name="Shape 170"/>
            <p:cNvSpPr/>
            <p:nvPr/>
          </p:nvSpPr>
          <p:spPr>
            <a:xfrm>
              <a:off x="58950439" y="878406361"/>
              <a:ext cx="58950532" cy="159765214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4117" y="21308"/>
                    <a:pt x="21176" y="41495"/>
                    <a:pt x="35294" y="62803"/>
                  </a:cubicBezTo>
                  <a:cubicBezTo>
                    <a:pt x="63529" y="81869"/>
                    <a:pt x="91764" y="100934"/>
                    <a:pt x="120000" y="120000"/>
                  </a:cubicBezTo>
                  <a:cubicBezTo>
                    <a:pt x="105882" y="97570"/>
                    <a:pt x="91764" y="74018"/>
                    <a:pt x="77647" y="51588"/>
                  </a:cubicBezTo>
                  <a:cubicBezTo>
                    <a:pt x="70588" y="50467"/>
                    <a:pt x="70588" y="49345"/>
                    <a:pt x="70588" y="48224"/>
                  </a:cubicBezTo>
                  <a:cubicBezTo>
                    <a:pt x="49411" y="31401"/>
                    <a:pt x="21176" y="15700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1" name="Shape 171"/>
            <p:cNvSpPr/>
            <p:nvPr/>
          </p:nvSpPr>
          <p:spPr>
            <a:xfrm>
              <a:off x="579680618" y="1698332525"/>
              <a:ext cx="143165569" cy="33158780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16756"/>
                    <a:pt x="5853" y="33513"/>
                    <a:pt x="14634" y="50270"/>
                  </a:cubicBezTo>
                  <a:cubicBezTo>
                    <a:pt x="23414" y="63243"/>
                    <a:pt x="35121" y="76756"/>
                    <a:pt x="49756" y="89729"/>
                  </a:cubicBezTo>
                  <a:cubicBezTo>
                    <a:pt x="55609" y="92972"/>
                    <a:pt x="64390" y="96216"/>
                    <a:pt x="70243" y="99459"/>
                  </a:cubicBezTo>
                  <a:cubicBezTo>
                    <a:pt x="87804" y="106486"/>
                    <a:pt x="102439" y="112972"/>
                    <a:pt x="120000" y="120000"/>
                  </a:cubicBezTo>
                  <a:cubicBezTo>
                    <a:pt x="117073" y="118378"/>
                    <a:pt x="114146" y="116216"/>
                    <a:pt x="111219" y="114594"/>
                  </a:cubicBezTo>
                  <a:cubicBezTo>
                    <a:pt x="76097" y="92972"/>
                    <a:pt x="52682" y="71351"/>
                    <a:pt x="38048" y="49729"/>
                  </a:cubicBezTo>
                  <a:cubicBezTo>
                    <a:pt x="32195" y="36756"/>
                    <a:pt x="26341" y="24324"/>
                    <a:pt x="23414" y="11891"/>
                  </a:cubicBezTo>
                  <a:cubicBezTo>
                    <a:pt x="23414" y="11351"/>
                    <a:pt x="20487" y="10810"/>
                    <a:pt x="20487" y="9729"/>
                  </a:cubicBezTo>
                  <a:cubicBezTo>
                    <a:pt x="14634" y="6486"/>
                    <a:pt x="5853" y="3243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2" name="Shape 172"/>
            <p:cNvSpPr/>
            <p:nvPr/>
          </p:nvSpPr>
          <p:spPr>
            <a:xfrm>
              <a:off x="583891068" y="378612958"/>
              <a:ext cx="1563592578" cy="1309470370"/>
            </a:xfrm>
            <a:custGeom>
              <a:pathLst>
                <a:path extrusionOk="0" h="120000" w="120000">
                  <a:moveTo>
                    <a:pt x="1866" y="116719"/>
                  </a:moveTo>
                  <a:cubicBezTo>
                    <a:pt x="2666" y="105512"/>
                    <a:pt x="6933" y="94441"/>
                    <a:pt x="13333" y="83781"/>
                  </a:cubicBezTo>
                  <a:cubicBezTo>
                    <a:pt x="20000" y="73120"/>
                    <a:pt x="29066" y="62870"/>
                    <a:pt x="39733" y="53029"/>
                  </a:cubicBezTo>
                  <a:cubicBezTo>
                    <a:pt x="50400" y="43189"/>
                    <a:pt x="62666" y="33895"/>
                    <a:pt x="76000" y="25011"/>
                  </a:cubicBezTo>
                  <a:cubicBezTo>
                    <a:pt x="82666" y="20637"/>
                    <a:pt x="89866" y="16264"/>
                    <a:pt x="97066" y="12164"/>
                  </a:cubicBezTo>
                  <a:cubicBezTo>
                    <a:pt x="100800" y="10113"/>
                    <a:pt x="104533" y="7927"/>
                    <a:pt x="108266" y="6013"/>
                  </a:cubicBezTo>
                  <a:cubicBezTo>
                    <a:pt x="112266" y="3963"/>
                    <a:pt x="116000" y="2050"/>
                    <a:pt x="120000" y="136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115733" y="1913"/>
                    <a:pt x="112000" y="3826"/>
                    <a:pt x="108000" y="5876"/>
                  </a:cubicBezTo>
                  <a:cubicBezTo>
                    <a:pt x="104266" y="7790"/>
                    <a:pt x="100533" y="9840"/>
                    <a:pt x="96800" y="12027"/>
                  </a:cubicBezTo>
                  <a:cubicBezTo>
                    <a:pt x="89333" y="16127"/>
                    <a:pt x="82133" y="20364"/>
                    <a:pt x="75466" y="24738"/>
                  </a:cubicBezTo>
                  <a:cubicBezTo>
                    <a:pt x="61866" y="33621"/>
                    <a:pt x="49333" y="42915"/>
                    <a:pt x="38666" y="52756"/>
                  </a:cubicBezTo>
                  <a:cubicBezTo>
                    <a:pt x="27733" y="62460"/>
                    <a:pt x="18666" y="72847"/>
                    <a:pt x="12000" y="83507"/>
                  </a:cubicBezTo>
                  <a:cubicBezTo>
                    <a:pt x="5066" y="94305"/>
                    <a:pt x="800" y="105375"/>
                    <a:pt x="0" y="116719"/>
                  </a:cubicBezTo>
                  <a:cubicBezTo>
                    <a:pt x="0" y="116993"/>
                    <a:pt x="0" y="117129"/>
                    <a:pt x="0" y="117403"/>
                  </a:cubicBezTo>
                  <a:cubicBezTo>
                    <a:pt x="533" y="118223"/>
                    <a:pt x="1066" y="119179"/>
                    <a:pt x="1866" y="120000"/>
                  </a:cubicBezTo>
                  <a:cubicBezTo>
                    <a:pt x="1866" y="118906"/>
                    <a:pt x="1866" y="117813"/>
                    <a:pt x="1866" y="11671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3" name="Shape 173"/>
            <p:cNvSpPr/>
            <p:nvPr/>
          </p:nvSpPr>
          <p:spPr>
            <a:xfrm>
              <a:off x="694774472" y="2038360710"/>
              <a:ext cx="122112250" cy="109122718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39452"/>
                    <a:pt x="54857" y="80547"/>
                    <a:pt x="89142" y="119999"/>
                  </a:cubicBezTo>
                  <a:cubicBezTo>
                    <a:pt x="120000" y="119999"/>
                    <a:pt x="120000" y="119999"/>
                    <a:pt x="120000" y="119999"/>
                  </a:cubicBezTo>
                  <a:cubicBezTo>
                    <a:pt x="78857" y="80547"/>
                    <a:pt x="37714" y="39452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4" name="Shape 174"/>
            <p:cNvSpPr/>
            <p:nvPr/>
          </p:nvSpPr>
          <p:spPr>
            <a:xfrm>
              <a:off x="579680618" y="1659747827"/>
              <a:ext cx="28071682" cy="71743728"/>
            </a:xfrm>
            <a:custGeom>
              <a:pathLst>
                <a:path extrusionOk="0" h="120000" w="120000">
                  <a:moveTo>
                    <a:pt x="105000" y="110000"/>
                  </a:moveTo>
                  <a:cubicBezTo>
                    <a:pt x="105000" y="115000"/>
                    <a:pt x="120000" y="117500"/>
                    <a:pt x="120000" y="120000"/>
                  </a:cubicBezTo>
                  <a:cubicBezTo>
                    <a:pt x="120000" y="95000"/>
                    <a:pt x="120000" y="72500"/>
                    <a:pt x="120000" y="47500"/>
                  </a:cubicBezTo>
                  <a:cubicBezTo>
                    <a:pt x="75000" y="32500"/>
                    <a:pt x="45000" y="15000"/>
                    <a:pt x="15000" y="0"/>
                  </a:cubicBezTo>
                  <a:cubicBezTo>
                    <a:pt x="0" y="22500"/>
                    <a:pt x="0" y="42500"/>
                    <a:pt x="0" y="65000"/>
                  </a:cubicBezTo>
                  <a:cubicBezTo>
                    <a:pt x="30000" y="80000"/>
                    <a:pt x="75000" y="95000"/>
                    <a:pt x="105000" y="11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5" name="Shape 175"/>
            <p:cNvSpPr/>
            <p:nvPr/>
          </p:nvSpPr>
          <p:spPr>
            <a:xfrm>
              <a:off x="640034320" y="1946118914"/>
              <a:ext cx="179658754" cy="201364211"/>
            </a:xfrm>
            <a:custGeom>
              <a:pathLst>
                <a:path extrusionOk="0" h="120000" w="120000">
                  <a:moveTo>
                    <a:pt x="16153" y="16000"/>
                  </a:moveTo>
                  <a:cubicBezTo>
                    <a:pt x="11538" y="10666"/>
                    <a:pt x="4615" y="5333"/>
                    <a:pt x="0" y="0"/>
                  </a:cubicBezTo>
                  <a:cubicBezTo>
                    <a:pt x="6923" y="14222"/>
                    <a:pt x="16153" y="28444"/>
                    <a:pt x="27692" y="42666"/>
                  </a:cubicBezTo>
                  <a:cubicBezTo>
                    <a:pt x="30000" y="47111"/>
                    <a:pt x="32307" y="50666"/>
                    <a:pt x="36923" y="55111"/>
                  </a:cubicBezTo>
                  <a:cubicBezTo>
                    <a:pt x="62307" y="76444"/>
                    <a:pt x="90000" y="98666"/>
                    <a:pt x="117692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4615" y="96888"/>
                    <a:pt x="73846" y="73777"/>
                    <a:pt x="55384" y="49777"/>
                  </a:cubicBezTo>
                  <a:cubicBezTo>
                    <a:pt x="41538" y="38222"/>
                    <a:pt x="30000" y="27555"/>
                    <a:pt x="16153" y="16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grpSp>
        <p:nvGrpSpPr>
          <p:cNvPr id="176" name="Shape 176"/>
          <p:cNvGrpSpPr/>
          <p:nvPr/>
        </p:nvGrpSpPr>
        <p:grpSpPr>
          <a:xfrm>
            <a:off x="26986" y="0"/>
            <a:ext cx="2357437" cy="6853237"/>
            <a:chOff x="0" y="0"/>
            <a:chExt cx="2147483647" cy="2147483647"/>
          </a:xfrm>
        </p:grpSpPr>
        <p:sp>
          <p:nvSpPr>
            <p:cNvPr id="177" name="Shape 177"/>
            <p:cNvSpPr/>
            <p:nvPr/>
          </p:nvSpPr>
          <p:spPr>
            <a:xfrm>
              <a:off x="0" y="0"/>
              <a:ext cx="450447728" cy="1378919859"/>
            </a:xfrm>
            <a:custGeom>
              <a:pathLst>
                <a:path extrusionOk="0" h="120000" w="120000">
                  <a:moveTo>
                    <a:pt x="8155" y="27391"/>
                  </a:moveTo>
                  <a:cubicBezTo>
                    <a:pt x="12815" y="37565"/>
                    <a:pt x="19805" y="47869"/>
                    <a:pt x="30291" y="58043"/>
                  </a:cubicBezTo>
                  <a:cubicBezTo>
                    <a:pt x="39611" y="68217"/>
                    <a:pt x="51262" y="78391"/>
                    <a:pt x="66407" y="88565"/>
                  </a:cubicBezTo>
                  <a:cubicBezTo>
                    <a:pt x="80388" y="98739"/>
                    <a:pt x="97864" y="108782"/>
                    <a:pt x="117669" y="118826"/>
                  </a:cubicBezTo>
                  <a:cubicBezTo>
                    <a:pt x="118834" y="119217"/>
                    <a:pt x="120000" y="119608"/>
                    <a:pt x="120000" y="120000"/>
                  </a:cubicBezTo>
                  <a:cubicBezTo>
                    <a:pt x="118834" y="118043"/>
                    <a:pt x="116504" y="115956"/>
                    <a:pt x="115339" y="114000"/>
                  </a:cubicBezTo>
                  <a:cubicBezTo>
                    <a:pt x="115339" y="113608"/>
                    <a:pt x="115339" y="113217"/>
                    <a:pt x="115339" y="112956"/>
                  </a:cubicBezTo>
                  <a:cubicBezTo>
                    <a:pt x="99029" y="104739"/>
                    <a:pt x="85048" y="96652"/>
                    <a:pt x="73398" y="88434"/>
                  </a:cubicBezTo>
                  <a:cubicBezTo>
                    <a:pt x="58252" y="78260"/>
                    <a:pt x="45436" y="68217"/>
                    <a:pt x="34951" y="57913"/>
                  </a:cubicBezTo>
                  <a:cubicBezTo>
                    <a:pt x="24466" y="47739"/>
                    <a:pt x="16310" y="37565"/>
                    <a:pt x="10485" y="27260"/>
                  </a:cubicBezTo>
                  <a:cubicBezTo>
                    <a:pt x="8155" y="22173"/>
                    <a:pt x="5825" y="17086"/>
                    <a:pt x="3495" y="12000"/>
                  </a:cubicBezTo>
                  <a:cubicBezTo>
                    <a:pt x="2330" y="7956"/>
                    <a:pt x="1165" y="4043"/>
                    <a:pt x="116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043"/>
                    <a:pt x="1165" y="7956"/>
                    <a:pt x="1165" y="12000"/>
                  </a:cubicBezTo>
                  <a:cubicBezTo>
                    <a:pt x="3495" y="17086"/>
                    <a:pt x="4660" y="22173"/>
                    <a:pt x="8155" y="2739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8" name="Shape 178"/>
            <p:cNvSpPr/>
            <p:nvPr/>
          </p:nvSpPr>
          <p:spPr>
            <a:xfrm>
              <a:off x="476637488" y="1352668298"/>
              <a:ext cx="385849172" cy="495258681"/>
            </a:xfrm>
            <a:custGeom>
              <a:pathLst>
                <a:path extrusionOk="0" h="120000" w="120000">
                  <a:moveTo>
                    <a:pt x="72272" y="83272"/>
                  </a:moveTo>
                  <a:cubicBezTo>
                    <a:pt x="87272" y="95636"/>
                    <a:pt x="102272" y="108000"/>
                    <a:pt x="120000" y="120000"/>
                  </a:cubicBezTo>
                  <a:cubicBezTo>
                    <a:pt x="120000" y="117454"/>
                    <a:pt x="120000" y="114545"/>
                    <a:pt x="120000" y="112000"/>
                  </a:cubicBezTo>
                  <a:cubicBezTo>
                    <a:pt x="120000" y="111636"/>
                    <a:pt x="120000" y="110909"/>
                    <a:pt x="120000" y="110545"/>
                  </a:cubicBezTo>
                  <a:cubicBezTo>
                    <a:pt x="107727" y="101090"/>
                    <a:pt x="95454" y="91636"/>
                    <a:pt x="84545" y="82181"/>
                  </a:cubicBezTo>
                  <a:cubicBezTo>
                    <a:pt x="51818" y="55272"/>
                    <a:pt x="23181" y="27636"/>
                    <a:pt x="0" y="0"/>
                  </a:cubicBezTo>
                  <a:cubicBezTo>
                    <a:pt x="2727" y="7636"/>
                    <a:pt x="5454" y="15272"/>
                    <a:pt x="9545" y="22909"/>
                  </a:cubicBezTo>
                  <a:cubicBezTo>
                    <a:pt x="28636" y="43272"/>
                    <a:pt x="49090" y="63272"/>
                    <a:pt x="72272" y="832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9" name="Shape 179"/>
            <p:cNvSpPr/>
            <p:nvPr/>
          </p:nvSpPr>
          <p:spPr>
            <a:xfrm>
              <a:off x="892166478" y="1837121397"/>
              <a:ext cx="392832860" cy="310362166"/>
            </a:xfrm>
            <a:custGeom>
              <a:pathLst>
                <a:path extrusionOk="0" h="120000" w="120000">
                  <a:moveTo>
                    <a:pt x="8000" y="8695"/>
                  </a:moveTo>
                  <a:cubicBezTo>
                    <a:pt x="5333" y="5797"/>
                    <a:pt x="2666" y="2898"/>
                    <a:pt x="0" y="0"/>
                  </a:cubicBezTo>
                  <a:cubicBezTo>
                    <a:pt x="0" y="5217"/>
                    <a:pt x="0" y="11014"/>
                    <a:pt x="1333" y="16811"/>
                  </a:cubicBezTo>
                  <a:cubicBezTo>
                    <a:pt x="18666" y="35942"/>
                    <a:pt x="36000" y="55072"/>
                    <a:pt x="56000" y="73623"/>
                  </a:cubicBezTo>
                  <a:cubicBezTo>
                    <a:pt x="72000" y="89275"/>
                    <a:pt x="89333" y="104927"/>
                    <a:pt x="106666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1333" y="104347"/>
                    <a:pt x="84000" y="88115"/>
                    <a:pt x="66666" y="71304"/>
                  </a:cubicBezTo>
                  <a:cubicBezTo>
                    <a:pt x="45333" y="51014"/>
                    <a:pt x="26666" y="29565"/>
                    <a:pt x="8000" y="869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80" name="Shape 180"/>
            <p:cNvSpPr/>
            <p:nvPr/>
          </p:nvSpPr>
          <p:spPr>
            <a:xfrm>
              <a:off x="450448039" y="1367676398"/>
              <a:ext cx="502825365" cy="700565871"/>
            </a:xfrm>
            <a:custGeom>
              <a:pathLst>
                <a:path extrusionOk="0" h="120000" w="120000">
                  <a:moveTo>
                    <a:pt x="105391" y="105096"/>
                  </a:moveTo>
                  <a:cubicBezTo>
                    <a:pt x="97043" y="99700"/>
                    <a:pt x="88695" y="94047"/>
                    <a:pt x="81391" y="88394"/>
                  </a:cubicBezTo>
                  <a:cubicBezTo>
                    <a:pt x="59478" y="72205"/>
                    <a:pt x="42782" y="55503"/>
                    <a:pt x="30260" y="38800"/>
                  </a:cubicBezTo>
                  <a:cubicBezTo>
                    <a:pt x="22956" y="30578"/>
                    <a:pt x="17739" y="22098"/>
                    <a:pt x="13565" y="13618"/>
                  </a:cubicBezTo>
                  <a:cubicBezTo>
                    <a:pt x="9391" y="8993"/>
                    <a:pt x="4173" y="4625"/>
                    <a:pt x="0" y="0"/>
                  </a:cubicBezTo>
                  <a:cubicBezTo>
                    <a:pt x="5217" y="13104"/>
                    <a:pt x="12521" y="26209"/>
                    <a:pt x="21913" y="39057"/>
                  </a:cubicBezTo>
                  <a:cubicBezTo>
                    <a:pt x="34434" y="56017"/>
                    <a:pt x="51130" y="72719"/>
                    <a:pt x="72000" y="89164"/>
                  </a:cubicBezTo>
                  <a:cubicBezTo>
                    <a:pt x="82434" y="97130"/>
                    <a:pt x="93913" y="105353"/>
                    <a:pt x="107478" y="113319"/>
                  </a:cubicBezTo>
                  <a:cubicBezTo>
                    <a:pt x="111652" y="115374"/>
                    <a:pt x="115826" y="117687"/>
                    <a:pt x="120000" y="119999"/>
                  </a:cubicBezTo>
                  <a:cubicBezTo>
                    <a:pt x="118956" y="119229"/>
                    <a:pt x="117913" y="118458"/>
                    <a:pt x="116869" y="117687"/>
                  </a:cubicBezTo>
                  <a:cubicBezTo>
                    <a:pt x="112695" y="113576"/>
                    <a:pt x="108521" y="109207"/>
                    <a:pt x="105391" y="1050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81" name="Shape 181"/>
            <p:cNvSpPr/>
            <p:nvPr/>
          </p:nvSpPr>
          <p:spPr>
            <a:xfrm>
              <a:off x="401561965" y="404173299"/>
              <a:ext cx="158879410" cy="948495115"/>
            </a:xfrm>
            <a:custGeom>
              <a:pathLst>
                <a:path extrusionOk="0" h="120000" w="120000">
                  <a:moveTo>
                    <a:pt x="56666" y="120000"/>
                  </a:moveTo>
                  <a:cubicBezTo>
                    <a:pt x="50000" y="117725"/>
                    <a:pt x="46666" y="115450"/>
                    <a:pt x="43333" y="113175"/>
                  </a:cubicBezTo>
                  <a:cubicBezTo>
                    <a:pt x="26666" y="100473"/>
                    <a:pt x="16666" y="87962"/>
                    <a:pt x="16666" y="75450"/>
                  </a:cubicBezTo>
                  <a:cubicBezTo>
                    <a:pt x="16666" y="62748"/>
                    <a:pt x="26666" y="50236"/>
                    <a:pt x="43333" y="37535"/>
                  </a:cubicBezTo>
                  <a:cubicBezTo>
                    <a:pt x="50000" y="31279"/>
                    <a:pt x="60000" y="25023"/>
                    <a:pt x="73333" y="18767"/>
                  </a:cubicBezTo>
                  <a:cubicBezTo>
                    <a:pt x="86666" y="12511"/>
                    <a:pt x="100000" y="6255"/>
                    <a:pt x="120000" y="0"/>
                  </a:cubicBezTo>
                  <a:cubicBezTo>
                    <a:pt x="116666" y="0"/>
                    <a:pt x="116666" y="0"/>
                    <a:pt x="116666" y="0"/>
                  </a:cubicBezTo>
                  <a:cubicBezTo>
                    <a:pt x="96666" y="6255"/>
                    <a:pt x="80000" y="12511"/>
                    <a:pt x="66666" y="18767"/>
                  </a:cubicBezTo>
                  <a:cubicBezTo>
                    <a:pt x="53333" y="25023"/>
                    <a:pt x="43333" y="31279"/>
                    <a:pt x="33333" y="37535"/>
                  </a:cubicBezTo>
                  <a:cubicBezTo>
                    <a:pt x="13333" y="50047"/>
                    <a:pt x="3333" y="62748"/>
                    <a:pt x="3333" y="75450"/>
                  </a:cubicBezTo>
                  <a:cubicBezTo>
                    <a:pt x="0" y="87393"/>
                    <a:pt x="6666" y="99526"/>
                    <a:pt x="23333" y="111658"/>
                  </a:cubicBezTo>
                  <a:cubicBezTo>
                    <a:pt x="33333" y="114312"/>
                    <a:pt x="43333" y="117156"/>
                    <a:pt x="53333" y="119810"/>
                  </a:cubicBezTo>
                  <a:cubicBezTo>
                    <a:pt x="53333" y="119810"/>
                    <a:pt x="56666" y="120000"/>
                    <a:pt x="56666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82" name="Shape 182"/>
            <p:cNvSpPr/>
            <p:nvPr/>
          </p:nvSpPr>
          <p:spPr>
            <a:xfrm>
              <a:off x="988191776" y="2059237397"/>
              <a:ext cx="122214497" cy="88246249"/>
            </a:xfrm>
            <a:custGeom>
              <a:pathLst>
                <a:path extrusionOk="0" h="120000" w="120000">
                  <a:moveTo>
                    <a:pt x="94285" y="120000"/>
                  </a:moveTo>
                  <a:cubicBezTo>
                    <a:pt x="119999" y="120000"/>
                    <a:pt x="119999" y="120000"/>
                    <a:pt x="119999" y="120000"/>
                  </a:cubicBezTo>
                  <a:cubicBezTo>
                    <a:pt x="77142" y="81355"/>
                    <a:pt x="38571" y="40677"/>
                    <a:pt x="0" y="0"/>
                  </a:cubicBezTo>
                  <a:cubicBezTo>
                    <a:pt x="25714" y="40677"/>
                    <a:pt x="55714" y="81355"/>
                    <a:pt x="94285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83" name="Shape 183"/>
            <p:cNvSpPr/>
            <p:nvPr/>
          </p:nvSpPr>
          <p:spPr>
            <a:xfrm>
              <a:off x="432988839" y="1287234398"/>
              <a:ext cx="75075174" cy="160283843"/>
            </a:xfrm>
            <a:custGeom>
              <a:pathLst>
                <a:path extrusionOk="0" h="120000" w="120000">
                  <a:moveTo>
                    <a:pt x="28235" y="60560"/>
                  </a:moveTo>
                  <a:cubicBezTo>
                    <a:pt x="56470" y="80747"/>
                    <a:pt x="91764" y="99813"/>
                    <a:pt x="120000" y="120000"/>
                  </a:cubicBezTo>
                  <a:cubicBezTo>
                    <a:pt x="98823" y="96448"/>
                    <a:pt x="84705" y="72897"/>
                    <a:pt x="70588" y="49345"/>
                  </a:cubicBezTo>
                  <a:cubicBezTo>
                    <a:pt x="70588" y="49345"/>
                    <a:pt x="63529" y="48224"/>
                    <a:pt x="63529" y="48224"/>
                  </a:cubicBezTo>
                  <a:cubicBezTo>
                    <a:pt x="42352" y="32523"/>
                    <a:pt x="21176" y="15700"/>
                    <a:pt x="0" y="0"/>
                  </a:cubicBezTo>
                  <a:cubicBezTo>
                    <a:pt x="0" y="2242"/>
                    <a:pt x="0" y="5607"/>
                    <a:pt x="0" y="8971"/>
                  </a:cubicBezTo>
                  <a:cubicBezTo>
                    <a:pt x="7058" y="25794"/>
                    <a:pt x="21176" y="43738"/>
                    <a:pt x="28235" y="6056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84" name="Shape 184"/>
            <p:cNvSpPr/>
            <p:nvPr/>
          </p:nvSpPr>
          <p:spPr>
            <a:xfrm>
              <a:off x="862485479" y="985876998"/>
              <a:ext cx="1284998167" cy="851244322"/>
            </a:xfrm>
            <a:custGeom>
              <a:pathLst>
                <a:path extrusionOk="0" h="120000" w="120000">
                  <a:moveTo>
                    <a:pt x="3265" y="116830"/>
                  </a:moveTo>
                  <a:cubicBezTo>
                    <a:pt x="3673" y="105845"/>
                    <a:pt x="7755" y="94647"/>
                    <a:pt x="14285" y="83873"/>
                  </a:cubicBezTo>
                  <a:cubicBezTo>
                    <a:pt x="20816" y="73309"/>
                    <a:pt x="29795" y="62957"/>
                    <a:pt x="40408" y="53239"/>
                  </a:cubicBezTo>
                  <a:cubicBezTo>
                    <a:pt x="50612" y="43309"/>
                    <a:pt x="62857" y="34014"/>
                    <a:pt x="76326" y="25140"/>
                  </a:cubicBezTo>
                  <a:cubicBezTo>
                    <a:pt x="82857" y="20704"/>
                    <a:pt x="89795" y="16267"/>
                    <a:pt x="97142" y="12253"/>
                  </a:cubicBezTo>
                  <a:cubicBezTo>
                    <a:pt x="100816" y="10140"/>
                    <a:pt x="104489" y="8028"/>
                    <a:pt x="108163" y="5915"/>
                  </a:cubicBezTo>
                  <a:cubicBezTo>
                    <a:pt x="111836" y="4014"/>
                    <a:pt x="115918" y="1901"/>
                    <a:pt x="120000" y="0"/>
                  </a:cubicBezTo>
                  <a:cubicBezTo>
                    <a:pt x="119591" y="0"/>
                    <a:pt x="119591" y="0"/>
                    <a:pt x="119591" y="0"/>
                  </a:cubicBezTo>
                  <a:cubicBezTo>
                    <a:pt x="115510" y="1901"/>
                    <a:pt x="111428" y="3802"/>
                    <a:pt x="107755" y="5704"/>
                  </a:cubicBezTo>
                  <a:cubicBezTo>
                    <a:pt x="104081" y="7816"/>
                    <a:pt x="100408" y="9929"/>
                    <a:pt x="96734" y="11830"/>
                  </a:cubicBezTo>
                  <a:cubicBezTo>
                    <a:pt x="88979" y="16056"/>
                    <a:pt x="82040" y="20281"/>
                    <a:pt x="75510" y="24718"/>
                  </a:cubicBezTo>
                  <a:cubicBezTo>
                    <a:pt x="61632" y="33591"/>
                    <a:pt x="49387" y="42887"/>
                    <a:pt x="38775" y="52605"/>
                  </a:cubicBezTo>
                  <a:cubicBezTo>
                    <a:pt x="27755" y="62535"/>
                    <a:pt x="18775" y="72887"/>
                    <a:pt x="12244" y="83661"/>
                  </a:cubicBezTo>
                  <a:cubicBezTo>
                    <a:pt x="5306" y="94014"/>
                    <a:pt x="1224" y="105000"/>
                    <a:pt x="0" y="115985"/>
                  </a:cubicBezTo>
                  <a:cubicBezTo>
                    <a:pt x="1224" y="117253"/>
                    <a:pt x="2040" y="118521"/>
                    <a:pt x="2857" y="120000"/>
                  </a:cubicBezTo>
                  <a:cubicBezTo>
                    <a:pt x="2857" y="118943"/>
                    <a:pt x="2857" y="117887"/>
                    <a:pt x="3265" y="11683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85" name="Shape 185"/>
            <p:cNvSpPr/>
            <p:nvPr/>
          </p:nvSpPr>
          <p:spPr>
            <a:xfrm>
              <a:off x="953273276" y="2068241797"/>
              <a:ext cx="109993604" cy="7924135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40754"/>
                    <a:pt x="57600" y="81509"/>
                    <a:pt x="9120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6800" y="81509"/>
                    <a:pt x="38400" y="40754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86" name="Shape 186"/>
            <p:cNvSpPr/>
            <p:nvPr/>
          </p:nvSpPr>
          <p:spPr>
            <a:xfrm>
              <a:off x="862485479" y="1847926997"/>
              <a:ext cx="125706341" cy="211310279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25531"/>
                    <a:pt x="8275" y="51063"/>
                    <a:pt x="28965" y="75744"/>
                  </a:cubicBezTo>
                  <a:cubicBezTo>
                    <a:pt x="45517" y="83404"/>
                    <a:pt x="57931" y="91914"/>
                    <a:pt x="74482" y="99574"/>
                  </a:cubicBezTo>
                  <a:cubicBezTo>
                    <a:pt x="91034" y="106382"/>
                    <a:pt x="103448" y="113191"/>
                    <a:pt x="120000" y="120000"/>
                  </a:cubicBezTo>
                  <a:cubicBezTo>
                    <a:pt x="115862" y="118297"/>
                    <a:pt x="115862" y="116595"/>
                    <a:pt x="111724" y="114893"/>
                  </a:cubicBezTo>
                  <a:cubicBezTo>
                    <a:pt x="66206" y="83404"/>
                    <a:pt x="41379" y="51063"/>
                    <a:pt x="33103" y="18723"/>
                  </a:cubicBezTo>
                  <a:cubicBezTo>
                    <a:pt x="28965" y="15319"/>
                    <a:pt x="20689" y="12765"/>
                    <a:pt x="16551" y="9361"/>
                  </a:cubicBezTo>
                  <a:cubicBezTo>
                    <a:pt x="8275" y="5957"/>
                    <a:pt x="4137" y="255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87" name="Shape 187"/>
            <p:cNvSpPr/>
            <p:nvPr/>
          </p:nvSpPr>
          <p:spPr>
            <a:xfrm>
              <a:off x="862485479" y="1808906397"/>
              <a:ext cx="34918429" cy="71437470"/>
            </a:xfrm>
            <a:custGeom>
              <a:pathLst>
                <a:path extrusionOk="0" h="120000" w="120000">
                  <a:moveTo>
                    <a:pt x="0" y="65000"/>
                  </a:moveTo>
                  <a:cubicBezTo>
                    <a:pt x="15000" y="72500"/>
                    <a:pt x="30000" y="82500"/>
                    <a:pt x="60000" y="92500"/>
                  </a:cubicBezTo>
                  <a:cubicBezTo>
                    <a:pt x="75000" y="102500"/>
                    <a:pt x="105000" y="110000"/>
                    <a:pt x="120000" y="120000"/>
                  </a:cubicBezTo>
                  <a:cubicBezTo>
                    <a:pt x="105000" y="95000"/>
                    <a:pt x="105000" y="70000"/>
                    <a:pt x="105000" y="47500"/>
                  </a:cubicBezTo>
                  <a:cubicBezTo>
                    <a:pt x="75000" y="30000"/>
                    <a:pt x="45000" y="15000"/>
                    <a:pt x="0" y="0"/>
                  </a:cubicBezTo>
                  <a:cubicBezTo>
                    <a:pt x="0" y="2500"/>
                    <a:pt x="0" y="7500"/>
                    <a:pt x="0" y="10000"/>
                  </a:cubicBezTo>
                  <a:cubicBezTo>
                    <a:pt x="0" y="27500"/>
                    <a:pt x="0" y="47500"/>
                    <a:pt x="0" y="65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88" name="Shape 188"/>
            <p:cNvSpPr/>
            <p:nvPr/>
          </p:nvSpPr>
          <p:spPr>
            <a:xfrm>
              <a:off x="892166478" y="1981196597"/>
              <a:ext cx="192051356" cy="166286979"/>
            </a:xfrm>
            <a:custGeom>
              <a:pathLst>
                <a:path extrusionOk="0" h="120000" w="120000">
                  <a:moveTo>
                    <a:pt x="30000" y="30270"/>
                  </a:moveTo>
                  <a:cubicBezTo>
                    <a:pt x="19090" y="20540"/>
                    <a:pt x="10909" y="9729"/>
                    <a:pt x="0" y="0"/>
                  </a:cubicBezTo>
                  <a:cubicBezTo>
                    <a:pt x="8181" y="17297"/>
                    <a:pt x="19090" y="35675"/>
                    <a:pt x="30000" y="52972"/>
                  </a:cubicBezTo>
                  <a:cubicBezTo>
                    <a:pt x="32727" y="56216"/>
                    <a:pt x="35454" y="59459"/>
                    <a:pt x="38181" y="62702"/>
                  </a:cubicBezTo>
                  <a:cubicBezTo>
                    <a:pt x="60000" y="82162"/>
                    <a:pt x="81818" y="101621"/>
                    <a:pt x="106363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5454" y="99459"/>
                    <a:pt x="76363" y="77837"/>
                    <a:pt x="60000" y="56216"/>
                  </a:cubicBezTo>
                  <a:cubicBezTo>
                    <a:pt x="49090" y="47567"/>
                    <a:pt x="40909" y="38918"/>
                    <a:pt x="30000" y="3027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189" name="Shape 189"/>
          <p:cNvSpPr/>
          <p:nvPr/>
        </p:nvSpPr>
        <p:spPr>
          <a:xfrm>
            <a:off x="0" y="0"/>
            <a:ext cx="182561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0" name="Shape 190"/>
          <p:cNvSpPr/>
          <p:nvPr/>
        </p:nvSpPr>
        <p:spPr>
          <a:xfrm flipH="1" rot="10800000">
            <a:off x="-4761" y="714374"/>
            <a:ext cx="1589087" cy="508000"/>
          </a:xfrm>
          <a:custGeom>
            <a:pathLst>
              <a:path extrusionOk="0" h="120000" w="12000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1" name="Shape 191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92" name="Shape 192"/>
          <p:cNvSpPr txBox="1"/>
          <p:nvPr>
            <p:ph idx="1" type="body"/>
          </p:nvPr>
        </p:nvSpPr>
        <p:spPr>
          <a:xfrm>
            <a:off x="2589211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93" name="Shape 193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94" name="Shape 194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95" name="Shape 195"/>
          <p:cNvSpPr txBox="1"/>
          <p:nvPr>
            <p:ph idx="12" type="sldNum"/>
          </p:nvPr>
        </p:nvSpPr>
        <p:spPr>
          <a:xfrm>
            <a:off x="531812" y="78740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" name="Shape 204"/>
          <p:cNvGrpSpPr/>
          <p:nvPr/>
        </p:nvGrpSpPr>
        <p:grpSpPr>
          <a:xfrm>
            <a:off x="0" y="228599"/>
            <a:ext cx="2851150" cy="6638925"/>
            <a:chOff x="0" y="0"/>
            <a:chExt cx="2147483647" cy="2147483647"/>
          </a:xfrm>
        </p:grpSpPr>
        <p:sp>
          <p:nvSpPr>
            <p:cNvPr id="205" name="Shape 205"/>
            <p:cNvSpPr/>
            <p:nvPr/>
          </p:nvSpPr>
          <p:spPr>
            <a:xfrm>
              <a:off x="0" y="759034766"/>
              <a:ext cx="75793541" cy="202570006"/>
            </a:xfrm>
            <a:custGeom>
              <a:pathLst>
                <a:path extrusionOk="0" h="120000" w="120000">
                  <a:moveTo>
                    <a:pt x="120000" y="120000"/>
                  </a:moveTo>
                  <a:cubicBezTo>
                    <a:pt x="109090" y="103235"/>
                    <a:pt x="103636" y="87352"/>
                    <a:pt x="92727" y="70588"/>
                  </a:cubicBezTo>
                  <a:cubicBezTo>
                    <a:pt x="60000" y="47647"/>
                    <a:pt x="32727" y="23823"/>
                    <a:pt x="0" y="0"/>
                  </a:cubicBezTo>
                  <a:cubicBezTo>
                    <a:pt x="0" y="30882"/>
                    <a:pt x="0" y="30882"/>
                    <a:pt x="0" y="30882"/>
                  </a:cubicBezTo>
                  <a:cubicBezTo>
                    <a:pt x="32727" y="56470"/>
                    <a:pt x="70909" y="82941"/>
                    <a:pt x="109090" y="109411"/>
                  </a:cubicBezTo>
                  <a:cubicBezTo>
                    <a:pt x="109090" y="112941"/>
                    <a:pt x="114545" y="116470"/>
                    <a:pt x="12000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06" name="Shape 206"/>
            <p:cNvSpPr/>
            <p:nvPr/>
          </p:nvSpPr>
          <p:spPr>
            <a:xfrm>
              <a:off x="96847759" y="947135558"/>
              <a:ext cx="487044128" cy="751197111"/>
            </a:xfrm>
            <a:custGeom>
              <a:pathLst>
                <a:path extrusionOk="0" h="120000" w="120000">
                  <a:moveTo>
                    <a:pt x="73714" y="83333"/>
                  </a:moveTo>
                  <a:cubicBezTo>
                    <a:pt x="88285" y="95714"/>
                    <a:pt x="102857" y="107857"/>
                    <a:pt x="119142" y="120000"/>
                  </a:cubicBezTo>
                  <a:cubicBezTo>
                    <a:pt x="119142" y="117857"/>
                    <a:pt x="119142" y="115952"/>
                    <a:pt x="120000" y="113809"/>
                  </a:cubicBezTo>
                  <a:cubicBezTo>
                    <a:pt x="106285" y="103571"/>
                    <a:pt x="93428" y="93095"/>
                    <a:pt x="81428" y="82619"/>
                  </a:cubicBezTo>
                  <a:cubicBezTo>
                    <a:pt x="49714" y="55476"/>
                    <a:pt x="23142" y="27857"/>
                    <a:pt x="0" y="0"/>
                  </a:cubicBezTo>
                  <a:cubicBezTo>
                    <a:pt x="1714" y="4761"/>
                    <a:pt x="3428" y="9761"/>
                    <a:pt x="5142" y="14523"/>
                  </a:cubicBezTo>
                  <a:cubicBezTo>
                    <a:pt x="25714" y="37619"/>
                    <a:pt x="48000" y="60714"/>
                    <a:pt x="73714" y="83333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07" name="Shape 207"/>
            <p:cNvSpPr/>
            <p:nvPr/>
          </p:nvSpPr>
          <p:spPr>
            <a:xfrm>
              <a:off x="607752319" y="1688083326"/>
              <a:ext cx="458972457" cy="459399836"/>
            </a:xfrm>
            <a:custGeom>
              <a:pathLst>
                <a:path extrusionOk="0" h="120000" w="120000">
                  <a:moveTo>
                    <a:pt x="7272" y="8571"/>
                  </a:moveTo>
                  <a:cubicBezTo>
                    <a:pt x="4545" y="5844"/>
                    <a:pt x="1818" y="3116"/>
                    <a:pt x="0" y="0"/>
                  </a:cubicBezTo>
                  <a:cubicBezTo>
                    <a:pt x="0" y="3896"/>
                    <a:pt x="0" y="7402"/>
                    <a:pt x="0" y="11298"/>
                  </a:cubicBezTo>
                  <a:cubicBezTo>
                    <a:pt x="19090" y="33116"/>
                    <a:pt x="40000" y="54545"/>
                    <a:pt x="61818" y="75584"/>
                  </a:cubicBezTo>
                  <a:cubicBezTo>
                    <a:pt x="77272" y="90389"/>
                    <a:pt x="94545" y="105194"/>
                    <a:pt x="111818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2727" y="104805"/>
                    <a:pt x="85454" y="89610"/>
                    <a:pt x="70000" y="74025"/>
                  </a:cubicBezTo>
                  <a:cubicBezTo>
                    <a:pt x="47272" y="52597"/>
                    <a:pt x="26363" y="30779"/>
                    <a:pt x="7272" y="8571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08" name="Shape 208"/>
            <p:cNvSpPr/>
            <p:nvPr/>
          </p:nvSpPr>
          <p:spPr>
            <a:xfrm>
              <a:off x="722846222" y="2029920511"/>
              <a:ext cx="129129734" cy="117563135"/>
            </a:xfrm>
            <a:custGeom>
              <a:pathLst>
                <a:path extrusionOk="0" h="120000" w="120000">
                  <a:moveTo>
                    <a:pt x="90810" y="120000"/>
                  </a:move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7837" y="80506"/>
                    <a:pt x="38918" y="41012"/>
                    <a:pt x="0" y="0"/>
                  </a:cubicBezTo>
                  <a:cubicBezTo>
                    <a:pt x="25945" y="41012"/>
                    <a:pt x="55135" y="80506"/>
                    <a:pt x="9081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09" name="Shape 209"/>
            <p:cNvSpPr/>
            <p:nvPr/>
          </p:nvSpPr>
          <p:spPr>
            <a:xfrm>
              <a:off x="75793521" y="961604757"/>
              <a:ext cx="618981007" cy="1076755964"/>
            </a:xfrm>
            <a:custGeom>
              <a:pathLst>
                <a:path extrusionOk="0" h="120000" w="120000">
                  <a:moveTo>
                    <a:pt x="109213" y="109695"/>
                  </a:moveTo>
                  <a:cubicBezTo>
                    <a:pt x="97752" y="102714"/>
                    <a:pt x="87640" y="95734"/>
                    <a:pt x="78202" y="88753"/>
                  </a:cubicBezTo>
                  <a:cubicBezTo>
                    <a:pt x="56629" y="72631"/>
                    <a:pt x="39775" y="56011"/>
                    <a:pt x="26966" y="39224"/>
                  </a:cubicBezTo>
                  <a:cubicBezTo>
                    <a:pt x="19550" y="29085"/>
                    <a:pt x="13483" y="18781"/>
                    <a:pt x="8089" y="8476"/>
                  </a:cubicBezTo>
                  <a:cubicBezTo>
                    <a:pt x="5393" y="5650"/>
                    <a:pt x="2696" y="2825"/>
                    <a:pt x="0" y="0"/>
                  </a:cubicBezTo>
                  <a:cubicBezTo>
                    <a:pt x="5393" y="13130"/>
                    <a:pt x="12808" y="26426"/>
                    <a:pt x="22247" y="39390"/>
                  </a:cubicBezTo>
                  <a:cubicBezTo>
                    <a:pt x="34382" y="56343"/>
                    <a:pt x="51235" y="72963"/>
                    <a:pt x="72134" y="89252"/>
                  </a:cubicBezTo>
                  <a:cubicBezTo>
                    <a:pt x="82921" y="97396"/>
                    <a:pt x="95056" y="105373"/>
                    <a:pt x="107865" y="113185"/>
                  </a:cubicBezTo>
                  <a:cubicBezTo>
                    <a:pt x="111910" y="115512"/>
                    <a:pt x="115955" y="117673"/>
                    <a:pt x="120000" y="120000"/>
                  </a:cubicBezTo>
                  <a:cubicBezTo>
                    <a:pt x="118651" y="119168"/>
                    <a:pt x="117977" y="118504"/>
                    <a:pt x="117303" y="117673"/>
                  </a:cubicBezTo>
                  <a:cubicBezTo>
                    <a:pt x="113932" y="115013"/>
                    <a:pt x="111235" y="112354"/>
                    <a:pt x="109213" y="109695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0" name="Shape 210"/>
            <p:cNvSpPr/>
            <p:nvPr/>
          </p:nvSpPr>
          <p:spPr>
            <a:xfrm>
              <a:off x="16843078" y="0"/>
              <a:ext cx="80004732" cy="947135426"/>
            </a:xfrm>
            <a:custGeom>
              <a:pathLst>
                <a:path extrusionOk="0" h="120000" w="120000">
                  <a:moveTo>
                    <a:pt x="57391" y="109039"/>
                  </a:moveTo>
                  <a:cubicBezTo>
                    <a:pt x="62608" y="109795"/>
                    <a:pt x="62608" y="110551"/>
                    <a:pt x="62608" y="111307"/>
                  </a:cubicBezTo>
                  <a:cubicBezTo>
                    <a:pt x="78260" y="113952"/>
                    <a:pt x="99130" y="116598"/>
                    <a:pt x="114782" y="119433"/>
                  </a:cubicBezTo>
                  <a:cubicBezTo>
                    <a:pt x="114782" y="119622"/>
                    <a:pt x="114782" y="119811"/>
                    <a:pt x="120000" y="120000"/>
                  </a:cubicBezTo>
                  <a:cubicBezTo>
                    <a:pt x="109565" y="116220"/>
                    <a:pt x="99130" y="112629"/>
                    <a:pt x="88695" y="108850"/>
                  </a:cubicBezTo>
                  <a:cubicBezTo>
                    <a:pt x="46956" y="89574"/>
                    <a:pt x="26086" y="70299"/>
                    <a:pt x="26086" y="50834"/>
                  </a:cubicBezTo>
                  <a:cubicBezTo>
                    <a:pt x="31304" y="33826"/>
                    <a:pt x="46956" y="17007"/>
                    <a:pt x="78260" y="0"/>
                  </a:cubicBezTo>
                  <a:cubicBezTo>
                    <a:pt x="62608" y="0"/>
                    <a:pt x="62608" y="0"/>
                    <a:pt x="62608" y="0"/>
                  </a:cubicBezTo>
                  <a:cubicBezTo>
                    <a:pt x="26086" y="16818"/>
                    <a:pt x="10434" y="33826"/>
                    <a:pt x="5217" y="50834"/>
                  </a:cubicBezTo>
                  <a:cubicBezTo>
                    <a:pt x="0" y="70299"/>
                    <a:pt x="15652" y="89574"/>
                    <a:pt x="57391" y="10903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1" name="Shape 211"/>
            <p:cNvSpPr/>
            <p:nvPr/>
          </p:nvSpPr>
          <p:spPr>
            <a:xfrm>
              <a:off x="58950439" y="878406361"/>
              <a:ext cx="58950532" cy="159765214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4117" y="21308"/>
                    <a:pt x="21176" y="41495"/>
                    <a:pt x="35294" y="62803"/>
                  </a:cubicBezTo>
                  <a:cubicBezTo>
                    <a:pt x="63529" y="81869"/>
                    <a:pt x="91764" y="100934"/>
                    <a:pt x="120000" y="120000"/>
                  </a:cubicBezTo>
                  <a:cubicBezTo>
                    <a:pt x="105882" y="97570"/>
                    <a:pt x="91764" y="74018"/>
                    <a:pt x="77647" y="51588"/>
                  </a:cubicBezTo>
                  <a:cubicBezTo>
                    <a:pt x="70588" y="50467"/>
                    <a:pt x="70588" y="49345"/>
                    <a:pt x="70588" y="48224"/>
                  </a:cubicBezTo>
                  <a:cubicBezTo>
                    <a:pt x="49411" y="31401"/>
                    <a:pt x="21176" y="15700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2" name="Shape 212"/>
            <p:cNvSpPr/>
            <p:nvPr/>
          </p:nvSpPr>
          <p:spPr>
            <a:xfrm>
              <a:off x="579680618" y="1698332525"/>
              <a:ext cx="143165569" cy="33158780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16756"/>
                    <a:pt x="5853" y="33513"/>
                    <a:pt x="14634" y="50270"/>
                  </a:cubicBezTo>
                  <a:cubicBezTo>
                    <a:pt x="23414" y="63243"/>
                    <a:pt x="35121" y="76756"/>
                    <a:pt x="49756" y="89729"/>
                  </a:cubicBezTo>
                  <a:cubicBezTo>
                    <a:pt x="55609" y="92972"/>
                    <a:pt x="64390" y="96216"/>
                    <a:pt x="70243" y="99459"/>
                  </a:cubicBezTo>
                  <a:cubicBezTo>
                    <a:pt x="87804" y="106486"/>
                    <a:pt x="102439" y="112972"/>
                    <a:pt x="120000" y="120000"/>
                  </a:cubicBezTo>
                  <a:cubicBezTo>
                    <a:pt x="117073" y="118378"/>
                    <a:pt x="114146" y="116216"/>
                    <a:pt x="111219" y="114594"/>
                  </a:cubicBezTo>
                  <a:cubicBezTo>
                    <a:pt x="76097" y="92972"/>
                    <a:pt x="52682" y="71351"/>
                    <a:pt x="38048" y="49729"/>
                  </a:cubicBezTo>
                  <a:cubicBezTo>
                    <a:pt x="32195" y="36756"/>
                    <a:pt x="26341" y="24324"/>
                    <a:pt x="23414" y="11891"/>
                  </a:cubicBezTo>
                  <a:cubicBezTo>
                    <a:pt x="23414" y="11351"/>
                    <a:pt x="20487" y="10810"/>
                    <a:pt x="20487" y="9729"/>
                  </a:cubicBezTo>
                  <a:cubicBezTo>
                    <a:pt x="14634" y="6486"/>
                    <a:pt x="5853" y="3243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3" name="Shape 213"/>
            <p:cNvSpPr/>
            <p:nvPr/>
          </p:nvSpPr>
          <p:spPr>
            <a:xfrm>
              <a:off x="583891068" y="378612958"/>
              <a:ext cx="1563592578" cy="1309470370"/>
            </a:xfrm>
            <a:custGeom>
              <a:pathLst>
                <a:path extrusionOk="0" h="120000" w="120000">
                  <a:moveTo>
                    <a:pt x="1866" y="116719"/>
                  </a:moveTo>
                  <a:cubicBezTo>
                    <a:pt x="2666" y="105512"/>
                    <a:pt x="6933" y="94441"/>
                    <a:pt x="13333" y="83781"/>
                  </a:cubicBezTo>
                  <a:cubicBezTo>
                    <a:pt x="20000" y="73120"/>
                    <a:pt x="29066" y="62870"/>
                    <a:pt x="39733" y="53029"/>
                  </a:cubicBezTo>
                  <a:cubicBezTo>
                    <a:pt x="50400" y="43189"/>
                    <a:pt x="62666" y="33895"/>
                    <a:pt x="76000" y="25011"/>
                  </a:cubicBezTo>
                  <a:cubicBezTo>
                    <a:pt x="82666" y="20637"/>
                    <a:pt x="89866" y="16264"/>
                    <a:pt x="97066" y="12164"/>
                  </a:cubicBezTo>
                  <a:cubicBezTo>
                    <a:pt x="100800" y="10113"/>
                    <a:pt x="104533" y="7927"/>
                    <a:pt x="108266" y="6013"/>
                  </a:cubicBezTo>
                  <a:cubicBezTo>
                    <a:pt x="112266" y="3963"/>
                    <a:pt x="116000" y="2050"/>
                    <a:pt x="120000" y="136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115733" y="1913"/>
                    <a:pt x="112000" y="3826"/>
                    <a:pt x="108000" y="5876"/>
                  </a:cubicBezTo>
                  <a:cubicBezTo>
                    <a:pt x="104266" y="7790"/>
                    <a:pt x="100533" y="9840"/>
                    <a:pt x="96800" y="12027"/>
                  </a:cubicBezTo>
                  <a:cubicBezTo>
                    <a:pt x="89333" y="16127"/>
                    <a:pt x="82133" y="20364"/>
                    <a:pt x="75466" y="24738"/>
                  </a:cubicBezTo>
                  <a:cubicBezTo>
                    <a:pt x="61866" y="33621"/>
                    <a:pt x="49333" y="42915"/>
                    <a:pt x="38666" y="52756"/>
                  </a:cubicBezTo>
                  <a:cubicBezTo>
                    <a:pt x="27733" y="62460"/>
                    <a:pt x="18666" y="72847"/>
                    <a:pt x="12000" y="83507"/>
                  </a:cubicBezTo>
                  <a:cubicBezTo>
                    <a:pt x="5066" y="94305"/>
                    <a:pt x="800" y="105375"/>
                    <a:pt x="0" y="116719"/>
                  </a:cubicBezTo>
                  <a:cubicBezTo>
                    <a:pt x="0" y="116993"/>
                    <a:pt x="0" y="117129"/>
                    <a:pt x="0" y="117403"/>
                  </a:cubicBezTo>
                  <a:cubicBezTo>
                    <a:pt x="533" y="118223"/>
                    <a:pt x="1066" y="119179"/>
                    <a:pt x="1866" y="120000"/>
                  </a:cubicBezTo>
                  <a:cubicBezTo>
                    <a:pt x="1866" y="118906"/>
                    <a:pt x="1866" y="117813"/>
                    <a:pt x="1866" y="11671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4" name="Shape 214"/>
            <p:cNvSpPr/>
            <p:nvPr/>
          </p:nvSpPr>
          <p:spPr>
            <a:xfrm>
              <a:off x="694774472" y="2038360710"/>
              <a:ext cx="122112250" cy="109122718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39452"/>
                    <a:pt x="54857" y="80547"/>
                    <a:pt x="89142" y="119999"/>
                  </a:cubicBezTo>
                  <a:cubicBezTo>
                    <a:pt x="120000" y="119999"/>
                    <a:pt x="120000" y="119999"/>
                    <a:pt x="120000" y="119999"/>
                  </a:cubicBezTo>
                  <a:cubicBezTo>
                    <a:pt x="78857" y="80547"/>
                    <a:pt x="37714" y="39452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5" name="Shape 215"/>
            <p:cNvSpPr/>
            <p:nvPr/>
          </p:nvSpPr>
          <p:spPr>
            <a:xfrm>
              <a:off x="579680618" y="1659747827"/>
              <a:ext cx="28071682" cy="71743728"/>
            </a:xfrm>
            <a:custGeom>
              <a:pathLst>
                <a:path extrusionOk="0" h="120000" w="120000">
                  <a:moveTo>
                    <a:pt x="105000" y="110000"/>
                  </a:moveTo>
                  <a:cubicBezTo>
                    <a:pt x="105000" y="115000"/>
                    <a:pt x="120000" y="117500"/>
                    <a:pt x="120000" y="120000"/>
                  </a:cubicBezTo>
                  <a:cubicBezTo>
                    <a:pt x="120000" y="95000"/>
                    <a:pt x="120000" y="72500"/>
                    <a:pt x="120000" y="47500"/>
                  </a:cubicBezTo>
                  <a:cubicBezTo>
                    <a:pt x="75000" y="32500"/>
                    <a:pt x="45000" y="15000"/>
                    <a:pt x="15000" y="0"/>
                  </a:cubicBezTo>
                  <a:cubicBezTo>
                    <a:pt x="0" y="22500"/>
                    <a:pt x="0" y="42500"/>
                    <a:pt x="0" y="65000"/>
                  </a:cubicBezTo>
                  <a:cubicBezTo>
                    <a:pt x="30000" y="80000"/>
                    <a:pt x="75000" y="95000"/>
                    <a:pt x="105000" y="11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6" name="Shape 216"/>
            <p:cNvSpPr/>
            <p:nvPr/>
          </p:nvSpPr>
          <p:spPr>
            <a:xfrm>
              <a:off x="640034320" y="1946118914"/>
              <a:ext cx="179658754" cy="201364211"/>
            </a:xfrm>
            <a:custGeom>
              <a:pathLst>
                <a:path extrusionOk="0" h="120000" w="120000">
                  <a:moveTo>
                    <a:pt x="16153" y="16000"/>
                  </a:moveTo>
                  <a:cubicBezTo>
                    <a:pt x="11538" y="10666"/>
                    <a:pt x="4615" y="5333"/>
                    <a:pt x="0" y="0"/>
                  </a:cubicBezTo>
                  <a:cubicBezTo>
                    <a:pt x="6923" y="14222"/>
                    <a:pt x="16153" y="28444"/>
                    <a:pt x="27692" y="42666"/>
                  </a:cubicBezTo>
                  <a:cubicBezTo>
                    <a:pt x="30000" y="47111"/>
                    <a:pt x="32307" y="50666"/>
                    <a:pt x="36923" y="55111"/>
                  </a:cubicBezTo>
                  <a:cubicBezTo>
                    <a:pt x="62307" y="76444"/>
                    <a:pt x="90000" y="98666"/>
                    <a:pt x="117692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4615" y="96888"/>
                    <a:pt x="73846" y="73777"/>
                    <a:pt x="55384" y="49777"/>
                  </a:cubicBezTo>
                  <a:cubicBezTo>
                    <a:pt x="41538" y="38222"/>
                    <a:pt x="30000" y="27555"/>
                    <a:pt x="16153" y="16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grpSp>
        <p:nvGrpSpPr>
          <p:cNvPr id="217" name="Shape 217"/>
          <p:cNvGrpSpPr/>
          <p:nvPr/>
        </p:nvGrpSpPr>
        <p:grpSpPr>
          <a:xfrm>
            <a:off x="26986" y="0"/>
            <a:ext cx="2357437" cy="6853237"/>
            <a:chOff x="0" y="0"/>
            <a:chExt cx="2147483647" cy="2147483647"/>
          </a:xfrm>
        </p:grpSpPr>
        <p:sp>
          <p:nvSpPr>
            <p:cNvPr id="218" name="Shape 218"/>
            <p:cNvSpPr/>
            <p:nvPr/>
          </p:nvSpPr>
          <p:spPr>
            <a:xfrm>
              <a:off x="0" y="0"/>
              <a:ext cx="450447728" cy="1378919859"/>
            </a:xfrm>
            <a:custGeom>
              <a:pathLst>
                <a:path extrusionOk="0" h="120000" w="120000">
                  <a:moveTo>
                    <a:pt x="8155" y="27391"/>
                  </a:moveTo>
                  <a:cubicBezTo>
                    <a:pt x="12815" y="37565"/>
                    <a:pt x="19805" y="47869"/>
                    <a:pt x="30291" y="58043"/>
                  </a:cubicBezTo>
                  <a:cubicBezTo>
                    <a:pt x="39611" y="68217"/>
                    <a:pt x="51262" y="78391"/>
                    <a:pt x="66407" y="88565"/>
                  </a:cubicBezTo>
                  <a:cubicBezTo>
                    <a:pt x="80388" y="98739"/>
                    <a:pt x="97864" y="108782"/>
                    <a:pt x="117669" y="118826"/>
                  </a:cubicBezTo>
                  <a:cubicBezTo>
                    <a:pt x="118834" y="119217"/>
                    <a:pt x="120000" y="119608"/>
                    <a:pt x="120000" y="120000"/>
                  </a:cubicBezTo>
                  <a:cubicBezTo>
                    <a:pt x="118834" y="118043"/>
                    <a:pt x="116504" y="115956"/>
                    <a:pt x="115339" y="114000"/>
                  </a:cubicBezTo>
                  <a:cubicBezTo>
                    <a:pt x="115339" y="113608"/>
                    <a:pt x="115339" y="113217"/>
                    <a:pt x="115339" y="112956"/>
                  </a:cubicBezTo>
                  <a:cubicBezTo>
                    <a:pt x="99029" y="104739"/>
                    <a:pt x="85048" y="96652"/>
                    <a:pt x="73398" y="88434"/>
                  </a:cubicBezTo>
                  <a:cubicBezTo>
                    <a:pt x="58252" y="78260"/>
                    <a:pt x="45436" y="68217"/>
                    <a:pt x="34951" y="57913"/>
                  </a:cubicBezTo>
                  <a:cubicBezTo>
                    <a:pt x="24466" y="47739"/>
                    <a:pt x="16310" y="37565"/>
                    <a:pt x="10485" y="27260"/>
                  </a:cubicBezTo>
                  <a:cubicBezTo>
                    <a:pt x="8155" y="22173"/>
                    <a:pt x="5825" y="17086"/>
                    <a:pt x="3495" y="12000"/>
                  </a:cubicBezTo>
                  <a:cubicBezTo>
                    <a:pt x="2330" y="7956"/>
                    <a:pt x="1165" y="4043"/>
                    <a:pt x="116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043"/>
                    <a:pt x="1165" y="7956"/>
                    <a:pt x="1165" y="12000"/>
                  </a:cubicBezTo>
                  <a:cubicBezTo>
                    <a:pt x="3495" y="17086"/>
                    <a:pt x="4660" y="22173"/>
                    <a:pt x="8155" y="2739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9" name="Shape 219"/>
            <p:cNvSpPr/>
            <p:nvPr/>
          </p:nvSpPr>
          <p:spPr>
            <a:xfrm>
              <a:off x="476637488" y="1352668298"/>
              <a:ext cx="385849172" cy="495258681"/>
            </a:xfrm>
            <a:custGeom>
              <a:pathLst>
                <a:path extrusionOk="0" h="120000" w="120000">
                  <a:moveTo>
                    <a:pt x="72272" y="83272"/>
                  </a:moveTo>
                  <a:cubicBezTo>
                    <a:pt x="87272" y="95636"/>
                    <a:pt x="102272" y="108000"/>
                    <a:pt x="120000" y="120000"/>
                  </a:cubicBezTo>
                  <a:cubicBezTo>
                    <a:pt x="120000" y="117454"/>
                    <a:pt x="120000" y="114545"/>
                    <a:pt x="120000" y="112000"/>
                  </a:cubicBezTo>
                  <a:cubicBezTo>
                    <a:pt x="120000" y="111636"/>
                    <a:pt x="120000" y="110909"/>
                    <a:pt x="120000" y="110545"/>
                  </a:cubicBezTo>
                  <a:cubicBezTo>
                    <a:pt x="107727" y="101090"/>
                    <a:pt x="95454" y="91636"/>
                    <a:pt x="84545" y="82181"/>
                  </a:cubicBezTo>
                  <a:cubicBezTo>
                    <a:pt x="51818" y="55272"/>
                    <a:pt x="23181" y="27636"/>
                    <a:pt x="0" y="0"/>
                  </a:cubicBezTo>
                  <a:cubicBezTo>
                    <a:pt x="2727" y="7636"/>
                    <a:pt x="5454" y="15272"/>
                    <a:pt x="9545" y="22909"/>
                  </a:cubicBezTo>
                  <a:cubicBezTo>
                    <a:pt x="28636" y="43272"/>
                    <a:pt x="49090" y="63272"/>
                    <a:pt x="72272" y="832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0" name="Shape 220"/>
            <p:cNvSpPr/>
            <p:nvPr/>
          </p:nvSpPr>
          <p:spPr>
            <a:xfrm>
              <a:off x="892166478" y="1837121397"/>
              <a:ext cx="392832860" cy="310362166"/>
            </a:xfrm>
            <a:custGeom>
              <a:pathLst>
                <a:path extrusionOk="0" h="120000" w="120000">
                  <a:moveTo>
                    <a:pt x="8000" y="8695"/>
                  </a:moveTo>
                  <a:cubicBezTo>
                    <a:pt x="5333" y="5797"/>
                    <a:pt x="2666" y="2898"/>
                    <a:pt x="0" y="0"/>
                  </a:cubicBezTo>
                  <a:cubicBezTo>
                    <a:pt x="0" y="5217"/>
                    <a:pt x="0" y="11014"/>
                    <a:pt x="1333" y="16811"/>
                  </a:cubicBezTo>
                  <a:cubicBezTo>
                    <a:pt x="18666" y="35942"/>
                    <a:pt x="36000" y="55072"/>
                    <a:pt x="56000" y="73623"/>
                  </a:cubicBezTo>
                  <a:cubicBezTo>
                    <a:pt x="72000" y="89275"/>
                    <a:pt x="89333" y="104927"/>
                    <a:pt x="106666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1333" y="104347"/>
                    <a:pt x="84000" y="88115"/>
                    <a:pt x="66666" y="71304"/>
                  </a:cubicBezTo>
                  <a:cubicBezTo>
                    <a:pt x="45333" y="51014"/>
                    <a:pt x="26666" y="29565"/>
                    <a:pt x="8000" y="869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1" name="Shape 221"/>
            <p:cNvSpPr/>
            <p:nvPr/>
          </p:nvSpPr>
          <p:spPr>
            <a:xfrm>
              <a:off x="450448039" y="1367676398"/>
              <a:ext cx="502825365" cy="700565871"/>
            </a:xfrm>
            <a:custGeom>
              <a:pathLst>
                <a:path extrusionOk="0" h="120000" w="120000">
                  <a:moveTo>
                    <a:pt x="105391" y="105096"/>
                  </a:moveTo>
                  <a:cubicBezTo>
                    <a:pt x="97043" y="99700"/>
                    <a:pt x="88695" y="94047"/>
                    <a:pt x="81391" y="88394"/>
                  </a:cubicBezTo>
                  <a:cubicBezTo>
                    <a:pt x="59478" y="72205"/>
                    <a:pt x="42782" y="55503"/>
                    <a:pt x="30260" y="38800"/>
                  </a:cubicBezTo>
                  <a:cubicBezTo>
                    <a:pt x="22956" y="30578"/>
                    <a:pt x="17739" y="22098"/>
                    <a:pt x="13565" y="13618"/>
                  </a:cubicBezTo>
                  <a:cubicBezTo>
                    <a:pt x="9391" y="8993"/>
                    <a:pt x="4173" y="4625"/>
                    <a:pt x="0" y="0"/>
                  </a:cubicBezTo>
                  <a:cubicBezTo>
                    <a:pt x="5217" y="13104"/>
                    <a:pt x="12521" y="26209"/>
                    <a:pt x="21913" y="39057"/>
                  </a:cubicBezTo>
                  <a:cubicBezTo>
                    <a:pt x="34434" y="56017"/>
                    <a:pt x="51130" y="72719"/>
                    <a:pt x="72000" y="89164"/>
                  </a:cubicBezTo>
                  <a:cubicBezTo>
                    <a:pt x="82434" y="97130"/>
                    <a:pt x="93913" y="105353"/>
                    <a:pt x="107478" y="113319"/>
                  </a:cubicBezTo>
                  <a:cubicBezTo>
                    <a:pt x="111652" y="115374"/>
                    <a:pt x="115826" y="117687"/>
                    <a:pt x="120000" y="119999"/>
                  </a:cubicBezTo>
                  <a:cubicBezTo>
                    <a:pt x="118956" y="119229"/>
                    <a:pt x="117913" y="118458"/>
                    <a:pt x="116869" y="117687"/>
                  </a:cubicBezTo>
                  <a:cubicBezTo>
                    <a:pt x="112695" y="113576"/>
                    <a:pt x="108521" y="109207"/>
                    <a:pt x="105391" y="1050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2" name="Shape 222"/>
            <p:cNvSpPr/>
            <p:nvPr/>
          </p:nvSpPr>
          <p:spPr>
            <a:xfrm>
              <a:off x="401561965" y="404173299"/>
              <a:ext cx="158879410" cy="948495115"/>
            </a:xfrm>
            <a:custGeom>
              <a:pathLst>
                <a:path extrusionOk="0" h="120000" w="120000">
                  <a:moveTo>
                    <a:pt x="56666" y="120000"/>
                  </a:moveTo>
                  <a:cubicBezTo>
                    <a:pt x="50000" y="117725"/>
                    <a:pt x="46666" y="115450"/>
                    <a:pt x="43333" y="113175"/>
                  </a:cubicBezTo>
                  <a:cubicBezTo>
                    <a:pt x="26666" y="100473"/>
                    <a:pt x="16666" y="87962"/>
                    <a:pt x="16666" y="75450"/>
                  </a:cubicBezTo>
                  <a:cubicBezTo>
                    <a:pt x="16666" y="62748"/>
                    <a:pt x="26666" y="50236"/>
                    <a:pt x="43333" y="37535"/>
                  </a:cubicBezTo>
                  <a:cubicBezTo>
                    <a:pt x="50000" y="31279"/>
                    <a:pt x="60000" y="25023"/>
                    <a:pt x="73333" y="18767"/>
                  </a:cubicBezTo>
                  <a:cubicBezTo>
                    <a:pt x="86666" y="12511"/>
                    <a:pt x="100000" y="6255"/>
                    <a:pt x="120000" y="0"/>
                  </a:cubicBezTo>
                  <a:cubicBezTo>
                    <a:pt x="116666" y="0"/>
                    <a:pt x="116666" y="0"/>
                    <a:pt x="116666" y="0"/>
                  </a:cubicBezTo>
                  <a:cubicBezTo>
                    <a:pt x="96666" y="6255"/>
                    <a:pt x="80000" y="12511"/>
                    <a:pt x="66666" y="18767"/>
                  </a:cubicBezTo>
                  <a:cubicBezTo>
                    <a:pt x="53333" y="25023"/>
                    <a:pt x="43333" y="31279"/>
                    <a:pt x="33333" y="37535"/>
                  </a:cubicBezTo>
                  <a:cubicBezTo>
                    <a:pt x="13333" y="50047"/>
                    <a:pt x="3333" y="62748"/>
                    <a:pt x="3333" y="75450"/>
                  </a:cubicBezTo>
                  <a:cubicBezTo>
                    <a:pt x="0" y="87393"/>
                    <a:pt x="6666" y="99526"/>
                    <a:pt x="23333" y="111658"/>
                  </a:cubicBezTo>
                  <a:cubicBezTo>
                    <a:pt x="33333" y="114312"/>
                    <a:pt x="43333" y="117156"/>
                    <a:pt x="53333" y="119810"/>
                  </a:cubicBezTo>
                  <a:cubicBezTo>
                    <a:pt x="53333" y="119810"/>
                    <a:pt x="56666" y="120000"/>
                    <a:pt x="56666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3" name="Shape 223"/>
            <p:cNvSpPr/>
            <p:nvPr/>
          </p:nvSpPr>
          <p:spPr>
            <a:xfrm>
              <a:off x="988191776" y="2059237397"/>
              <a:ext cx="122214497" cy="88246249"/>
            </a:xfrm>
            <a:custGeom>
              <a:pathLst>
                <a:path extrusionOk="0" h="120000" w="120000">
                  <a:moveTo>
                    <a:pt x="94285" y="120000"/>
                  </a:moveTo>
                  <a:cubicBezTo>
                    <a:pt x="119999" y="120000"/>
                    <a:pt x="119999" y="120000"/>
                    <a:pt x="119999" y="120000"/>
                  </a:cubicBezTo>
                  <a:cubicBezTo>
                    <a:pt x="77142" y="81355"/>
                    <a:pt x="38571" y="40677"/>
                    <a:pt x="0" y="0"/>
                  </a:cubicBezTo>
                  <a:cubicBezTo>
                    <a:pt x="25714" y="40677"/>
                    <a:pt x="55714" y="81355"/>
                    <a:pt x="94285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4" name="Shape 224"/>
            <p:cNvSpPr/>
            <p:nvPr/>
          </p:nvSpPr>
          <p:spPr>
            <a:xfrm>
              <a:off x="432988839" y="1287234398"/>
              <a:ext cx="75075174" cy="160283843"/>
            </a:xfrm>
            <a:custGeom>
              <a:pathLst>
                <a:path extrusionOk="0" h="120000" w="120000">
                  <a:moveTo>
                    <a:pt x="28235" y="60560"/>
                  </a:moveTo>
                  <a:cubicBezTo>
                    <a:pt x="56470" y="80747"/>
                    <a:pt x="91764" y="99813"/>
                    <a:pt x="120000" y="120000"/>
                  </a:cubicBezTo>
                  <a:cubicBezTo>
                    <a:pt x="98823" y="96448"/>
                    <a:pt x="84705" y="72897"/>
                    <a:pt x="70588" y="49345"/>
                  </a:cubicBezTo>
                  <a:cubicBezTo>
                    <a:pt x="70588" y="49345"/>
                    <a:pt x="63529" y="48224"/>
                    <a:pt x="63529" y="48224"/>
                  </a:cubicBezTo>
                  <a:cubicBezTo>
                    <a:pt x="42352" y="32523"/>
                    <a:pt x="21176" y="15700"/>
                    <a:pt x="0" y="0"/>
                  </a:cubicBezTo>
                  <a:cubicBezTo>
                    <a:pt x="0" y="2242"/>
                    <a:pt x="0" y="5607"/>
                    <a:pt x="0" y="8971"/>
                  </a:cubicBezTo>
                  <a:cubicBezTo>
                    <a:pt x="7058" y="25794"/>
                    <a:pt x="21176" y="43738"/>
                    <a:pt x="28235" y="6056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5" name="Shape 225"/>
            <p:cNvSpPr/>
            <p:nvPr/>
          </p:nvSpPr>
          <p:spPr>
            <a:xfrm>
              <a:off x="862485479" y="985876998"/>
              <a:ext cx="1284998167" cy="851244322"/>
            </a:xfrm>
            <a:custGeom>
              <a:pathLst>
                <a:path extrusionOk="0" h="120000" w="120000">
                  <a:moveTo>
                    <a:pt x="3265" y="116830"/>
                  </a:moveTo>
                  <a:cubicBezTo>
                    <a:pt x="3673" y="105845"/>
                    <a:pt x="7755" y="94647"/>
                    <a:pt x="14285" y="83873"/>
                  </a:cubicBezTo>
                  <a:cubicBezTo>
                    <a:pt x="20816" y="73309"/>
                    <a:pt x="29795" y="62957"/>
                    <a:pt x="40408" y="53239"/>
                  </a:cubicBezTo>
                  <a:cubicBezTo>
                    <a:pt x="50612" y="43309"/>
                    <a:pt x="62857" y="34014"/>
                    <a:pt x="76326" y="25140"/>
                  </a:cubicBezTo>
                  <a:cubicBezTo>
                    <a:pt x="82857" y="20704"/>
                    <a:pt x="89795" y="16267"/>
                    <a:pt x="97142" y="12253"/>
                  </a:cubicBezTo>
                  <a:cubicBezTo>
                    <a:pt x="100816" y="10140"/>
                    <a:pt x="104489" y="8028"/>
                    <a:pt x="108163" y="5915"/>
                  </a:cubicBezTo>
                  <a:cubicBezTo>
                    <a:pt x="111836" y="4014"/>
                    <a:pt x="115918" y="1901"/>
                    <a:pt x="120000" y="0"/>
                  </a:cubicBezTo>
                  <a:cubicBezTo>
                    <a:pt x="119591" y="0"/>
                    <a:pt x="119591" y="0"/>
                    <a:pt x="119591" y="0"/>
                  </a:cubicBezTo>
                  <a:cubicBezTo>
                    <a:pt x="115510" y="1901"/>
                    <a:pt x="111428" y="3802"/>
                    <a:pt x="107755" y="5704"/>
                  </a:cubicBezTo>
                  <a:cubicBezTo>
                    <a:pt x="104081" y="7816"/>
                    <a:pt x="100408" y="9929"/>
                    <a:pt x="96734" y="11830"/>
                  </a:cubicBezTo>
                  <a:cubicBezTo>
                    <a:pt x="88979" y="16056"/>
                    <a:pt x="82040" y="20281"/>
                    <a:pt x="75510" y="24718"/>
                  </a:cubicBezTo>
                  <a:cubicBezTo>
                    <a:pt x="61632" y="33591"/>
                    <a:pt x="49387" y="42887"/>
                    <a:pt x="38775" y="52605"/>
                  </a:cubicBezTo>
                  <a:cubicBezTo>
                    <a:pt x="27755" y="62535"/>
                    <a:pt x="18775" y="72887"/>
                    <a:pt x="12244" y="83661"/>
                  </a:cubicBezTo>
                  <a:cubicBezTo>
                    <a:pt x="5306" y="94014"/>
                    <a:pt x="1224" y="105000"/>
                    <a:pt x="0" y="115985"/>
                  </a:cubicBezTo>
                  <a:cubicBezTo>
                    <a:pt x="1224" y="117253"/>
                    <a:pt x="2040" y="118521"/>
                    <a:pt x="2857" y="120000"/>
                  </a:cubicBezTo>
                  <a:cubicBezTo>
                    <a:pt x="2857" y="118943"/>
                    <a:pt x="2857" y="117887"/>
                    <a:pt x="3265" y="11683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6" name="Shape 226"/>
            <p:cNvSpPr/>
            <p:nvPr/>
          </p:nvSpPr>
          <p:spPr>
            <a:xfrm>
              <a:off x="953273276" y="2068241797"/>
              <a:ext cx="109993604" cy="7924135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40754"/>
                    <a:pt x="57600" y="81509"/>
                    <a:pt x="9120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6800" y="81509"/>
                    <a:pt x="38400" y="40754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7" name="Shape 227"/>
            <p:cNvSpPr/>
            <p:nvPr/>
          </p:nvSpPr>
          <p:spPr>
            <a:xfrm>
              <a:off x="862485479" y="1847926997"/>
              <a:ext cx="125706341" cy="211310279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25531"/>
                    <a:pt x="8275" y="51063"/>
                    <a:pt x="28965" y="75744"/>
                  </a:cubicBezTo>
                  <a:cubicBezTo>
                    <a:pt x="45517" y="83404"/>
                    <a:pt x="57931" y="91914"/>
                    <a:pt x="74482" y="99574"/>
                  </a:cubicBezTo>
                  <a:cubicBezTo>
                    <a:pt x="91034" y="106382"/>
                    <a:pt x="103448" y="113191"/>
                    <a:pt x="120000" y="120000"/>
                  </a:cubicBezTo>
                  <a:cubicBezTo>
                    <a:pt x="115862" y="118297"/>
                    <a:pt x="115862" y="116595"/>
                    <a:pt x="111724" y="114893"/>
                  </a:cubicBezTo>
                  <a:cubicBezTo>
                    <a:pt x="66206" y="83404"/>
                    <a:pt x="41379" y="51063"/>
                    <a:pt x="33103" y="18723"/>
                  </a:cubicBezTo>
                  <a:cubicBezTo>
                    <a:pt x="28965" y="15319"/>
                    <a:pt x="20689" y="12765"/>
                    <a:pt x="16551" y="9361"/>
                  </a:cubicBezTo>
                  <a:cubicBezTo>
                    <a:pt x="8275" y="5957"/>
                    <a:pt x="4137" y="255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8" name="Shape 228"/>
            <p:cNvSpPr/>
            <p:nvPr/>
          </p:nvSpPr>
          <p:spPr>
            <a:xfrm>
              <a:off x="862485479" y="1808906397"/>
              <a:ext cx="34918429" cy="71437470"/>
            </a:xfrm>
            <a:custGeom>
              <a:pathLst>
                <a:path extrusionOk="0" h="120000" w="120000">
                  <a:moveTo>
                    <a:pt x="0" y="65000"/>
                  </a:moveTo>
                  <a:cubicBezTo>
                    <a:pt x="15000" y="72500"/>
                    <a:pt x="30000" y="82500"/>
                    <a:pt x="60000" y="92500"/>
                  </a:cubicBezTo>
                  <a:cubicBezTo>
                    <a:pt x="75000" y="102500"/>
                    <a:pt x="105000" y="110000"/>
                    <a:pt x="120000" y="120000"/>
                  </a:cubicBezTo>
                  <a:cubicBezTo>
                    <a:pt x="105000" y="95000"/>
                    <a:pt x="105000" y="70000"/>
                    <a:pt x="105000" y="47500"/>
                  </a:cubicBezTo>
                  <a:cubicBezTo>
                    <a:pt x="75000" y="30000"/>
                    <a:pt x="45000" y="15000"/>
                    <a:pt x="0" y="0"/>
                  </a:cubicBezTo>
                  <a:cubicBezTo>
                    <a:pt x="0" y="2500"/>
                    <a:pt x="0" y="7500"/>
                    <a:pt x="0" y="10000"/>
                  </a:cubicBezTo>
                  <a:cubicBezTo>
                    <a:pt x="0" y="27500"/>
                    <a:pt x="0" y="47500"/>
                    <a:pt x="0" y="65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9" name="Shape 229"/>
            <p:cNvSpPr/>
            <p:nvPr/>
          </p:nvSpPr>
          <p:spPr>
            <a:xfrm>
              <a:off x="892166478" y="1981196597"/>
              <a:ext cx="192051356" cy="166286979"/>
            </a:xfrm>
            <a:custGeom>
              <a:pathLst>
                <a:path extrusionOk="0" h="120000" w="120000">
                  <a:moveTo>
                    <a:pt x="30000" y="30270"/>
                  </a:moveTo>
                  <a:cubicBezTo>
                    <a:pt x="19090" y="20540"/>
                    <a:pt x="10909" y="9729"/>
                    <a:pt x="0" y="0"/>
                  </a:cubicBezTo>
                  <a:cubicBezTo>
                    <a:pt x="8181" y="17297"/>
                    <a:pt x="19090" y="35675"/>
                    <a:pt x="30000" y="52972"/>
                  </a:cubicBezTo>
                  <a:cubicBezTo>
                    <a:pt x="32727" y="56216"/>
                    <a:pt x="35454" y="59459"/>
                    <a:pt x="38181" y="62702"/>
                  </a:cubicBezTo>
                  <a:cubicBezTo>
                    <a:pt x="60000" y="82162"/>
                    <a:pt x="81818" y="101621"/>
                    <a:pt x="106363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5454" y="99459"/>
                    <a:pt x="76363" y="77837"/>
                    <a:pt x="60000" y="56216"/>
                  </a:cubicBezTo>
                  <a:cubicBezTo>
                    <a:pt x="49090" y="47567"/>
                    <a:pt x="40909" y="38918"/>
                    <a:pt x="30000" y="3027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230" name="Shape 230"/>
          <p:cNvSpPr/>
          <p:nvPr/>
        </p:nvSpPr>
        <p:spPr>
          <a:xfrm>
            <a:off x="0" y="0"/>
            <a:ext cx="182561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31" name="Shape 231"/>
          <p:cNvSpPr/>
          <p:nvPr/>
        </p:nvSpPr>
        <p:spPr>
          <a:xfrm flipH="1" rot="10800000">
            <a:off x="-4761" y="714374"/>
            <a:ext cx="1589087" cy="508000"/>
          </a:xfrm>
          <a:custGeom>
            <a:pathLst>
              <a:path extrusionOk="0" h="120000" w="12000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32" name="Shape 232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33" name="Shape 233"/>
          <p:cNvSpPr txBox="1"/>
          <p:nvPr>
            <p:ph idx="1" type="body"/>
          </p:nvPr>
        </p:nvSpPr>
        <p:spPr>
          <a:xfrm>
            <a:off x="2589211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34" name="Shape 234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35" name="Shape 235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36" name="Shape 236"/>
          <p:cNvSpPr txBox="1"/>
          <p:nvPr>
            <p:ph idx="12" type="sldNum"/>
          </p:nvPr>
        </p:nvSpPr>
        <p:spPr>
          <a:xfrm>
            <a:off x="531812" y="78740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" name="Shape 247"/>
          <p:cNvGrpSpPr/>
          <p:nvPr/>
        </p:nvGrpSpPr>
        <p:grpSpPr>
          <a:xfrm>
            <a:off x="0" y="228599"/>
            <a:ext cx="2851150" cy="6638925"/>
            <a:chOff x="0" y="0"/>
            <a:chExt cx="2147483647" cy="2147483647"/>
          </a:xfrm>
        </p:grpSpPr>
        <p:sp>
          <p:nvSpPr>
            <p:cNvPr id="248" name="Shape 248"/>
            <p:cNvSpPr/>
            <p:nvPr/>
          </p:nvSpPr>
          <p:spPr>
            <a:xfrm>
              <a:off x="0" y="759034766"/>
              <a:ext cx="75793541" cy="202570006"/>
            </a:xfrm>
            <a:custGeom>
              <a:pathLst>
                <a:path extrusionOk="0" h="120000" w="120000">
                  <a:moveTo>
                    <a:pt x="120000" y="120000"/>
                  </a:moveTo>
                  <a:cubicBezTo>
                    <a:pt x="109090" y="103235"/>
                    <a:pt x="103636" y="87352"/>
                    <a:pt x="92727" y="70588"/>
                  </a:cubicBezTo>
                  <a:cubicBezTo>
                    <a:pt x="60000" y="47647"/>
                    <a:pt x="32727" y="23823"/>
                    <a:pt x="0" y="0"/>
                  </a:cubicBezTo>
                  <a:cubicBezTo>
                    <a:pt x="0" y="30882"/>
                    <a:pt x="0" y="30882"/>
                    <a:pt x="0" y="30882"/>
                  </a:cubicBezTo>
                  <a:cubicBezTo>
                    <a:pt x="32727" y="56470"/>
                    <a:pt x="70909" y="82941"/>
                    <a:pt x="109090" y="109411"/>
                  </a:cubicBezTo>
                  <a:cubicBezTo>
                    <a:pt x="109090" y="112941"/>
                    <a:pt x="114545" y="116470"/>
                    <a:pt x="12000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49" name="Shape 249"/>
            <p:cNvSpPr/>
            <p:nvPr/>
          </p:nvSpPr>
          <p:spPr>
            <a:xfrm>
              <a:off x="96847759" y="947135558"/>
              <a:ext cx="487044128" cy="751197111"/>
            </a:xfrm>
            <a:custGeom>
              <a:pathLst>
                <a:path extrusionOk="0" h="120000" w="120000">
                  <a:moveTo>
                    <a:pt x="73714" y="83333"/>
                  </a:moveTo>
                  <a:cubicBezTo>
                    <a:pt x="88285" y="95714"/>
                    <a:pt x="102857" y="107857"/>
                    <a:pt x="119142" y="120000"/>
                  </a:cubicBezTo>
                  <a:cubicBezTo>
                    <a:pt x="119142" y="117857"/>
                    <a:pt x="119142" y="115952"/>
                    <a:pt x="120000" y="113809"/>
                  </a:cubicBezTo>
                  <a:cubicBezTo>
                    <a:pt x="106285" y="103571"/>
                    <a:pt x="93428" y="93095"/>
                    <a:pt x="81428" y="82619"/>
                  </a:cubicBezTo>
                  <a:cubicBezTo>
                    <a:pt x="49714" y="55476"/>
                    <a:pt x="23142" y="27857"/>
                    <a:pt x="0" y="0"/>
                  </a:cubicBezTo>
                  <a:cubicBezTo>
                    <a:pt x="1714" y="4761"/>
                    <a:pt x="3428" y="9761"/>
                    <a:pt x="5142" y="14523"/>
                  </a:cubicBezTo>
                  <a:cubicBezTo>
                    <a:pt x="25714" y="37619"/>
                    <a:pt x="48000" y="60714"/>
                    <a:pt x="73714" y="83333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50" name="Shape 250"/>
            <p:cNvSpPr/>
            <p:nvPr/>
          </p:nvSpPr>
          <p:spPr>
            <a:xfrm>
              <a:off x="607752319" y="1688083326"/>
              <a:ext cx="458972457" cy="459399836"/>
            </a:xfrm>
            <a:custGeom>
              <a:pathLst>
                <a:path extrusionOk="0" h="120000" w="120000">
                  <a:moveTo>
                    <a:pt x="7272" y="8571"/>
                  </a:moveTo>
                  <a:cubicBezTo>
                    <a:pt x="4545" y="5844"/>
                    <a:pt x="1818" y="3116"/>
                    <a:pt x="0" y="0"/>
                  </a:cubicBezTo>
                  <a:cubicBezTo>
                    <a:pt x="0" y="3896"/>
                    <a:pt x="0" y="7402"/>
                    <a:pt x="0" y="11298"/>
                  </a:cubicBezTo>
                  <a:cubicBezTo>
                    <a:pt x="19090" y="33116"/>
                    <a:pt x="40000" y="54545"/>
                    <a:pt x="61818" y="75584"/>
                  </a:cubicBezTo>
                  <a:cubicBezTo>
                    <a:pt x="77272" y="90389"/>
                    <a:pt x="94545" y="105194"/>
                    <a:pt x="111818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2727" y="104805"/>
                    <a:pt x="85454" y="89610"/>
                    <a:pt x="70000" y="74025"/>
                  </a:cubicBezTo>
                  <a:cubicBezTo>
                    <a:pt x="47272" y="52597"/>
                    <a:pt x="26363" y="30779"/>
                    <a:pt x="7272" y="8571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51" name="Shape 251"/>
            <p:cNvSpPr/>
            <p:nvPr/>
          </p:nvSpPr>
          <p:spPr>
            <a:xfrm>
              <a:off x="722846222" y="2029920511"/>
              <a:ext cx="129129734" cy="117563135"/>
            </a:xfrm>
            <a:custGeom>
              <a:pathLst>
                <a:path extrusionOk="0" h="120000" w="120000">
                  <a:moveTo>
                    <a:pt x="90810" y="120000"/>
                  </a:move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7837" y="80506"/>
                    <a:pt x="38918" y="41012"/>
                    <a:pt x="0" y="0"/>
                  </a:cubicBezTo>
                  <a:cubicBezTo>
                    <a:pt x="25945" y="41012"/>
                    <a:pt x="55135" y="80506"/>
                    <a:pt x="9081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52" name="Shape 252"/>
            <p:cNvSpPr/>
            <p:nvPr/>
          </p:nvSpPr>
          <p:spPr>
            <a:xfrm>
              <a:off x="75793521" y="961604757"/>
              <a:ext cx="618981007" cy="1076755964"/>
            </a:xfrm>
            <a:custGeom>
              <a:pathLst>
                <a:path extrusionOk="0" h="120000" w="120000">
                  <a:moveTo>
                    <a:pt x="109213" y="109695"/>
                  </a:moveTo>
                  <a:cubicBezTo>
                    <a:pt x="97752" y="102714"/>
                    <a:pt x="87640" y="95734"/>
                    <a:pt x="78202" y="88753"/>
                  </a:cubicBezTo>
                  <a:cubicBezTo>
                    <a:pt x="56629" y="72631"/>
                    <a:pt x="39775" y="56011"/>
                    <a:pt x="26966" y="39224"/>
                  </a:cubicBezTo>
                  <a:cubicBezTo>
                    <a:pt x="19550" y="29085"/>
                    <a:pt x="13483" y="18781"/>
                    <a:pt x="8089" y="8476"/>
                  </a:cubicBezTo>
                  <a:cubicBezTo>
                    <a:pt x="5393" y="5650"/>
                    <a:pt x="2696" y="2825"/>
                    <a:pt x="0" y="0"/>
                  </a:cubicBezTo>
                  <a:cubicBezTo>
                    <a:pt x="5393" y="13130"/>
                    <a:pt x="12808" y="26426"/>
                    <a:pt x="22247" y="39390"/>
                  </a:cubicBezTo>
                  <a:cubicBezTo>
                    <a:pt x="34382" y="56343"/>
                    <a:pt x="51235" y="72963"/>
                    <a:pt x="72134" y="89252"/>
                  </a:cubicBezTo>
                  <a:cubicBezTo>
                    <a:pt x="82921" y="97396"/>
                    <a:pt x="95056" y="105373"/>
                    <a:pt x="107865" y="113185"/>
                  </a:cubicBezTo>
                  <a:cubicBezTo>
                    <a:pt x="111910" y="115512"/>
                    <a:pt x="115955" y="117673"/>
                    <a:pt x="120000" y="120000"/>
                  </a:cubicBezTo>
                  <a:cubicBezTo>
                    <a:pt x="118651" y="119168"/>
                    <a:pt x="117977" y="118504"/>
                    <a:pt x="117303" y="117673"/>
                  </a:cubicBezTo>
                  <a:cubicBezTo>
                    <a:pt x="113932" y="115013"/>
                    <a:pt x="111235" y="112354"/>
                    <a:pt x="109213" y="109695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53" name="Shape 253"/>
            <p:cNvSpPr/>
            <p:nvPr/>
          </p:nvSpPr>
          <p:spPr>
            <a:xfrm>
              <a:off x="16843078" y="0"/>
              <a:ext cx="80004732" cy="947135426"/>
            </a:xfrm>
            <a:custGeom>
              <a:pathLst>
                <a:path extrusionOk="0" h="120000" w="120000">
                  <a:moveTo>
                    <a:pt x="57391" y="109039"/>
                  </a:moveTo>
                  <a:cubicBezTo>
                    <a:pt x="62608" y="109795"/>
                    <a:pt x="62608" y="110551"/>
                    <a:pt x="62608" y="111307"/>
                  </a:cubicBezTo>
                  <a:cubicBezTo>
                    <a:pt x="78260" y="113952"/>
                    <a:pt x="99130" y="116598"/>
                    <a:pt x="114782" y="119433"/>
                  </a:cubicBezTo>
                  <a:cubicBezTo>
                    <a:pt x="114782" y="119622"/>
                    <a:pt x="114782" y="119811"/>
                    <a:pt x="120000" y="120000"/>
                  </a:cubicBezTo>
                  <a:cubicBezTo>
                    <a:pt x="109565" y="116220"/>
                    <a:pt x="99130" y="112629"/>
                    <a:pt x="88695" y="108850"/>
                  </a:cubicBezTo>
                  <a:cubicBezTo>
                    <a:pt x="46956" y="89574"/>
                    <a:pt x="26086" y="70299"/>
                    <a:pt x="26086" y="50834"/>
                  </a:cubicBezTo>
                  <a:cubicBezTo>
                    <a:pt x="31304" y="33826"/>
                    <a:pt x="46956" y="17007"/>
                    <a:pt x="78260" y="0"/>
                  </a:cubicBezTo>
                  <a:cubicBezTo>
                    <a:pt x="62608" y="0"/>
                    <a:pt x="62608" y="0"/>
                    <a:pt x="62608" y="0"/>
                  </a:cubicBezTo>
                  <a:cubicBezTo>
                    <a:pt x="26086" y="16818"/>
                    <a:pt x="10434" y="33826"/>
                    <a:pt x="5217" y="50834"/>
                  </a:cubicBezTo>
                  <a:cubicBezTo>
                    <a:pt x="0" y="70299"/>
                    <a:pt x="15652" y="89574"/>
                    <a:pt x="57391" y="10903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54" name="Shape 254"/>
            <p:cNvSpPr/>
            <p:nvPr/>
          </p:nvSpPr>
          <p:spPr>
            <a:xfrm>
              <a:off x="58950439" y="878406361"/>
              <a:ext cx="58950532" cy="159765214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4117" y="21308"/>
                    <a:pt x="21176" y="41495"/>
                    <a:pt x="35294" y="62803"/>
                  </a:cubicBezTo>
                  <a:cubicBezTo>
                    <a:pt x="63529" y="81869"/>
                    <a:pt x="91764" y="100934"/>
                    <a:pt x="120000" y="120000"/>
                  </a:cubicBezTo>
                  <a:cubicBezTo>
                    <a:pt x="105882" y="97570"/>
                    <a:pt x="91764" y="74018"/>
                    <a:pt x="77647" y="51588"/>
                  </a:cubicBezTo>
                  <a:cubicBezTo>
                    <a:pt x="70588" y="50467"/>
                    <a:pt x="70588" y="49345"/>
                    <a:pt x="70588" y="48224"/>
                  </a:cubicBezTo>
                  <a:cubicBezTo>
                    <a:pt x="49411" y="31401"/>
                    <a:pt x="21176" y="15700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55" name="Shape 255"/>
            <p:cNvSpPr/>
            <p:nvPr/>
          </p:nvSpPr>
          <p:spPr>
            <a:xfrm>
              <a:off x="579680618" y="1698332525"/>
              <a:ext cx="143165569" cy="33158780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16756"/>
                    <a:pt x="5853" y="33513"/>
                    <a:pt x="14634" y="50270"/>
                  </a:cubicBezTo>
                  <a:cubicBezTo>
                    <a:pt x="23414" y="63243"/>
                    <a:pt x="35121" y="76756"/>
                    <a:pt x="49756" y="89729"/>
                  </a:cubicBezTo>
                  <a:cubicBezTo>
                    <a:pt x="55609" y="92972"/>
                    <a:pt x="64390" y="96216"/>
                    <a:pt x="70243" y="99459"/>
                  </a:cubicBezTo>
                  <a:cubicBezTo>
                    <a:pt x="87804" y="106486"/>
                    <a:pt x="102439" y="112972"/>
                    <a:pt x="120000" y="120000"/>
                  </a:cubicBezTo>
                  <a:cubicBezTo>
                    <a:pt x="117073" y="118378"/>
                    <a:pt x="114146" y="116216"/>
                    <a:pt x="111219" y="114594"/>
                  </a:cubicBezTo>
                  <a:cubicBezTo>
                    <a:pt x="76097" y="92972"/>
                    <a:pt x="52682" y="71351"/>
                    <a:pt x="38048" y="49729"/>
                  </a:cubicBezTo>
                  <a:cubicBezTo>
                    <a:pt x="32195" y="36756"/>
                    <a:pt x="26341" y="24324"/>
                    <a:pt x="23414" y="11891"/>
                  </a:cubicBezTo>
                  <a:cubicBezTo>
                    <a:pt x="23414" y="11351"/>
                    <a:pt x="20487" y="10810"/>
                    <a:pt x="20487" y="9729"/>
                  </a:cubicBezTo>
                  <a:cubicBezTo>
                    <a:pt x="14634" y="6486"/>
                    <a:pt x="5853" y="3243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56" name="Shape 256"/>
            <p:cNvSpPr/>
            <p:nvPr/>
          </p:nvSpPr>
          <p:spPr>
            <a:xfrm>
              <a:off x="583891068" y="378612958"/>
              <a:ext cx="1563592578" cy="1309470370"/>
            </a:xfrm>
            <a:custGeom>
              <a:pathLst>
                <a:path extrusionOk="0" h="120000" w="120000">
                  <a:moveTo>
                    <a:pt x="1866" y="116719"/>
                  </a:moveTo>
                  <a:cubicBezTo>
                    <a:pt x="2666" y="105512"/>
                    <a:pt x="6933" y="94441"/>
                    <a:pt x="13333" y="83781"/>
                  </a:cubicBezTo>
                  <a:cubicBezTo>
                    <a:pt x="20000" y="73120"/>
                    <a:pt x="29066" y="62870"/>
                    <a:pt x="39733" y="53029"/>
                  </a:cubicBezTo>
                  <a:cubicBezTo>
                    <a:pt x="50400" y="43189"/>
                    <a:pt x="62666" y="33895"/>
                    <a:pt x="76000" y="25011"/>
                  </a:cubicBezTo>
                  <a:cubicBezTo>
                    <a:pt x="82666" y="20637"/>
                    <a:pt x="89866" y="16264"/>
                    <a:pt x="97066" y="12164"/>
                  </a:cubicBezTo>
                  <a:cubicBezTo>
                    <a:pt x="100800" y="10113"/>
                    <a:pt x="104533" y="7927"/>
                    <a:pt x="108266" y="6013"/>
                  </a:cubicBezTo>
                  <a:cubicBezTo>
                    <a:pt x="112266" y="3963"/>
                    <a:pt x="116000" y="2050"/>
                    <a:pt x="120000" y="136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115733" y="1913"/>
                    <a:pt x="112000" y="3826"/>
                    <a:pt x="108000" y="5876"/>
                  </a:cubicBezTo>
                  <a:cubicBezTo>
                    <a:pt x="104266" y="7790"/>
                    <a:pt x="100533" y="9840"/>
                    <a:pt x="96800" y="12027"/>
                  </a:cubicBezTo>
                  <a:cubicBezTo>
                    <a:pt x="89333" y="16127"/>
                    <a:pt x="82133" y="20364"/>
                    <a:pt x="75466" y="24738"/>
                  </a:cubicBezTo>
                  <a:cubicBezTo>
                    <a:pt x="61866" y="33621"/>
                    <a:pt x="49333" y="42915"/>
                    <a:pt x="38666" y="52756"/>
                  </a:cubicBezTo>
                  <a:cubicBezTo>
                    <a:pt x="27733" y="62460"/>
                    <a:pt x="18666" y="72847"/>
                    <a:pt x="12000" y="83507"/>
                  </a:cubicBezTo>
                  <a:cubicBezTo>
                    <a:pt x="5066" y="94305"/>
                    <a:pt x="800" y="105375"/>
                    <a:pt x="0" y="116719"/>
                  </a:cubicBezTo>
                  <a:cubicBezTo>
                    <a:pt x="0" y="116993"/>
                    <a:pt x="0" y="117129"/>
                    <a:pt x="0" y="117403"/>
                  </a:cubicBezTo>
                  <a:cubicBezTo>
                    <a:pt x="533" y="118223"/>
                    <a:pt x="1066" y="119179"/>
                    <a:pt x="1866" y="120000"/>
                  </a:cubicBezTo>
                  <a:cubicBezTo>
                    <a:pt x="1866" y="118906"/>
                    <a:pt x="1866" y="117813"/>
                    <a:pt x="1866" y="11671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57" name="Shape 257"/>
            <p:cNvSpPr/>
            <p:nvPr/>
          </p:nvSpPr>
          <p:spPr>
            <a:xfrm>
              <a:off x="694774472" y="2038360710"/>
              <a:ext cx="122112250" cy="109122718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39452"/>
                    <a:pt x="54857" y="80547"/>
                    <a:pt x="89142" y="119999"/>
                  </a:cubicBezTo>
                  <a:cubicBezTo>
                    <a:pt x="120000" y="119999"/>
                    <a:pt x="120000" y="119999"/>
                    <a:pt x="120000" y="119999"/>
                  </a:cubicBezTo>
                  <a:cubicBezTo>
                    <a:pt x="78857" y="80547"/>
                    <a:pt x="37714" y="39452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58" name="Shape 258"/>
            <p:cNvSpPr/>
            <p:nvPr/>
          </p:nvSpPr>
          <p:spPr>
            <a:xfrm>
              <a:off x="579680618" y="1659747827"/>
              <a:ext cx="28071682" cy="71743728"/>
            </a:xfrm>
            <a:custGeom>
              <a:pathLst>
                <a:path extrusionOk="0" h="120000" w="120000">
                  <a:moveTo>
                    <a:pt x="105000" y="110000"/>
                  </a:moveTo>
                  <a:cubicBezTo>
                    <a:pt x="105000" y="115000"/>
                    <a:pt x="120000" y="117500"/>
                    <a:pt x="120000" y="120000"/>
                  </a:cubicBezTo>
                  <a:cubicBezTo>
                    <a:pt x="120000" y="95000"/>
                    <a:pt x="120000" y="72500"/>
                    <a:pt x="120000" y="47500"/>
                  </a:cubicBezTo>
                  <a:cubicBezTo>
                    <a:pt x="75000" y="32500"/>
                    <a:pt x="45000" y="15000"/>
                    <a:pt x="15000" y="0"/>
                  </a:cubicBezTo>
                  <a:cubicBezTo>
                    <a:pt x="0" y="22500"/>
                    <a:pt x="0" y="42500"/>
                    <a:pt x="0" y="65000"/>
                  </a:cubicBezTo>
                  <a:cubicBezTo>
                    <a:pt x="30000" y="80000"/>
                    <a:pt x="75000" y="95000"/>
                    <a:pt x="105000" y="11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59" name="Shape 259"/>
            <p:cNvSpPr/>
            <p:nvPr/>
          </p:nvSpPr>
          <p:spPr>
            <a:xfrm>
              <a:off x="640034320" y="1946118914"/>
              <a:ext cx="179658754" cy="201364211"/>
            </a:xfrm>
            <a:custGeom>
              <a:pathLst>
                <a:path extrusionOk="0" h="120000" w="120000">
                  <a:moveTo>
                    <a:pt x="16153" y="16000"/>
                  </a:moveTo>
                  <a:cubicBezTo>
                    <a:pt x="11538" y="10666"/>
                    <a:pt x="4615" y="5333"/>
                    <a:pt x="0" y="0"/>
                  </a:cubicBezTo>
                  <a:cubicBezTo>
                    <a:pt x="6923" y="14222"/>
                    <a:pt x="16153" y="28444"/>
                    <a:pt x="27692" y="42666"/>
                  </a:cubicBezTo>
                  <a:cubicBezTo>
                    <a:pt x="30000" y="47111"/>
                    <a:pt x="32307" y="50666"/>
                    <a:pt x="36923" y="55111"/>
                  </a:cubicBezTo>
                  <a:cubicBezTo>
                    <a:pt x="62307" y="76444"/>
                    <a:pt x="90000" y="98666"/>
                    <a:pt x="117692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4615" y="96888"/>
                    <a:pt x="73846" y="73777"/>
                    <a:pt x="55384" y="49777"/>
                  </a:cubicBezTo>
                  <a:cubicBezTo>
                    <a:pt x="41538" y="38222"/>
                    <a:pt x="30000" y="27555"/>
                    <a:pt x="16153" y="16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grpSp>
        <p:nvGrpSpPr>
          <p:cNvPr id="260" name="Shape 260"/>
          <p:cNvGrpSpPr/>
          <p:nvPr/>
        </p:nvGrpSpPr>
        <p:grpSpPr>
          <a:xfrm>
            <a:off x="26986" y="0"/>
            <a:ext cx="2357437" cy="6853237"/>
            <a:chOff x="0" y="0"/>
            <a:chExt cx="2147483647" cy="2147483647"/>
          </a:xfrm>
        </p:grpSpPr>
        <p:sp>
          <p:nvSpPr>
            <p:cNvPr id="261" name="Shape 261"/>
            <p:cNvSpPr/>
            <p:nvPr/>
          </p:nvSpPr>
          <p:spPr>
            <a:xfrm>
              <a:off x="0" y="0"/>
              <a:ext cx="450447728" cy="1378919859"/>
            </a:xfrm>
            <a:custGeom>
              <a:pathLst>
                <a:path extrusionOk="0" h="120000" w="120000">
                  <a:moveTo>
                    <a:pt x="8155" y="27391"/>
                  </a:moveTo>
                  <a:cubicBezTo>
                    <a:pt x="12815" y="37565"/>
                    <a:pt x="19805" y="47869"/>
                    <a:pt x="30291" y="58043"/>
                  </a:cubicBezTo>
                  <a:cubicBezTo>
                    <a:pt x="39611" y="68217"/>
                    <a:pt x="51262" y="78391"/>
                    <a:pt x="66407" y="88565"/>
                  </a:cubicBezTo>
                  <a:cubicBezTo>
                    <a:pt x="80388" y="98739"/>
                    <a:pt x="97864" y="108782"/>
                    <a:pt x="117669" y="118826"/>
                  </a:cubicBezTo>
                  <a:cubicBezTo>
                    <a:pt x="118834" y="119217"/>
                    <a:pt x="120000" y="119608"/>
                    <a:pt x="120000" y="120000"/>
                  </a:cubicBezTo>
                  <a:cubicBezTo>
                    <a:pt x="118834" y="118043"/>
                    <a:pt x="116504" y="115956"/>
                    <a:pt x="115339" y="114000"/>
                  </a:cubicBezTo>
                  <a:cubicBezTo>
                    <a:pt x="115339" y="113608"/>
                    <a:pt x="115339" y="113217"/>
                    <a:pt x="115339" y="112956"/>
                  </a:cubicBezTo>
                  <a:cubicBezTo>
                    <a:pt x="99029" y="104739"/>
                    <a:pt x="85048" y="96652"/>
                    <a:pt x="73398" y="88434"/>
                  </a:cubicBezTo>
                  <a:cubicBezTo>
                    <a:pt x="58252" y="78260"/>
                    <a:pt x="45436" y="68217"/>
                    <a:pt x="34951" y="57913"/>
                  </a:cubicBezTo>
                  <a:cubicBezTo>
                    <a:pt x="24466" y="47739"/>
                    <a:pt x="16310" y="37565"/>
                    <a:pt x="10485" y="27260"/>
                  </a:cubicBezTo>
                  <a:cubicBezTo>
                    <a:pt x="8155" y="22173"/>
                    <a:pt x="5825" y="17086"/>
                    <a:pt x="3495" y="12000"/>
                  </a:cubicBezTo>
                  <a:cubicBezTo>
                    <a:pt x="2330" y="7956"/>
                    <a:pt x="1165" y="4043"/>
                    <a:pt x="116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043"/>
                    <a:pt x="1165" y="7956"/>
                    <a:pt x="1165" y="12000"/>
                  </a:cubicBezTo>
                  <a:cubicBezTo>
                    <a:pt x="3495" y="17086"/>
                    <a:pt x="4660" y="22173"/>
                    <a:pt x="8155" y="2739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62" name="Shape 262"/>
            <p:cNvSpPr/>
            <p:nvPr/>
          </p:nvSpPr>
          <p:spPr>
            <a:xfrm>
              <a:off x="476637488" y="1352668298"/>
              <a:ext cx="385849172" cy="495258681"/>
            </a:xfrm>
            <a:custGeom>
              <a:pathLst>
                <a:path extrusionOk="0" h="120000" w="120000">
                  <a:moveTo>
                    <a:pt x="72272" y="83272"/>
                  </a:moveTo>
                  <a:cubicBezTo>
                    <a:pt x="87272" y="95636"/>
                    <a:pt x="102272" y="108000"/>
                    <a:pt x="120000" y="120000"/>
                  </a:cubicBezTo>
                  <a:cubicBezTo>
                    <a:pt x="120000" y="117454"/>
                    <a:pt x="120000" y="114545"/>
                    <a:pt x="120000" y="112000"/>
                  </a:cubicBezTo>
                  <a:cubicBezTo>
                    <a:pt x="120000" y="111636"/>
                    <a:pt x="120000" y="110909"/>
                    <a:pt x="120000" y="110545"/>
                  </a:cubicBezTo>
                  <a:cubicBezTo>
                    <a:pt x="107727" y="101090"/>
                    <a:pt x="95454" y="91636"/>
                    <a:pt x="84545" y="82181"/>
                  </a:cubicBezTo>
                  <a:cubicBezTo>
                    <a:pt x="51818" y="55272"/>
                    <a:pt x="23181" y="27636"/>
                    <a:pt x="0" y="0"/>
                  </a:cubicBezTo>
                  <a:cubicBezTo>
                    <a:pt x="2727" y="7636"/>
                    <a:pt x="5454" y="15272"/>
                    <a:pt x="9545" y="22909"/>
                  </a:cubicBezTo>
                  <a:cubicBezTo>
                    <a:pt x="28636" y="43272"/>
                    <a:pt x="49090" y="63272"/>
                    <a:pt x="72272" y="832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63" name="Shape 263"/>
            <p:cNvSpPr/>
            <p:nvPr/>
          </p:nvSpPr>
          <p:spPr>
            <a:xfrm>
              <a:off x="892166478" y="1837121397"/>
              <a:ext cx="392832860" cy="310362166"/>
            </a:xfrm>
            <a:custGeom>
              <a:pathLst>
                <a:path extrusionOk="0" h="120000" w="120000">
                  <a:moveTo>
                    <a:pt x="8000" y="8695"/>
                  </a:moveTo>
                  <a:cubicBezTo>
                    <a:pt x="5333" y="5797"/>
                    <a:pt x="2666" y="2898"/>
                    <a:pt x="0" y="0"/>
                  </a:cubicBezTo>
                  <a:cubicBezTo>
                    <a:pt x="0" y="5217"/>
                    <a:pt x="0" y="11014"/>
                    <a:pt x="1333" y="16811"/>
                  </a:cubicBezTo>
                  <a:cubicBezTo>
                    <a:pt x="18666" y="35942"/>
                    <a:pt x="36000" y="55072"/>
                    <a:pt x="56000" y="73623"/>
                  </a:cubicBezTo>
                  <a:cubicBezTo>
                    <a:pt x="72000" y="89275"/>
                    <a:pt x="89333" y="104927"/>
                    <a:pt x="106666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1333" y="104347"/>
                    <a:pt x="84000" y="88115"/>
                    <a:pt x="66666" y="71304"/>
                  </a:cubicBezTo>
                  <a:cubicBezTo>
                    <a:pt x="45333" y="51014"/>
                    <a:pt x="26666" y="29565"/>
                    <a:pt x="8000" y="869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64" name="Shape 264"/>
            <p:cNvSpPr/>
            <p:nvPr/>
          </p:nvSpPr>
          <p:spPr>
            <a:xfrm>
              <a:off x="450448039" y="1367676398"/>
              <a:ext cx="502825365" cy="700565871"/>
            </a:xfrm>
            <a:custGeom>
              <a:pathLst>
                <a:path extrusionOk="0" h="120000" w="120000">
                  <a:moveTo>
                    <a:pt x="105391" y="105096"/>
                  </a:moveTo>
                  <a:cubicBezTo>
                    <a:pt x="97043" y="99700"/>
                    <a:pt x="88695" y="94047"/>
                    <a:pt x="81391" y="88394"/>
                  </a:cubicBezTo>
                  <a:cubicBezTo>
                    <a:pt x="59478" y="72205"/>
                    <a:pt x="42782" y="55503"/>
                    <a:pt x="30260" y="38800"/>
                  </a:cubicBezTo>
                  <a:cubicBezTo>
                    <a:pt x="22956" y="30578"/>
                    <a:pt x="17739" y="22098"/>
                    <a:pt x="13565" y="13618"/>
                  </a:cubicBezTo>
                  <a:cubicBezTo>
                    <a:pt x="9391" y="8993"/>
                    <a:pt x="4173" y="4625"/>
                    <a:pt x="0" y="0"/>
                  </a:cubicBezTo>
                  <a:cubicBezTo>
                    <a:pt x="5217" y="13104"/>
                    <a:pt x="12521" y="26209"/>
                    <a:pt x="21913" y="39057"/>
                  </a:cubicBezTo>
                  <a:cubicBezTo>
                    <a:pt x="34434" y="56017"/>
                    <a:pt x="51130" y="72719"/>
                    <a:pt x="72000" y="89164"/>
                  </a:cubicBezTo>
                  <a:cubicBezTo>
                    <a:pt x="82434" y="97130"/>
                    <a:pt x="93913" y="105353"/>
                    <a:pt x="107478" y="113319"/>
                  </a:cubicBezTo>
                  <a:cubicBezTo>
                    <a:pt x="111652" y="115374"/>
                    <a:pt x="115826" y="117687"/>
                    <a:pt x="120000" y="119999"/>
                  </a:cubicBezTo>
                  <a:cubicBezTo>
                    <a:pt x="118956" y="119229"/>
                    <a:pt x="117913" y="118458"/>
                    <a:pt x="116869" y="117687"/>
                  </a:cubicBezTo>
                  <a:cubicBezTo>
                    <a:pt x="112695" y="113576"/>
                    <a:pt x="108521" y="109207"/>
                    <a:pt x="105391" y="1050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65" name="Shape 265"/>
            <p:cNvSpPr/>
            <p:nvPr/>
          </p:nvSpPr>
          <p:spPr>
            <a:xfrm>
              <a:off x="401561965" y="404173299"/>
              <a:ext cx="158879410" cy="948495115"/>
            </a:xfrm>
            <a:custGeom>
              <a:pathLst>
                <a:path extrusionOk="0" h="120000" w="120000">
                  <a:moveTo>
                    <a:pt x="56666" y="120000"/>
                  </a:moveTo>
                  <a:cubicBezTo>
                    <a:pt x="50000" y="117725"/>
                    <a:pt x="46666" y="115450"/>
                    <a:pt x="43333" y="113175"/>
                  </a:cubicBezTo>
                  <a:cubicBezTo>
                    <a:pt x="26666" y="100473"/>
                    <a:pt x="16666" y="87962"/>
                    <a:pt x="16666" y="75450"/>
                  </a:cubicBezTo>
                  <a:cubicBezTo>
                    <a:pt x="16666" y="62748"/>
                    <a:pt x="26666" y="50236"/>
                    <a:pt x="43333" y="37535"/>
                  </a:cubicBezTo>
                  <a:cubicBezTo>
                    <a:pt x="50000" y="31279"/>
                    <a:pt x="60000" y="25023"/>
                    <a:pt x="73333" y="18767"/>
                  </a:cubicBezTo>
                  <a:cubicBezTo>
                    <a:pt x="86666" y="12511"/>
                    <a:pt x="100000" y="6255"/>
                    <a:pt x="120000" y="0"/>
                  </a:cubicBezTo>
                  <a:cubicBezTo>
                    <a:pt x="116666" y="0"/>
                    <a:pt x="116666" y="0"/>
                    <a:pt x="116666" y="0"/>
                  </a:cubicBezTo>
                  <a:cubicBezTo>
                    <a:pt x="96666" y="6255"/>
                    <a:pt x="80000" y="12511"/>
                    <a:pt x="66666" y="18767"/>
                  </a:cubicBezTo>
                  <a:cubicBezTo>
                    <a:pt x="53333" y="25023"/>
                    <a:pt x="43333" y="31279"/>
                    <a:pt x="33333" y="37535"/>
                  </a:cubicBezTo>
                  <a:cubicBezTo>
                    <a:pt x="13333" y="50047"/>
                    <a:pt x="3333" y="62748"/>
                    <a:pt x="3333" y="75450"/>
                  </a:cubicBezTo>
                  <a:cubicBezTo>
                    <a:pt x="0" y="87393"/>
                    <a:pt x="6666" y="99526"/>
                    <a:pt x="23333" y="111658"/>
                  </a:cubicBezTo>
                  <a:cubicBezTo>
                    <a:pt x="33333" y="114312"/>
                    <a:pt x="43333" y="117156"/>
                    <a:pt x="53333" y="119810"/>
                  </a:cubicBezTo>
                  <a:cubicBezTo>
                    <a:pt x="53333" y="119810"/>
                    <a:pt x="56666" y="120000"/>
                    <a:pt x="56666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66" name="Shape 266"/>
            <p:cNvSpPr/>
            <p:nvPr/>
          </p:nvSpPr>
          <p:spPr>
            <a:xfrm>
              <a:off x="988191776" y="2059237397"/>
              <a:ext cx="122214497" cy="88246249"/>
            </a:xfrm>
            <a:custGeom>
              <a:pathLst>
                <a:path extrusionOk="0" h="120000" w="120000">
                  <a:moveTo>
                    <a:pt x="94285" y="120000"/>
                  </a:moveTo>
                  <a:cubicBezTo>
                    <a:pt x="119999" y="120000"/>
                    <a:pt x="119999" y="120000"/>
                    <a:pt x="119999" y="120000"/>
                  </a:cubicBezTo>
                  <a:cubicBezTo>
                    <a:pt x="77142" y="81355"/>
                    <a:pt x="38571" y="40677"/>
                    <a:pt x="0" y="0"/>
                  </a:cubicBezTo>
                  <a:cubicBezTo>
                    <a:pt x="25714" y="40677"/>
                    <a:pt x="55714" y="81355"/>
                    <a:pt x="94285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67" name="Shape 267"/>
            <p:cNvSpPr/>
            <p:nvPr/>
          </p:nvSpPr>
          <p:spPr>
            <a:xfrm>
              <a:off x="432988839" y="1287234398"/>
              <a:ext cx="75075174" cy="160283843"/>
            </a:xfrm>
            <a:custGeom>
              <a:pathLst>
                <a:path extrusionOk="0" h="120000" w="120000">
                  <a:moveTo>
                    <a:pt x="28235" y="60560"/>
                  </a:moveTo>
                  <a:cubicBezTo>
                    <a:pt x="56470" y="80747"/>
                    <a:pt x="91764" y="99813"/>
                    <a:pt x="120000" y="120000"/>
                  </a:cubicBezTo>
                  <a:cubicBezTo>
                    <a:pt x="98823" y="96448"/>
                    <a:pt x="84705" y="72897"/>
                    <a:pt x="70588" y="49345"/>
                  </a:cubicBezTo>
                  <a:cubicBezTo>
                    <a:pt x="70588" y="49345"/>
                    <a:pt x="63529" y="48224"/>
                    <a:pt x="63529" y="48224"/>
                  </a:cubicBezTo>
                  <a:cubicBezTo>
                    <a:pt x="42352" y="32523"/>
                    <a:pt x="21176" y="15700"/>
                    <a:pt x="0" y="0"/>
                  </a:cubicBezTo>
                  <a:cubicBezTo>
                    <a:pt x="0" y="2242"/>
                    <a:pt x="0" y="5607"/>
                    <a:pt x="0" y="8971"/>
                  </a:cubicBezTo>
                  <a:cubicBezTo>
                    <a:pt x="7058" y="25794"/>
                    <a:pt x="21176" y="43738"/>
                    <a:pt x="28235" y="6056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68" name="Shape 268"/>
            <p:cNvSpPr/>
            <p:nvPr/>
          </p:nvSpPr>
          <p:spPr>
            <a:xfrm>
              <a:off x="862485479" y="985876998"/>
              <a:ext cx="1284998167" cy="851244322"/>
            </a:xfrm>
            <a:custGeom>
              <a:pathLst>
                <a:path extrusionOk="0" h="120000" w="120000">
                  <a:moveTo>
                    <a:pt x="3265" y="116830"/>
                  </a:moveTo>
                  <a:cubicBezTo>
                    <a:pt x="3673" y="105845"/>
                    <a:pt x="7755" y="94647"/>
                    <a:pt x="14285" y="83873"/>
                  </a:cubicBezTo>
                  <a:cubicBezTo>
                    <a:pt x="20816" y="73309"/>
                    <a:pt x="29795" y="62957"/>
                    <a:pt x="40408" y="53239"/>
                  </a:cubicBezTo>
                  <a:cubicBezTo>
                    <a:pt x="50612" y="43309"/>
                    <a:pt x="62857" y="34014"/>
                    <a:pt x="76326" y="25140"/>
                  </a:cubicBezTo>
                  <a:cubicBezTo>
                    <a:pt x="82857" y="20704"/>
                    <a:pt x="89795" y="16267"/>
                    <a:pt x="97142" y="12253"/>
                  </a:cubicBezTo>
                  <a:cubicBezTo>
                    <a:pt x="100816" y="10140"/>
                    <a:pt x="104489" y="8028"/>
                    <a:pt x="108163" y="5915"/>
                  </a:cubicBezTo>
                  <a:cubicBezTo>
                    <a:pt x="111836" y="4014"/>
                    <a:pt x="115918" y="1901"/>
                    <a:pt x="120000" y="0"/>
                  </a:cubicBezTo>
                  <a:cubicBezTo>
                    <a:pt x="119591" y="0"/>
                    <a:pt x="119591" y="0"/>
                    <a:pt x="119591" y="0"/>
                  </a:cubicBezTo>
                  <a:cubicBezTo>
                    <a:pt x="115510" y="1901"/>
                    <a:pt x="111428" y="3802"/>
                    <a:pt x="107755" y="5704"/>
                  </a:cubicBezTo>
                  <a:cubicBezTo>
                    <a:pt x="104081" y="7816"/>
                    <a:pt x="100408" y="9929"/>
                    <a:pt x="96734" y="11830"/>
                  </a:cubicBezTo>
                  <a:cubicBezTo>
                    <a:pt x="88979" y="16056"/>
                    <a:pt x="82040" y="20281"/>
                    <a:pt x="75510" y="24718"/>
                  </a:cubicBezTo>
                  <a:cubicBezTo>
                    <a:pt x="61632" y="33591"/>
                    <a:pt x="49387" y="42887"/>
                    <a:pt x="38775" y="52605"/>
                  </a:cubicBezTo>
                  <a:cubicBezTo>
                    <a:pt x="27755" y="62535"/>
                    <a:pt x="18775" y="72887"/>
                    <a:pt x="12244" y="83661"/>
                  </a:cubicBezTo>
                  <a:cubicBezTo>
                    <a:pt x="5306" y="94014"/>
                    <a:pt x="1224" y="105000"/>
                    <a:pt x="0" y="115985"/>
                  </a:cubicBezTo>
                  <a:cubicBezTo>
                    <a:pt x="1224" y="117253"/>
                    <a:pt x="2040" y="118521"/>
                    <a:pt x="2857" y="120000"/>
                  </a:cubicBezTo>
                  <a:cubicBezTo>
                    <a:pt x="2857" y="118943"/>
                    <a:pt x="2857" y="117887"/>
                    <a:pt x="3265" y="11683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69" name="Shape 269"/>
            <p:cNvSpPr/>
            <p:nvPr/>
          </p:nvSpPr>
          <p:spPr>
            <a:xfrm>
              <a:off x="953273276" y="2068241797"/>
              <a:ext cx="109993604" cy="7924135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40754"/>
                    <a:pt x="57600" y="81509"/>
                    <a:pt x="9120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6800" y="81509"/>
                    <a:pt x="38400" y="40754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70" name="Shape 270"/>
            <p:cNvSpPr/>
            <p:nvPr/>
          </p:nvSpPr>
          <p:spPr>
            <a:xfrm>
              <a:off x="862485479" y="1847926997"/>
              <a:ext cx="125706341" cy="211310279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25531"/>
                    <a:pt x="8275" y="51063"/>
                    <a:pt x="28965" y="75744"/>
                  </a:cubicBezTo>
                  <a:cubicBezTo>
                    <a:pt x="45517" y="83404"/>
                    <a:pt x="57931" y="91914"/>
                    <a:pt x="74482" y="99574"/>
                  </a:cubicBezTo>
                  <a:cubicBezTo>
                    <a:pt x="91034" y="106382"/>
                    <a:pt x="103448" y="113191"/>
                    <a:pt x="120000" y="120000"/>
                  </a:cubicBezTo>
                  <a:cubicBezTo>
                    <a:pt x="115862" y="118297"/>
                    <a:pt x="115862" y="116595"/>
                    <a:pt x="111724" y="114893"/>
                  </a:cubicBezTo>
                  <a:cubicBezTo>
                    <a:pt x="66206" y="83404"/>
                    <a:pt x="41379" y="51063"/>
                    <a:pt x="33103" y="18723"/>
                  </a:cubicBezTo>
                  <a:cubicBezTo>
                    <a:pt x="28965" y="15319"/>
                    <a:pt x="20689" y="12765"/>
                    <a:pt x="16551" y="9361"/>
                  </a:cubicBezTo>
                  <a:cubicBezTo>
                    <a:pt x="8275" y="5957"/>
                    <a:pt x="4137" y="255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71" name="Shape 271"/>
            <p:cNvSpPr/>
            <p:nvPr/>
          </p:nvSpPr>
          <p:spPr>
            <a:xfrm>
              <a:off x="862485479" y="1808906397"/>
              <a:ext cx="34918429" cy="71437470"/>
            </a:xfrm>
            <a:custGeom>
              <a:pathLst>
                <a:path extrusionOk="0" h="120000" w="120000">
                  <a:moveTo>
                    <a:pt x="0" y="65000"/>
                  </a:moveTo>
                  <a:cubicBezTo>
                    <a:pt x="15000" y="72500"/>
                    <a:pt x="30000" y="82500"/>
                    <a:pt x="60000" y="92500"/>
                  </a:cubicBezTo>
                  <a:cubicBezTo>
                    <a:pt x="75000" y="102500"/>
                    <a:pt x="105000" y="110000"/>
                    <a:pt x="120000" y="120000"/>
                  </a:cubicBezTo>
                  <a:cubicBezTo>
                    <a:pt x="105000" y="95000"/>
                    <a:pt x="105000" y="70000"/>
                    <a:pt x="105000" y="47500"/>
                  </a:cubicBezTo>
                  <a:cubicBezTo>
                    <a:pt x="75000" y="30000"/>
                    <a:pt x="45000" y="15000"/>
                    <a:pt x="0" y="0"/>
                  </a:cubicBezTo>
                  <a:cubicBezTo>
                    <a:pt x="0" y="2500"/>
                    <a:pt x="0" y="7500"/>
                    <a:pt x="0" y="10000"/>
                  </a:cubicBezTo>
                  <a:cubicBezTo>
                    <a:pt x="0" y="27500"/>
                    <a:pt x="0" y="47500"/>
                    <a:pt x="0" y="65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72" name="Shape 272"/>
            <p:cNvSpPr/>
            <p:nvPr/>
          </p:nvSpPr>
          <p:spPr>
            <a:xfrm>
              <a:off x="892166478" y="1981196597"/>
              <a:ext cx="192051356" cy="166286979"/>
            </a:xfrm>
            <a:custGeom>
              <a:pathLst>
                <a:path extrusionOk="0" h="120000" w="120000">
                  <a:moveTo>
                    <a:pt x="30000" y="30270"/>
                  </a:moveTo>
                  <a:cubicBezTo>
                    <a:pt x="19090" y="20540"/>
                    <a:pt x="10909" y="9729"/>
                    <a:pt x="0" y="0"/>
                  </a:cubicBezTo>
                  <a:cubicBezTo>
                    <a:pt x="8181" y="17297"/>
                    <a:pt x="19090" y="35675"/>
                    <a:pt x="30000" y="52972"/>
                  </a:cubicBezTo>
                  <a:cubicBezTo>
                    <a:pt x="32727" y="56216"/>
                    <a:pt x="35454" y="59459"/>
                    <a:pt x="38181" y="62702"/>
                  </a:cubicBezTo>
                  <a:cubicBezTo>
                    <a:pt x="60000" y="82162"/>
                    <a:pt x="81818" y="101621"/>
                    <a:pt x="106363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5454" y="99459"/>
                    <a:pt x="76363" y="77837"/>
                    <a:pt x="60000" y="56216"/>
                  </a:cubicBezTo>
                  <a:cubicBezTo>
                    <a:pt x="49090" y="47567"/>
                    <a:pt x="40909" y="38918"/>
                    <a:pt x="30000" y="3027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273" name="Shape 273"/>
          <p:cNvSpPr/>
          <p:nvPr/>
        </p:nvSpPr>
        <p:spPr>
          <a:xfrm>
            <a:off x="0" y="0"/>
            <a:ext cx="182561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74" name="Shape 274"/>
          <p:cNvSpPr/>
          <p:nvPr/>
        </p:nvSpPr>
        <p:spPr>
          <a:xfrm flipH="1" rot="10800000">
            <a:off x="-4761" y="714374"/>
            <a:ext cx="1589087" cy="508000"/>
          </a:xfrm>
          <a:custGeom>
            <a:pathLst>
              <a:path extrusionOk="0" h="120000" w="12000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75" name="Shape 275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76" name="Shape 276"/>
          <p:cNvSpPr txBox="1"/>
          <p:nvPr>
            <p:ph idx="1" type="body"/>
          </p:nvPr>
        </p:nvSpPr>
        <p:spPr>
          <a:xfrm>
            <a:off x="2589211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77" name="Shape 277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78" name="Shape 278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79" name="Shape 279"/>
          <p:cNvSpPr txBox="1"/>
          <p:nvPr>
            <p:ph idx="12" type="sldNum"/>
          </p:nvPr>
        </p:nvSpPr>
        <p:spPr>
          <a:xfrm>
            <a:off x="531812" y="78740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" name="Shape 286"/>
          <p:cNvGrpSpPr/>
          <p:nvPr/>
        </p:nvGrpSpPr>
        <p:grpSpPr>
          <a:xfrm>
            <a:off x="0" y="228599"/>
            <a:ext cx="2851150" cy="6638925"/>
            <a:chOff x="0" y="0"/>
            <a:chExt cx="2147483647" cy="2147483647"/>
          </a:xfrm>
        </p:grpSpPr>
        <p:sp>
          <p:nvSpPr>
            <p:cNvPr id="287" name="Shape 287"/>
            <p:cNvSpPr/>
            <p:nvPr/>
          </p:nvSpPr>
          <p:spPr>
            <a:xfrm>
              <a:off x="0" y="759034766"/>
              <a:ext cx="75793541" cy="202570006"/>
            </a:xfrm>
            <a:custGeom>
              <a:pathLst>
                <a:path extrusionOk="0" h="120000" w="120000">
                  <a:moveTo>
                    <a:pt x="120000" y="120000"/>
                  </a:moveTo>
                  <a:cubicBezTo>
                    <a:pt x="109090" y="103235"/>
                    <a:pt x="103636" y="87352"/>
                    <a:pt x="92727" y="70588"/>
                  </a:cubicBezTo>
                  <a:cubicBezTo>
                    <a:pt x="60000" y="47647"/>
                    <a:pt x="32727" y="23823"/>
                    <a:pt x="0" y="0"/>
                  </a:cubicBezTo>
                  <a:cubicBezTo>
                    <a:pt x="0" y="30882"/>
                    <a:pt x="0" y="30882"/>
                    <a:pt x="0" y="30882"/>
                  </a:cubicBezTo>
                  <a:cubicBezTo>
                    <a:pt x="32727" y="56470"/>
                    <a:pt x="70909" y="82941"/>
                    <a:pt x="109090" y="109411"/>
                  </a:cubicBezTo>
                  <a:cubicBezTo>
                    <a:pt x="109090" y="112941"/>
                    <a:pt x="114545" y="116470"/>
                    <a:pt x="12000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88" name="Shape 288"/>
            <p:cNvSpPr/>
            <p:nvPr/>
          </p:nvSpPr>
          <p:spPr>
            <a:xfrm>
              <a:off x="96847759" y="947135558"/>
              <a:ext cx="487044128" cy="751197111"/>
            </a:xfrm>
            <a:custGeom>
              <a:pathLst>
                <a:path extrusionOk="0" h="120000" w="120000">
                  <a:moveTo>
                    <a:pt x="73714" y="83333"/>
                  </a:moveTo>
                  <a:cubicBezTo>
                    <a:pt x="88285" y="95714"/>
                    <a:pt x="102857" y="107857"/>
                    <a:pt x="119142" y="120000"/>
                  </a:cubicBezTo>
                  <a:cubicBezTo>
                    <a:pt x="119142" y="117857"/>
                    <a:pt x="119142" y="115952"/>
                    <a:pt x="120000" y="113809"/>
                  </a:cubicBezTo>
                  <a:cubicBezTo>
                    <a:pt x="106285" y="103571"/>
                    <a:pt x="93428" y="93095"/>
                    <a:pt x="81428" y="82619"/>
                  </a:cubicBezTo>
                  <a:cubicBezTo>
                    <a:pt x="49714" y="55476"/>
                    <a:pt x="23142" y="27857"/>
                    <a:pt x="0" y="0"/>
                  </a:cubicBezTo>
                  <a:cubicBezTo>
                    <a:pt x="1714" y="4761"/>
                    <a:pt x="3428" y="9761"/>
                    <a:pt x="5142" y="14523"/>
                  </a:cubicBezTo>
                  <a:cubicBezTo>
                    <a:pt x="25714" y="37619"/>
                    <a:pt x="48000" y="60714"/>
                    <a:pt x="73714" y="83333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89" name="Shape 289"/>
            <p:cNvSpPr/>
            <p:nvPr/>
          </p:nvSpPr>
          <p:spPr>
            <a:xfrm>
              <a:off x="607752319" y="1688083326"/>
              <a:ext cx="458972457" cy="459399836"/>
            </a:xfrm>
            <a:custGeom>
              <a:pathLst>
                <a:path extrusionOk="0" h="120000" w="120000">
                  <a:moveTo>
                    <a:pt x="7272" y="8571"/>
                  </a:moveTo>
                  <a:cubicBezTo>
                    <a:pt x="4545" y="5844"/>
                    <a:pt x="1818" y="3116"/>
                    <a:pt x="0" y="0"/>
                  </a:cubicBezTo>
                  <a:cubicBezTo>
                    <a:pt x="0" y="3896"/>
                    <a:pt x="0" y="7402"/>
                    <a:pt x="0" y="11298"/>
                  </a:cubicBezTo>
                  <a:cubicBezTo>
                    <a:pt x="19090" y="33116"/>
                    <a:pt x="40000" y="54545"/>
                    <a:pt x="61818" y="75584"/>
                  </a:cubicBezTo>
                  <a:cubicBezTo>
                    <a:pt x="77272" y="90389"/>
                    <a:pt x="94545" y="105194"/>
                    <a:pt x="111818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2727" y="104805"/>
                    <a:pt x="85454" y="89610"/>
                    <a:pt x="70000" y="74025"/>
                  </a:cubicBezTo>
                  <a:cubicBezTo>
                    <a:pt x="47272" y="52597"/>
                    <a:pt x="26363" y="30779"/>
                    <a:pt x="7272" y="8571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0" name="Shape 290"/>
            <p:cNvSpPr/>
            <p:nvPr/>
          </p:nvSpPr>
          <p:spPr>
            <a:xfrm>
              <a:off x="722846222" y="2029920511"/>
              <a:ext cx="129129734" cy="117563135"/>
            </a:xfrm>
            <a:custGeom>
              <a:pathLst>
                <a:path extrusionOk="0" h="120000" w="120000">
                  <a:moveTo>
                    <a:pt x="90810" y="120000"/>
                  </a:move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7837" y="80506"/>
                    <a:pt x="38918" y="41012"/>
                    <a:pt x="0" y="0"/>
                  </a:cubicBezTo>
                  <a:cubicBezTo>
                    <a:pt x="25945" y="41012"/>
                    <a:pt x="55135" y="80506"/>
                    <a:pt x="9081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1" name="Shape 291"/>
            <p:cNvSpPr/>
            <p:nvPr/>
          </p:nvSpPr>
          <p:spPr>
            <a:xfrm>
              <a:off x="75793521" y="961604757"/>
              <a:ext cx="618981007" cy="1076755964"/>
            </a:xfrm>
            <a:custGeom>
              <a:pathLst>
                <a:path extrusionOk="0" h="120000" w="120000">
                  <a:moveTo>
                    <a:pt x="109213" y="109695"/>
                  </a:moveTo>
                  <a:cubicBezTo>
                    <a:pt x="97752" y="102714"/>
                    <a:pt x="87640" y="95734"/>
                    <a:pt x="78202" y="88753"/>
                  </a:cubicBezTo>
                  <a:cubicBezTo>
                    <a:pt x="56629" y="72631"/>
                    <a:pt x="39775" y="56011"/>
                    <a:pt x="26966" y="39224"/>
                  </a:cubicBezTo>
                  <a:cubicBezTo>
                    <a:pt x="19550" y="29085"/>
                    <a:pt x="13483" y="18781"/>
                    <a:pt x="8089" y="8476"/>
                  </a:cubicBezTo>
                  <a:cubicBezTo>
                    <a:pt x="5393" y="5650"/>
                    <a:pt x="2696" y="2825"/>
                    <a:pt x="0" y="0"/>
                  </a:cubicBezTo>
                  <a:cubicBezTo>
                    <a:pt x="5393" y="13130"/>
                    <a:pt x="12808" y="26426"/>
                    <a:pt x="22247" y="39390"/>
                  </a:cubicBezTo>
                  <a:cubicBezTo>
                    <a:pt x="34382" y="56343"/>
                    <a:pt x="51235" y="72963"/>
                    <a:pt x="72134" y="89252"/>
                  </a:cubicBezTo>
                  <a:cubicBezTo>
                    <a:pt x="82921" y="97396"/>
                    <a:pt x="95056" y="105373"/>
                    <a:pt x="107865" y="113185"/>
                  </a:cubicBezTo>
                  <a:cubicBezTo>
                    <a:pt x="111910" y="115512"/>
                    <a:pt x="115955" y="117673"/>
                    <a:pt x="120000" y="120000"/>
                  </a:cubicBezTo>
                  <a:cubicBezTo>
                    <a:pt x="118651" y="119168"/>
                    <a:pt x="117977" y="118504"/>
                    <a:pt x="117303" y="117673"/>
                  </a:cubicBezTo>
                  <a:cubicBezTo>
                    <a:pt x="113932" y="115013"/>
                    <a:pt x="111235" y="112354"/>
                    <a:pt x="109213" y="109695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2" name="Shape 292"/>
            <p:cNvSpPr/>
            <p:nvPr/>
          </p:nvSpPr>
          <p:spPr>
            <a:xfrm>
              <a:off x="16843078" y="0"/>
              <a:ext cx="80004732" cy="947135426"/>
            </a:xfrm>
            <a:custGeom>
              <a:pathLst>
                <a:path extrusionOk="0" h="120000" w="120000">
                  <a:moveTo>
                    <a:pt x="57391" y="109039"/>
                  </a:moveTo>
                  <a:cubicBezTo>
                    <a:pt x="62608" y="109795"/>
                    <a:pt x="62608" y="110551"/>
                    <a:pt x="62608" y="111307"/>
                  </a:cubicBezTo>
                  <a:cubicBezTo>
                    <a:pt x="78260" y="113952"/>
                    <a:pt x="99130" y="116598"/>
                    <a:pt x="114782" y="119433"/>
                  </a:cubicBezTo>
                  <a:cubicBezTo>
                    <a:pt x="114782" y="119622"/>
                    <a:pt x="114782" y="119811"/>
                    <a:pt x="120000" y="120000"/>
                  </a:cubicBezTo>
                  <a:cubicBezTo>
                    <a:pt x="109565" y="116220"/>
                    <a:pt x="99130" y="112629"/>
                    <a:pt x="88695" y="108850"/>
                  </a:cubicBezTo>
                  <a:cubicBezTo>
                    <a:pt x="46956" y="89574"/>
                    <a:pt x="26086" y="70299"/>
                    <a:pt x="26086" y="50834"/>
                  </a:cubicBezTo>
                  <a:cubicBezTo>
                    <a:pt x="31304" y="33826"/>
                    <a:pt x="46956" y="17007"/>
                    <a:pt x="78260" y="0"/>
                  </a:cubicBezTo>
                  <a:cubicBezTo>
                    <a:pt x="62608" y="0"/>
                    <a:pt x="62608" y="0"/>
                    <a:pt x="62608" y="0"/>
                  </a:cubicBezTo>
                  <a:cubicBezTo>
                    <a:pt x="26086" y="16818"/>
                    <a:pt x="10434" y="33826"/>
                    <a:pt x="5217" y="50834"/>
                  </a:cubicBezTo>
                  <a:cubicBezTo>
                    <a:pt x="0" y="70299"/>
                    <a:pt x="15652" y="89574"/>
                    <a:pt x="57391" y="10903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3" name="Shape 293"/>
            <p:cNvSpPr/>
            <p:nvPr/>
          </p:nvSpPr>
          <p:spPr>
            <a:xfrm>
              <a:off x="58950439" y="878406361"/>
              <a:ext cx="58950532" cy="159765214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4117" y="21308"/>
                    <a:pt x="21176" y="41495"/>
                    <a:pt x="35294" y="62803"/>
                  </a:cubicBezTo>
                  <a:cubicBezTo>
                    <a:pt x="63529" y="81869"/>
                    <a:pt x="91764" y="100934"/>
                    <a:pt x="120000" y="120000"/>
                  </a:cubicBezTo>
                  <a:cubicBezTo>
                    <a:pt x="105882" y="97570"/>
                    <a:pt x="91764" y="74018"/>
                    <a:pt x="77647" y="51588"/>
                  </a:cubicBezTo>
                  <a:cubicBezTo>
                    <a:pt x="70588" y="50467"/>
                    <a:pt x="70588" y="49345"/>
                    <a:pt x="70588" y="48224"/>
                  </a:cubicBezTo>
                  <a:cubicBezTo>
                    <a:pt x="49411" y="31401"/>
                    <a:pt x="21176" y="15700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4" name="Shape 294"/>
            <p:cNvSpPr/>
            <p:nvPr/>
          </p:nvSpPr>
          <p:spPr>
            <a:xfrm>
              <a:off x="579680618" y="1698332525"/>
              <a:ext cx="143165569" cy="33158780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16756"/>
                    <a:pt x="5853" y="33513"/>
                    <a:pt x="14634" y="50270"/>
                  </a:cubicBezTo>
                  <a:cubicBezTo>
                    <a:pt x="23414" y="63243"/>
                    <a:pt x="35121" y="76756"/>
                    <a:pt x="49756" y="89729"/>
                  </a:cubicBezTo>
                  <a:cubicBezTo>
                    <a:pt x="55609" y="92972"/>
                    <a:pt x="64390" y="96216"/>
                    <a:pt x="70243" y="99459"/>
                  </a:cubicBezTo>
                  <a:cubicBezTo>
                    <a:pt x="87804" y="106486"/>
                    <a:pt x="102439" y="112972"/>
                    <a:pt x="120000" y="120000"/>
                  </a:cubicBezTo>
                  <a:cubicBezTo>
                    <a:pt x="117073" y="118378"/>
                    <a:pt x="114146" y="116216"/>
                    <a:pt x="111219" y="114594"/>
                  </a:cubicBezTo>
                  <a:cubicBezTo>
                    <a:pt x="76097" y="92972"/>
                    <a:pt x="52682" y="71351"/>
                    <a:pt x="38048" y="49729"/>
                  </a:cubicBezTo>
                  <a:cubicBezTo>
                    <a:pt x="32195" y="36756"/>
                    <a:pt x="26341" y="24324"/>
                    <a:pt x="23414" y="11891"/>
                  </a:cubicBezTo>
                  <a:cubicBezTo>
                    <a:pt x="23414" y="11351"/>
                    <a:pt x="20487" y="10810"/>
                    <a:pt x="20487" y="9729"/>
                  </a:cubicBezTo>
                  <a:cubicBezTo>
                    <a:pt x="14634" y="6486"/>
                    <a:pt x="5853" y="3243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5" name="Shape 295"/>
            <p:cNvSpPr/>
            <p:nvPr/>
          </p:nvSpPr>
          <p:spPr>
            <a:xfrm>
              <a:off x="583891068" y="378612958"/>
              <a:ext cx="1563592578" cy="1309470370"/>
            </a:xfrm>
            <a:custGeom>
              <a:pathLst>
                <a:path extrusionOk="0" h="120000" w="120000">
                  <a:moveTo>
                    <a:pt x="1866" y="116719"/>
                  </a:moveTo>
                  <a:cubicBezTo>
                    <a:pt x="2666" y="105512"/>
                    <a:pt x="6933" y="94441"/>
                    <a:pt x="13333" y="83781"/>
                  </a:cubicBezTo>
                  <a:cubicBezTo>
                    <a:pt x="20000" y="73120"/>
                    <a:pt x="29066" y="62870"/>
                    <a:pt x="39733" y="53029"/>
                  </a:cubicBezTo>
                  <a:cubicBezTo>
                    <a:pt x="50400" y="43189"/>
                    <a:pt x="62666" y="33895"/>
                    <a:pt x="76000" y="25011"/>
                  </a:cubicBezTo>
                  <a:cubicBezTo>
                    <a:pt x="82666" y="20637"/>
                    <a:pt x="89866" y="16264"/>
                    <a:pt x="97066" y="12164"/>
                  </a:cubicBezTo>
                  <a:cubicBezTo>
                    <a:pt x="100800" y="10113"/>
                    <a:pt x="104533" y="7927"/>
                    <a:pt x="108266" y="6013"/>
                  </a:cubicBezTo>
                  <a:cubicBezTo>
                    <a:pt x="112266" y="3963"/>
                    <a:pt x="116000" y="2050"/>
                    <a:pt x="120000" y="136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115733" y="1913"/>
                    <a:pt x="112000" y="3826"/>
                    <a:pt x="108000" y="5876"/>
                  </a:cubicBezTo>
                  <a:cubicBezTo>
                    <a:pt x="104266" y="7790"/>
                    <a:pt x="100533" y="9840"/>
                    <a:pt x="96800" y="12027"/>
                  </a:cubicBezTo>
                  <a:cubicBezTo>
                    <a:pt x="89333" y="16127"/>
                    <a:pt x="82133" y="20364"/>
                    <a:pt x="75466" y="24738"/>
                  </a:cubicBezTo>
                  <a:cubicBezTo>
                    <a:pt x="61866" y="33621"/>
                    <a:pt x="49333" y="42915"/>
                    <a:pt x="38666" y="52756"/>
                  </a:cubicBezTo>
                  <a:cubicBezTo>
                    <a:pt x="27733" y="62460"/>
                    <a:pt x="18666" y="72847"/>
                    <a:pt x="12000" y="83507"/>
                  </a:cubicBezTo>
                  <a:cubicBezTo>
                    <a:pt x="5066" y="94305"/>
                    <a:pt x="800" y="105375"/>
                    <a:pt x="0" y="116719"/>
                  </a:cubicBezTo>
                  <a:cubicBezTo>
                    <a:pt x="0" y="116993"/>
                    <a:pt x="0" y="117129"/>
                    <a:pt x="0" y="117403"/>
                  </a:cubicBezTo>
                  <a:cubicBezTo>
                    <a:pt x="533" y="118223"/>
                    <a:pt x="1066" y="119179"/>
                    <a:pt x="1866" y="120000"/>
                  </a:cubicBezTo>
                  <a:cubicBezTo>
                    <a:pt x="1866" y="118906"/>
                    <a:pt x="1866" y="117813"/>
                    <a:pt x="1866" y="11671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6" name="Shape 296"/>
            <p:cNvSpPr/>
            <p:nvPr/>
          </p:nvSpPr>
          <p:spPr>
            <a:xfrm>
              <a:off x="694774472" y="2038360710"/>
              <a:ext cx="122112250" cy="109122718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39452"/>
                    <a:pt x="54857" y="80547"/>
                    <a:pt x="89142" y="119999"/>
                  </a:cubicBezTo>
                  <a:cubicBezTo>
                    <a:pt x="120000" y="119999"/>
                    <a:pt x="120000" y="119999"/>
                    <a:pt x="120000" y="119999"/>
                  </a:cubicBezTo>
                  <a:cubicBezTo>
                    <a:pt x="78857" y="80547"/>
                    <a:pt x="37714" y="39452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7" name="Shape 297"/>
            <p:cNvSpPr/>
            <p:nvPr/>
          </p:nvSpPr>
          <p:spPr>
            <a:xfrm>
              <a:off x="579680618" y="1659747827"/>
              <a:ext cx="28071682" cy="71743728"/>
            </a:xfrm>
            <a:custGeom>
              <a:pathLst>
                <a:path extrusionOk="0" h="120000" w="120000">
                  <a:moveTo>
                    <a:pt x="105000" y="110000"/>
                  </a:moveTo>
                  <a:cubicBezTo>
                    <a:pt x="105000" y="115000"/>
                    <a:pt x="120000" y="117500"/>
                    <a:pt x="120000" y="120000"/>
                  </a:cubicBezTo>
                  <a:cubicBezTo>
                    <a:pt x="120000" y="95000"/>
                    <a:pt x="120000" y="72500"/>
                    <a:pt x="120000" y="47500"/>
                  </a:cubicBezTo>
                  <a:cubicBezTo>
                    <a:pt x="75000" y="32500"/>
                    <a:pt x="45000" y="15000"/>
                    <a:pt x="15000" y="0"/>
                  </a:cubicBezTo>
                  <a:cubicBezTo>
                    <a:pt x="0" y="22500"/>
                    <a:pt x="0" y="42500"/>
                    <a:pt x="0" y="65000"/>
                  </a:cubicBezTo>
                  <a:cubicBezTo>
                    <a:pt x="30000" y="80000"/>
                    <a:pt x="75000" y="95000"/>
                    <a:pt x="105000" y="11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8" name="Shape 298"/>
            <p:cNvSpPr/>
            <p:nvPr/>
          </p:nvSpPr>
          <p:spPr>
            <a:xfrm>
              <a:off x="640034320" y="1946118914"/>
              <a:ext cx="179658754" cy="201364211"/>
            </a:xfrm>
            <a:custGeom>
              <a:pathLst>
                <a:path extrusionOk="0" h="120000" w="120000">
                  <a:moveTo>
                    <a:pt x="16153" y="16000"/>
                  </a:moveTo>
                  <a:cubicBezTo>
                    <a:pt x="11538" y="10666"/>
                    <a:pt x="4615" y="5333"/>
                    <a:pt x="0" y="0"/>
                  </a:cubicBezTo>
                  <a:cubicBezTo>
                    <a:pt x="6923" y="14222"/>
                    <a:pt x="16153" y="28444"/>
                    <a:pt x="27692" y="42666"/>
                  </a:cubicBezTo>
                  <a:cubicBezTo>
                    <a:pt x="30000" y="47111"/>
                    <a:pt x="32307" y="50666"/>
                    <a:pt x="36923" y="55111"/>
                  </a:cubicBezTo>
                  <a:cubicBezTo>
                    <a:pt x="62307" y="76444"/>
                    <a:pt x="90000" y="98666"/>
                    <a:pt x="117692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4615" y="96888"/>
                    <a:pt x="73846" y="73777"/>
                    <a:pt x="55384" y="49777"/>
                  </a:cubicBezTo>
                  <a:cubicBezTo>
                    <a:pt x="41538" y="38222"/>
                    <a:pt x="30000" y="27555"/>
                    <a:pt x="16153" y="16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grpSp>
        <p:nvGrpSpPr>
          <p:cNvPr id="299" name="Shape 299"/>
          <p:cNvGrpSpPr/>
          <p:nvPr/>
        </p:nvGrpSpPr>
        <p:grpSpPr>
          <a:xfrm>
            <a:off x="26986" y="0"/>
            <a:ext cx="2357437" cy="6853237"/>
            <a:chOff x="0" y="0"/>
            <a:chExt cx="2147483647" cy="2147483647"/>
          </a:xfrm>
        </p:grpSpPr>
        <p:sp>
          <p:nvSpPr>
            <p:cNvPr id="300" name="Shape 300"/>
            <p:cNvSpPr/>
            <p:nvPr/>
          </p:nvSpPr>
          <p:spPr>
            <a:xfrm>
              <a:off x="0" y="0"/>
              <a:ext cx="450447728" cy="1378919859"/>
            </a:xfrm>
            <a:custGeom>
              <a:pathLst>
                <a:path extrusionOk="0" h="120000" w="120000">
                  <a:moveTo>
                    <a:pt x="8155" y="27391"/>
                  </a:moveTo>
                  <a:cubicBezTo>
                    <a:pt x="12815" y="37565"/>
                    <a:pt x="19805" y="47869"/>
                    <a:pt x="30291" y="58043"/>
                  </a:cubicBezTo>
                  <a:cubicBezTo>
                    <a:pt x="39611" y="68217"/>
                    <a:pt x="51262" y="78391"/>
                    <a:pt x="66407" y="88565"/>
                  </a:cubicBezTo>
                  <a:cubicBezTo>
                    <a:pt x="80388" y="98739"/>
                    <a:pt x="97864" y="108782"/>
                    <a:pt x="117669" y="118826"/>
                  </a:cubicBezTo>
                  <a:cubicBezTo>
                    <a:pt x="118834" y="119217"/>
                    <a:pt x="120000" y="119608"/>
                    <a:pt x="120000" y="120000"/>
                  </a:cubicBezTo>
                  <a:cubicBezTo>
                    <a:pt x="118834" y="118043"/>
                    <a:pt x="116504" y="115956"/>
                    <a:pt x="115339" y="114000"/>
                  </a:cubicBezTo>
                  <a:cubicBezTo>
                    <a:pt x="115339" y="113608"/>
                    <a:pt x="115339" y="113217"/>
                    <a:pt x="115339" y="112956"/>
                  </a:cubicBezTo>
                  <a:cubicBezTo>
                    <a:pt x="99029" y="104739"/>
                    <a:pt x="85048" y="96652"/>
                    <a:pt x="73398" y="88434"/>
                  </a:cubicBezTo>
                  <a:cubicBezTo>
                    <a:pt x="58252" y="78260"/>
                    <a:pt x="45436" y="68217"/>
                    <a:pt x="34951" y="57913"/>
                  </a:cubicBezTo>
                  <a:cubicBezTo>
                    <a:pt x="24466" y="47739"/>
                    <a:pt x="16310" y="37565"/>
                    <a:pt x="10485" y="27260"/>
                  </a:cubicBezTo>
                  <a:cubicBezTo>
                    <a:pt x="8155" y="22173"/>
                    <a:pt x="5825" y="17086"/>
                    <a:pt x="3495" y="12000"/>
                  </a:cubicBezTo>
                  <a:cubicBezTo>
                    <a:pt x="2330" y="7956"/>
                    <a:pt x="1165" y="4043"/>
                    <a:pt x="116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043"/>
                    <a:pt x="1165" y="7956"/>
                    <a:pt x="1165" y="12000"/>
                  </a:cubicBezTo>
                  <a:cubicBezTo>
                    <a:pt x="3495" y="17086"/>
                    <a:pt x="4660" y="22173"/>
                    <a:pt x="8155" y="2739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1" name="Shape 301"/>
            <p:cNvSpPr/>
            <p:nvPr/>
          </p:nvSpPr>
          <p:spPr>
            <a:xfrm>
              <a:off x="476637488" y="1352668298"/>
              <a:ext cx="385849172" cy="495258681"/>
            </a:xfrm>
            <a:custGeom>
              <a:pathLst>
                <a:path extrusionOk="0" h="120000" w="120000">
                  <a:moveTo>
                    <a:pt x="72272" y="83272"/>
                  </a:moveTo>
                  <a:cubicBezTo>
                    <a:pt x="87272" y="95636"/>
                    <a:pt x="102272" y="108000"/>
                    <a:pt x="120000" y="120000"/>
                  </a:cubicBezTo>
                  <a:cubicBezTo>
                    <a:pt x="120000" y="117454"/>
                    <a:pt x="120000" y="114545"/>
                    <a:pt x="120000" y="112000"/>
                  </a:cubicBezTo>
                  <a:cubicBezTo>
                    <a:pt x="120000" y="111636"/>
                    <a:pt x="120000" y="110909"/>
                    <a:pt x="120000" y="110545"/>
                  </a:cubicBezTo>
                  <a:cubicBezTo>
                    <a:pt x="107727" y="101090"/>
                    <a:pt x="95454" y="91636"/>
                    <a:pt x="84545" y="82181"/>
                  </a:cubicBezTo>
                  <a:cubicBezTo>
                    <a:pt x="51818" y="55272"/>
                    <a:pt x="23181" y="27636"/>
                    <a:pt x="0" y="0"/>
                  </a:cubicBezTo>
                  <a:cubicBezTo>
                    <a:pt x="2727" y="7636"/>
                    <a:pt x="5454" y="15272"/>
                    <a:pt x="9545" y="22909"/>
                  </a:cubicBezTo>
                  <a:cubicBezTo>
                    <a:pt x="28636" y="43272"/>
                    <a:pt x="49090" y="63272"/>
                    <a:pt x="72272" y="832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2" name="Shape 302"/>
            <p:cNvSpPr/>
            <p:nvPr/>
          </p:nvSpPr>
          <p:spPr>
            <a:xfrm>
              <a:off x="892166478" y="1837121397"/>
              <a:ext cx="392832860" cy="310362166"/>
            </a:xfrm>
            <a:custGeom>
              <a:pathLst>
                <a:path extrusionOk="0" h="120000" w="120000">
                  <a:moveTo>
                    <a:pt x="8000" y="8695"/>
                  </a:moveTo>
                  <a:cubicBezTo>
                    <a:pt x="5333" y="5797"/>
                    <a:pt x="2666" y="2898"/>
                    <a:pt x="0" y="0"/>
                  </a:cubicBezTo>
                  <a:cubicBezTo>
                    <a:pt x="0" y="5217"/>
                    <a:pt x="0" y="11014"/>
                    <a:pt x="1333" y="16811"/>
                  </a:cubicBezTo>
                  <a:cubicBezTo>
                    <a:pt x="18666" y="35942"/>
                    <a:pt x="36000" y="55072"/>
                    <a:pt x="56000" y="73623"/>
                  </a:cubicBezTo>
                  <a:cubicBezTo>
                    <a:pt x="72000" y="89275"/>
                    <a:pt x="89333" y="104927"/>
                    <a:pt x="106666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1333" y="104347"/>
                    <a:pt x="84000" y="88115"/>
                    <a:pt x="66666" y="71304"/>
                  </a:cubicBezTo>
                  <a:cubicBezTo>
                    <a:pt x="45333" y="51014"/>
                    <a:pt x="26666" y="29565"/>
                    <a:pt x="8000" y="869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3" name="Shape 303"/>
            <p:cNvSpPr/>
            <p:nvPr/>
          </p:nvSpPr>
          <p:spPr>
            <a:xfrm>
              <a:off x="450448039" y="1367676398"/>
              <a:ext cx="502825365" cy="700565871"/>
            </a:xfrm>
            <a:custGeom>
              <a:pathLst>
                <a:path extrusionOk="0" h="120000" w="120000">
                  <a:moveTo>
                    <a:pt x="105391" y="105096"/>
                  </a:moveTo>
                  <a:cubicBezTo>
                    <a:pt x="97043" y="99700"/>
                    <a:pt x="88695" y="94047"/>
                    <a:pt x="81391" y="88394"/>
                  </a:cubicBezTo>
                  <a:cubicBezTo>
                    <a:pt x="59478" y="72205"/>
                    <a:pt x="42782" y="55503"/>
                    <a:pt x="30260" y="38800"/>
                  </a:cubicBezTo>
                  <a:cubicBezTo>
                    <a:pt x="22956" y="30578"/>
                    <a:pt x="17739" y="22098"/>
                    <a:pt x="13565" y="13618"/>
                  </a:cubicBezTo>
                  <a:cubicBezTo>
                    <a:pt x="9391" y="8993"/>
                    <a:pt x="4173" y="4625"/>
                    <a:pt x="0" y="0"/>
                  </a:cubicBezTo>
                  <a:cubicBezTo>
                    <a:pt x="5217" y="13104"/>
                    <a:pt x="12521" y="26209"/>
                    <a:pt x="21913" y="39057"/>
                  </a:cubicBezTo>
                  <a:cubicBezTo>
                    <a:pt x="34434" y="56017"/>
                    <a:pt x="51130" y="72719"/>
                    <a:pt x="72000" y="89164"/>
                  </a:cubicBezTo>
                  <a:cubicBezTo>
                    <a:pt x="82434" y="97130"/>
                    <a:pt x="93913" y="105353"/>
                    <a:pt x="107478" y="113319"/>
                  </a:cubicBezTo>
                  <a:cubicBezTo>
                    <a:pt x="111652" y="115374"/>
                    <a:pt x="115826" y="117687"/>
                    <a:pt x="120000" y="119999"/>
                  </a:cubicBezTo>
                  <a:cubicBezTo>
                    <a:pt x="118956" y="119229"/>
                    <a:pt x="117913" y="118458"/>
                    <a:pt x="116869" y="117687"/>
                  </a:cubicBezTo>
                  <a:cubicBezTo>
                    <a:pt x="112695" y="113576"/>
                    <a:pt x="108521" y="109207"/>
                    <a:pt x="105391" y="1050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4" name="Shape 304"/>
            <p:cNvSpPr/>
            <p:nvPr/>
          </p:nvSpPr>
          <p:spPr>
            <a:xfrm>
              <a:off x="401561965" y="404173299"/>
              <a:ext cx="158879410" cy="948495115"/>
            </a:xfrm>
            <a:custGeom>
              <a:pathLst>
                <a:path extrusionOk="0" h="120000" w="120000">
                  <a:moveTo>
                    <a:pt x="56666" y="120000"/>
                  </a:moveTo>
                  <a:cubicBezTo>
                    <a:pt x="50000" y="117725"/>
                    <a:pt x="46666" y="115450"/>
                    <a:pt x="43333" y="113175"/>
                  </a:cubicBezTo>
                  <a:cubicBezTo>
                    <a:pt x="26666" y="100473"/>
                    <a:pt x="16666" y="87962"/>
                    <a:pt x="16666" y="75450"/>
                  </a:cubicBezTo>
                  <a:cubicBezTo>
                    <a:pt x="16666" y="62748"/>
                    <a:pt x="26666" y="50236"/>
                    <a:pt x="43333" y="37535"/>
                  </a:cubicBezTo>
                  <a:cubicBezTo>
                    <a:pt x="50000" y="31279"/>
                    <a:pt x="60000" y="25023"/>
                    <a:pt x="73333" y="18767"/>
                  </a:cubicBezTo>
                  <a:cubicBezTo>
                    <a:pt x="86666" y="12511"/>
                    <a:pt x="100000" y="6255"/>
                    <a:pt x="120000" y="0"/>
                  </a:cubicBezTo>
                  <a:cubicBezTo>
                    <a:pt x="116666" y="0"/>
                    <a:pt x="116666" y="0"/>
                    <a:pt x="116666" y="0"/>
                  </a:cubicBezTo>
                  <a:cubicBezTo>
                    <a:pt x="96666" y="6255"/>
                    <a:pt x="80000" y="12511"/>
                    <a:pt x="66666" y="18767"/>
                  </a:cubicBezTo>
                  <a:cubicBezTo>
                    <a:pt x="53333" y="25023"/>
                    <a:pt x="43333" y="31279"/>
                    <a:pt x="33333" y="37535"/>
                  </a:cubicBezTo>
                  <a:cubicBezTo>
                    <a:pt x="13333" y="50047"/>
                    <a:pt x="3333" y="62748"/>
                    <a:pt x="3333" y="75450"/>
                  </a:cubicBezTo>
                  <a:cubicBezTo>
                    <a:pt x="0" y="87393"/>
                    <a:pt x="6666" y="99526"/>
                    <a:pt x="23333" y="111658"/>
                  </a:cubicBezTo>
                  <a:cubicBezTo>
                    <a:pt x="33333" y="114312"/>
                    <a:pt x="43333" y="117156"/>
                    <a:pt x="53333" y="119810"/>
                  </a:cubicBezTo>
                  <a:cubicBezTo>
                    <a:pt x="53333" y="119810"/>
                    <a:pt x="56666" y="120000"/>
                    <a:pt x="56666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5" name="Shape 305"/>
            <p:cNvSpPr/>
            <p:nvPr/>
          </p:nvSpPr>
          <p:spPr>
            <a:xfrm>
              <a:off x="988191776" y="2059237397"/>
              <a:ext cx="122214497" cy="88246249"/>
            </a:xfrm>
            <a:custGeom>
              <a:pathLst>
                <a:path extrusionOk="0" h="120000" w="120000">
                  <a:moveTo>
                    <a:pt x="94285" y="120000"/>
                  </a:moveTo>
                  <a:cubicBezTo>
                    <a:pt x="119999" y="120000"/>
                    <a:pt x="119999" y="120000"/>
                    <a:pt x="119999" y="120000"/>
                  </a:cubicBezTo>
                  <a:cubicBezTo>
                    <a:pt x="77142" y="81355"/>
                    <a:pt x="38571" y="40677"/>
                    <a:pt x="0" y="0"/>
                  </a:cubicBezTo>
                  <a:cubicBezTo>
                    <a:pt x="25714" y="40677"/>
                    <a:pt x="55714" y="81355"/>
                    <a:pt x="94285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6" name="Shape 306"/>
            <p:cNvSpPr/>
            <p:nvPr/>
          </p:nvSpPr>
          <p:spPr>
            <a:xfrm>
              <a:off x="432988839" y="1287234398"/>
              <a:ext cx="75075174" cy="160283843"/>
            </a:xfrm>
            <a:custGeom>
              <a:pathLst>
                <a:path extrusionOk="0" h="120000" w="120000">
                  <a:moveTo>
                    <a:pt x="28235" y="60560"/>
                  </a:moveTo>
                  <a:cubicBezTo>
                    <a:pt x="56470" y="80747"/>
                    <a:pt x="91764" y="99813"/>
                    <a:pt x="120000" y="120000"/>
                  </a:cubicBezTo>
                  <a:cubicBezTo>
                    <a:pt x="98823" y="96448"/>
                    <a:pt x="84705" y="72897"/>
                    <a:pt x="70588" y="49345"/>
                  </a:cubicBezTo>
                  <a:cubicBezTo>
                    <a:pt x="70588" y="49345"/>
                    <a:pt x="63529" y="48224"/>
                    <a:pt x="63529" y="48224"/>
                  </a:cubicBezTo>
                  <a:cubicBezTo>
                    <a:pt x="42352" y="32523"/>
                    <a:pt x="21176" y="15700"/>
                    <a:pt x="0" y="0"/>
                  </a:cubicBezTo>
                  <a:cubicBezTo>
                    <a:pt x="0" y="2242"/>
                    <a:pt x="0" y="5607"/>
                    <a:pt x="0" y="8971"/>
                  </a:cubicBezTo>
                  <a:cubicBezTo>
                    <a:pt x="7058" y="25794"/>
                    <a:pt x="21176" y="43738"/>
                    <a:pt x="28235" y="6056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7" name="Shape 307"/>
            <p:cNvSpPr/>
            <p:nvPr/>
          </p:nvSpPr>
          <p:spPr>
            <a:xfrm>
              <a:off x="862485479" y="985876998"/>
              <a:ext cx="1284998167" cy="851244322"/>
            </a:xfrm>
            <a:custGeom>
              <a:pathLst>
                <a:path extrusionOk="0" h="120000" w="120000">
                  <a:moveTo>
                    <a:pt x="3265" y="116830"/>
                  </a:moveTo>
                  <a:cubicBezTo>
                    <a:pt x="3673" y="105845"/>
                    <a:pt x="7755" y="94647"/>
                    <a:pt x="14285" y="83873"/>
                  </a:cubicBezTo>
                  <a:cubicBezTo>
                    <a:pt x="20816" y="73309"/>
                    <a:pt x="29795" y="62957"/>
                    <a:pt x="40408" y="53239"/>
                  </a:cubicBezTo>
                  <a:cubicBezTo>
                    <a:pt x="50612" y="43309"/>
                    <a:pt x="62857" y="34014"/>
                    <a:pt x="76326" y="25140"/>
                  </a:cubicBezTo>
                  <a:cubicBezTo>
                    <a:pt x="82857" y="20704"/>
                    <a:pt x="89795" y="16267"/>
                    <a:pt x="97142" y="12253"/>
                  </a:cubicBezTo>
                  <a:cubicBezTo>
                    <a:pt x="100816" y="10140"/>
                    <a:pt x="104489" y="8028"/>
                    <a:pt x="108163" y="5915"/>
                  </a:cubicBezTo>
                  <a:cubicBezTo>
                    <a:pt x="111836" y="4014"/>
                    <a:pt x="115918" y="1901"/>
                    <a:pt x="120000" y="0"/>
                  </a:cubicBezTo>
                  <a:cubicBezTo>
                    <a:pt x="119591" y="0"/>
                    <a:pt x="119591" y="0"/>
                    <a:pt x="119591" y="0"/>
                  </a:cubicBezTo>
                  <a:cubicBezTo>
                    <a:pt x="115510" y="1901"/>
                    <a:pt x="111428" y="3802"/>
                    <a:pt x="107755" y="5704"/>
                  </a:cubicBezTo>
                  <a:cubicBezTo>
                    <a:pt x="104081" y="7816"/>
                    <a:pt x="100408" y="9929"/>
                    <a:pt x="96734" y="11830"/>
                  </a:cubicBezTo>
                  <a:cubicBezTo>
                    <a:pt x="88979" y="16056"/>
                    <a:pt x="82040" y="20281"/>
                    <a:pt x="75510" y="24718"/>
                  </a:cubicBezTo>
                  <a:cubicBezTo>
                    <a:pt x="61632" y="33591"/>
                    <a:pt x="49387" y="42887"/>
                    <a:pt x="38775" y="52605"/>
                  </a:cubicBezTo>
                  <a:cubicBezTo>
                    <a:pt x="27755" y="62535"/>
                    <a:pt x="18775" y="72887"/>
                    <a:pt x="12244" y="83661"/>
                  </a:cubicBezTo>
                  <a:cubicBezTo>
                    <a:pt x="5306" y="94014"/>
                    <a:pt x="1224" y="105000"/>
                    <a:pt x="0" y="115985"/>
                  </a:cubicBezTo>
                  <a:cubicBezTo>
                    <a:pt x="1224" y="117253"/>
                    <a:pt x="2040" y="118521"/>
                    <a:pt x="2857" y="120000"/>
                  </a:cubicBezTo>
                  <a:cubicBezTo>
                    <a:pt x="2857" y="118943"/>
                    <a:pt x="2857" y="117887"/>
                    <a:pt x="3265" y="11683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8" name="Shape 308"/>
            <p:cNvSpPr/>
            <p:nvPr/>
          </p:nvSpPr>
          <p:spPr>
            <a:xfrm>
              <a:off x="953273276" y="2068241797"/>
              <a:ext cx="109993604" cy="7924135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40754"/>
                    <a:pt x="57600" y="81509"/>
                    <a:pt x="9120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6800" y="81509"/>
                    <a:pt x="38400" y="40754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9" name="Shape 309"/>
            <p:cNvSpPr/>
            <p:nvPr/>
          </p:nvSpPr>
          <p:spPr>
            <a:xfrm>
              <a:off x="862485479" y="1847926997"/>
              <a:ext cx="125706341" cy="211310279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25531"/>
                    <a:pt x="8275" y="51063"/>
                    <a:pt x="28965" y="75744"/>
                  </a:cubicBezTo>
                  <a:cubicBezTo>
                    <a:pt x="45517" y="83404"/>
                    <a:pt x="57931" y="91914"/>
                    <a:pt x="74482" y="99574"/>
                  </a:cubicBezTo>
                  <a:cubicBezTo>
                    <a:pt x="91034" y="106382"/>
                    <a:pt x="103448" y="113191"/>
                    <a:pt x="120000" y="120000"/>
                  </a:cubicBezTo>
                  <a:cubicBezTo>
                    <a:pt x="115862" y="118297"/>
                    <a:pt x="115862" y="116595"/>
                    <a:pt x="111724" y="114893"/>
                  </a:cubicBezTo>
                  <a:cubicBezTo>
                    <a:pt x="66206" y="83404"/>
                    <a:pt x="41379" y="51063"/>
                    <a:pt x="33103" y="18723"/>
                  </a:cubicBezTo>
                  <a:cubicBezTo>
                    <a:pt x="28965" y="15319"/>
                    <a:pt x="20689" y="12765"/>
                    <a:pt x="16551" y="9361"/>
                  </a:cubicBezTo>
                  <a:cubicBezTo>
                    <a:pt x="8275" y="5957"/>
                    <a:pt x="4137" y="255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10" name="Shape 310"/>
            <p:cNvSpPr/>
            <p:nvPr/>
          </p:nvSpPr>
          <p:spPr>
            <a:xfrm>
              <a:off x="862485479" y="1808906397"/>
              <a:ext cx="34918429" cy="71437470"/>
            </a:xfrm>
            <a:custGeom>
              <a:pathLst>
                <a:path extrusionOk="0" h="120000" w="120000">
                  <a:moveTo>
                    <a:pt x="0" y="65000"/>
                  </a:moveTo>
                  <a:cubicBezTo>
                    <a:pt x="15000" y="72500"/>
                    <a:pt x="30000" y="82500"/>
                    <a:pt x="60000" y="92500"/>
                  </a:cubicBezTo>
                  <a:cubicBezTo>
                    <a:pt x="75000" y="102500"/>
                    <a:pt x="105000" y="110000"/>
                    <a:pt x="120000" y="120000"/>
                  </a:cubicBezTo>
                  <a:cubicBezTo>
                    <a:pt x="105000" y="95000"/>
                    <a:pt x="105000" y="70000"/>
                    <a:pt x="105000" y="47500"/>
                  </a:cubicBezTo>
                  <a:cubicBezTo>
                    <a:pt x="75000" y="30000"/>
                    <a:pt x="45000" y="15000"/>
                    <a:pt x="0" y="0"/>
                  </a:cubicBezTo>
                  <a:cubicBezTo>
                    <a:pt x="0" y="2500"/>
                    <a:pt x="0" y="7500"/>
                    <a:pt x="0" y="10000"/>
                  </a:cubicBezTo>
                  <a:cubicBezTo>
                    <a:pt x="0" y="27500"/>
                    <a:pt x="0" y="47500"/>
                    <a:pt x="0" y="65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11" name="Shape 311"/>
            <p:cNvSpPr/>
            <p:nvPr/>
          </p:nvSpPr>
          <p:spPr>
            <a:xfrm>
              <a:off x="892166478" y="1981196597"/>
              <a:ext cx="192051356" cy="166286979"/>
            </a:xfrm>
            <a:custGeom>
              <a:pathLst>
                <a:path extrusionOk="0" h="120000" w="120000">
                  <a:moveTo>
                    <a:pt x="30000" y="30270"/>
                  </a:moveTo>
                  <a:cubicBezTo>
                    <a:pt x="19090" y="20540"/>
                    <a:pt x="10909" y="9729"/>
                    <a:pt x="0" y="0"/>
                  </a:cubicBezTo>
                  <a:cubicBezTo>
                    <a:pt x="8181" y="17297"/>
                    <a:pt x="19090" y="35675"/>
                    <a:pt x="30000" y="52972"/>
                  </a:cubicBezTo>
                  <a:cubicBezTo>
                    <a:pt x="32727" y="56216"/>
                    <a:pt x="35454" y="59459"/>
                    <a:pt x="38181" y="62702"/>
                  </a:cubicBezTo>
                  <a:cubicBezTo>
                    <a:pt x="60000" y="82162"/>
                    <a:pt x="81818" y="101621"/>
                    <a:pt x="106363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5454" y="99459"/>
                    <a:pt x="76363" y="77837"/>
                    <a:pt x="60000" y="56216"/>
                  </a:cubicBezTo>
                  <a:cubicBezTo>
                    <a:pt x="49090" y="47567"/>
                    <a:pt x="40909" y="38918"/>
                    <a:pt x="30000" y="3027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312" name="Shape 312"/>
          <p:cNvSpPr/>
          <p:nvPr/>
        </p:nvSpPr>
        <p:spPr>
          <a:xfrm>
            <a:off x="0" y="0"/>
            <a:ext cx="182561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13" name="Shape 313"/>
          <p:cNvSpPr/>
          <p:nvPr/>
        </p:nvSpPr>
        <p:spPr>
          <a:xfrm flipH="1" rot="10800000">
            <a:off x="-4761" y="714374"/>
            <a:ext cx="1589087" cy="508000"/>
          </a:xfrm>
          <a:custGeom>
            <a:pathLst>
              <a:path extrusionOk="0" h="120000" w="12000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14" name="Shape 314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15" name="Shape 315"/>
          <p:cNvSpPr txBox="1"/>
          <p:nvPr>
            <p:ph idx="1" type="body"/>
          </p:nvPr>
        </p:nvSpPr>
        <p:spPr>
          <a:xfrm>
            <a:off x="2589211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16" name="Shape 316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17" name="Shape 317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18" name="Shape 318"/>
          <p:cNvSpPr txBox="1"/>
          <p:nvPr>
            <p:ph idx="12" type="sldNum"/>
          </p:nvPr>
        </p:nvSpPr>
        <p:spPr>
          <a:xfrm>
            <a:off x="531812" y="78740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4" name="Shape 324"/>
          <p:cNvGrpSpPr/>
          <p:nvPr/>
        </p:nvGrpSpPr>
        <p:grpSpPr>
          <a:xfrm>
            <a:off x="0" y="228599"/>
            <a:ext cx="2851150" cy="6638925"/>
            <a:chOff x="0" y="0"/>
            <a:chExt cx="2147483647" cy="2147483647"/>
          </a:xfrm>
        </p:grpSpPr>
        <p:sp>
          <p:nvSpPr>
            <p:cNvPr id="325" name="Shape 325"/>
            <p:cNvSpPr/>
            <p:nvPr/>
          </p:nvSpPr>
          <p:spPr>
            <a:xfrm>
              <a:off x="0" y="759034766"/>
              <a:ext cx="75793541" cy="202570006"/>
            </a:xfrm>
            <a:custGeom>
              <a:pathLst>
                <a:path extrusionOk="0" h="120000" w="120000">
                  <a:moveTo>
                    <a:pt x="120000" y="120000"/>
                  </a:moveTo>
                  <a:cubicBezTo>
                    <a:pt x="109090" y="103235"/>
                    <a:pt x="103636" y="87352"/>
                    <a:pt x="92727" y="70588"/>
                  </a:cubicBezTo>
                  <a:cubicBezTo>
                    <a:pt x="60000" y="47647"/>
                    <a:pt x="32727" y="23823"/>
                    <a:pt x="0" y="0"/>
                  </a:cubicBezTo>
                  <a:cubicBezTo>
                    <a:pt x="0" y="30882"/>
                    <a:pt x="0" y="30882"/>
                    <a:pt x="0" y="30882"/>
                  </a:cubicBezTo>
                  <a:cubicBezTo>
                    <a:pt x="32727" y="56470"/>
                    <a:pt x="70909" y="82941"/>
                    <a:pt x="109090" y="109411"/>
                  </a:cubicBezTo>
                  <a:cubicBezTo>
                    <a:pt x="109090" y="112941"/>
                    <a:pt x="114545" y="116470"/>
                    <a:pt x="12000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26" name="Shape 326"/>
            <p:cNvSpPr/>
            <p:nvPr/>
          </p:nvSpPr>
          <p:spPr>
            <a:xfrm>
              <a:off x="96847759" y="947135558"/>
              <a:ext cx="487044128" cy="751197111"/>
            </a:xfrm>
            <a:custGeom>
              <a:pathLst>
                <a:path extrusionOk="0" h="120000" w="120000">
                  <a:moveTo>
                    <a:pt x="73714" y="83333"/>
                  </a:moveTo>
                  <a:cubicBezTo>
                    <a:pt x="88285" y="95714"/>
                    <a:pt x="102857" y="107857"/>
                    <a:pt x="119142" y="120000"/>
                  </a:cubicBezTo>
                  <a:cubicBezTo>
                    <a:pt x="119142" y="117857"/>
                    <a:pt x="119142" y="115952"/>
                    <a:pt x="120000" y="113809"/>
                  </a:cubicBezTo>
                  <a:cubicBezTo>
                    <a:pt x="106285" y="103571"/>
                    <a:pt x="93428" y="93095"/>
                    <a:pt x="81428" y="82619"/>
                  </a:cubicBezTo>
                  <a:cubicBezTo>
                    <a:pt x="49714" y="55476"/>
                    <a:pt x="23142" y="27857"/>
                    <a:pt x="0" y="0"/>
                  </a:cubicBezTo>
                  <a:cubicBezTo>
                    <a:pt x="1714" y="4761"/>
                    <a:pt x="3428" y="9761"/>
                    <a:pt x="5142" y="14523"/>
                  </a:cubicBezTo>
                  <a:cubicBezTo>
                    <a:pt x="25714" y="37619"/>
                    <a:pt x="48000" y="60714"/>
                    <a:pt x="73714" y="83333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27" name="Shape 327"/>
            <p:cNvSpPr/>
            <p:nvPr/>
          </p:nvSpPr>
          <p:spPr>
            <a:xfrm>
              <a:off x="607752319" y="1688083326"/>
              <a:ext cx="458972457" cy="459399836"/>
            </a:xfrm>
            <a:custGeom>
              <a:pathLst>
                <a:path extrusionOk="0" h="120000" w="120000">
                  <a:moveTo>
                    <a:pt x="7272" y="8571"/>
                  </a:moveTo>
                  <a:cubicBezTo>
                    <a:pt x="4545" y="5844"/>
                    <a:pt x="1818" y="3116"/>
                    <a:pt x="0" y="0"/>
                  </a:cubicBezTo>
                  <a:cubicBezTo>
                    <a:pt x="0" y="3896"/>
                    <a:pt x="0" y="7402"/>
                    <a:pt x="0" y="11298"/>
                  </a:cubicBezTo>
                  <a:cubicBezTo>
                    <a:pt x="19090" y="33116"/>
                    <a:pt x="40000" y="54545"/>
                    <a:pt x="61818" y="75584"/>
                  </a:cubicBezTo>
                  <a:cubicBezTo>
                    <a:pt x="77272" y="90389"/>
                    <a:pt x="94545" y="105194"/>
                    <a:pt x="111818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2727" y="104805"/>
                    <a:pt x="85454" y="89610"/>
                    <a:pt x="70000" y="74025"/>
                  </a:cubicBezTo>
                  <a:cubicBezTo>
                    <a:pt x="47272" y="52597"/>
                    <a:pt x="26363" y="30779"/>
                    <a:pt x="7272" y="8571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28" name="Shape 328"/>
            <p:cNvSpPr/>
            <p:nvPr/>
          </p:nvSpPr>
          <p:spPr>
            <a:xfrm>
              <a:off x="722846222" y="2029920511"/>
              <a:ext cx="129129734" cy="117563135"/>
            </a:xfrm>
            <a:custGeom>
              <a:pathLst>
                <a:path extrusionOk="0" h="120000" w="120000">
                  <a:moveTo>
                    <a:pt x="90810" y="120000"/>
                  </a:move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7837" y="80506"/>
                    <a:pt x="38918" y="41012"/>
                    <a:pt x="0" y="0"/>
                  </a:cubicBezTo>
                  <a:cubicBezTo>
                    <a:pt x="25945" y="41012"/>
                    <a:pt x="55135" y="80506"/>
                    <a:pt x="90810" y="12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29" name="Shape 329"/>
            <p:cNvSpPr/>
            <p:nvPr/>
          </p:nvSpPr>
          <p:spPr>
            <a:xfrm>
              <a:off x="75793521" y="961604757"/>
              <a:ext cx="618981007" cy="1076755964"/>
            </a:xfrm>
            <a:custGeom>
              <a:pathLst>
                <a:path extrusionOk="0" h="120000" w="120000">
                  <a:moveTo>
                    <a:pt x="109213" y="109695"/>
                  </a:moveTo>
                  <a:cubicBezTo>
                    <a:pt x="97752" y="102714"/>
                    <a:pt x="87640" y="95734"/>
                    <a:pt x="78202" y="88753"/>
                  </a:cubicBezTo>
                  <a:cubicBezTo>
                    <a:pt x="56629" y="72631"/>
                    <a:pt x="39775" y="56011"/>
                    <a:pt x="26966" y="39224"/>
                  </a:cubicBezTo>
                  <a:cubicBezTo>
                    <a:pt x="19550" y="29085"/>
                    <a:pt x="13483" y="18781"/>
                    <a:pt x="8089" y="8476"/>
                  </a:cubicBezTo>
                  <a:cubicBezTo>
                    <a:pt x="5393" y="5650"/>
                    <a:pt x="2696" y="2825"/>
                    <a:pt x="0" y="0"/>
                  </a:cubicBezTo>
                  <a:cubicBezTo>
                    <a:pt x="5393" y="13130"/>
                    <a:pt x="12808" y="26426"/>
                    <a:pt x="22247" y="39390"/>
                  </a:cubicBezTo>
                  <a:cubicBezTo>
                    <a:pt x="34382" y="56343"/>
                    <a:pt x="51235" y="72963"/>
                    <a:pt x="72134" y="89252"/>
                  </a:cubicBezTo>
                  <a:cubicBezTo>
                    <a:pt x="82921" y="97396"/>
                    <a:pt x="95056" y="105373"/>
                    <a:pt x="107865" y="113185"/>
                  </a:cubicBezTo>
                  <a:cubicBezTo>
                    <a:pt x="111910" y="115512"/>
                    <a:pt x="115955" y="117673"/>
                    <a:pt x="120000" y="120000"/>
                  </a:cubicBezTo>
                  <a:cubicBezTo>
                    <a:pt x="118651" y="119168"/>
                    <a:pt x="117977" y="118504"/>
                    <a:pt x="117303" y="117673"/>
                  </a:cubicBezTo>
                  <a:cubicBezTo>
                    <a:pt x="113932" y="115013"/>
                    <a:pt x="111235" y="112354"/>
                    <a:pt x="109213" y="109695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30" name="Shape 330"/>
            <p:cNvSpPr/>
            <p:nvPr/>
          </p:nvSpPr>
          <p:spPr>
            <a:xfrm>
              <a:off x="16843078" y="0"/>
              <a:ext cx="80004732" cy="947135426"/>
            </a:xfrm>
            <a:custGeom>
              <a:pathLst>
                <a:path extrusionOk="0" h="120000" w="120000">
                  <a:moveTo>
                    <a:pt x="57391" y="109039"/>
                  </a:moveTo>
                  <a:cubicBezTo>
                    <a:pt x="62608" y="109795"/>
                    <a:pt x="62608" y="110551"/>
                    <a:pt x="62608" y="111307"/>
                  </a:cubicBezTo>
                  <a:cubicBezTo>
                    <a:pt x="78260" y="113952"/>
                    <a:pt x="99130" y="116598"/>
                    <a:pt x="114782" y="119433"/>
                  </a:cubicBezTo>
                  <a:cubicBezTo>
                    <a:pt x="114782" y="119622"/>
                    <a:pt x="114782" y="119811"/>
                    <a:pt x="120000" y="120000"/>
                  </a:cubicBezTo>
                  <a:cubicBezTo>
                    <a:pt x="109565" y="116220"/>
                    <a:pt x="99130" y="112629"/>
                    <a:pt x="88695" y="108850"/>
                  </a:cubicBezTo>
                  <a:cubicBezTo>
                    <a:pt x="46956" y="89574"/>
                    <a:pt x="26086" y="70299"/>
                    <a:pt x="26086" y="50834"/>
                  </a:cubicBezTo>
                  <a:cubicBezTo>
                    <a:pt x="31304" y="33826"/>
                    <a:pt x="46956" y="17007"/>
                    <a:pt x="78260" y="0"/>
                  </a:cubicBezTo>
                  <a:cubicBezTo>
                    <a:pt x="62608" y="0"/>
                    <a:pt x="62608" y="0"/>
                    <a:pt x="62608" y="0"/>
                  </a:cubicBezTo>
                  <a:cubicBezTo>
                    <a:pt x="26086" y="16818"/>
                    <a:pt x="10434" y="33826"/>
                    <a:pt x="5217" y="50834"/>
                  </a:cubicBezTo>
                  <a:cubicBezTo>
                    <a:pt x="0" y="70299"/>
                    <a:pt x="15652" y="89574"/>
                    <a:pt x="57391" y="10903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31" name="Shape 331"/>
            <p:cNvSpPr/>
            <p:nvPr/>
          </p:nvSpPr>
          <p:spPr>
            <a:xfrm>
              <a:off x="58950439" y="878406361"/>
              <a:ext cx="58950532" cy="159765214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4117" y="21308"/>
                    <a:pt x="21176" y="41495"/>
                    <a:pt x="35294" y="62803"/>
                  </a:cubicBezTo>
                  <a:cubicBezTo>
                    <a:pt x="63529" y="81869"/>
                    <a:pt x="91764" y="100934"/>
                    <a:pt x="120000" y="120000"/>
                  </a:cubicBezTo>
                  <a:cubicBezTo>
                    <a:pt x="105882" y="97570"/>
                    <a:pt x="91764" y="74018"/>
                    <a:pt x="77647" y="51588"/>
                  </a:cubicBezTo>
                  <a:cubicBezTo>
                    <a:pt x="70588" y="50467"/>
                    <a:pt x="70588" y="49345"/>
                    <a:pt x="70588" y="48224"/>
                  </a:cubicBezTo>
                  <a:cubicBezTo>
                    <a:pt x="49411" y="31401"/>
                    <a:pt x="21176" y="15700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32" name="Shape 332"/>
            <p:cNvSpPr/>
            <p:nvPr/>
          </p:nvSpPr>
          <p:spPr>
            <a:xfrm>
              <a:off x="579680618" y="1698332525"/>
              <a:ext cx="143165569" cy="33158780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16756"/>
                    <a:pt x="5853" y="33513"/>
                    <a:pt x="14634" y="50270"/>
                  </a:cubicBezTo>
                  <a:cubicBezTo>
                    <a:pt x="23414" y="63243"/>
                    <a:pt x="35121" y="76756"/>
                    <a:pt x="49756" y="89729"/>
                  </a:cubicBezTo>
                  <a:cubicBezTo>
                    <a:pt x="55609" y="92972"/>
                    <a:pt x="64390" y="96216"/>
                    <a:pt x="70243" y="99459"/>
                  </a:cubicBezTo>
                  <a:cubicBezTo>
                    <a:pt x="87804" y="106486"/>
                    <a:pt x="102439" y="112972"/>
                    <a:pt x="120000" y="120000"/>
                  </a:cubicBezTo>
                  <a:cubicBezTo>
                    <a:pt x="117073" y="118378"/>
                    <a:pt x="114146" y="116216"/>
                    <a:pt x="111219" y="114594"/>
                  </a:cubicBezTo>
                  <a:cubicBezTo>
                    <a:pt x="76097" y="92972"/>
                    <a:pt x="52682" y="71351"/>
                    <a:pt x="38048" y="49729"/>
                  </a:cubicBezTo>
                  <a:cubicBezTo>
                    <a:pt x="32195" y="36756"/>
                    <a:pt x="26341" y="24324"/>
                    <a:pt x="23414" y="11891"/>
                  </a:cubicBezTo>
                  <a:cubicBezTo>
                    <a:pt x="23414" y="11351"/>
                    <a:pt x="20487" y="10810"/>
                    <a:pt x="20487" y="9729"/>
                  </a:cubicBezTo>
                  <a:cubicBezTo>
                    <a:pt x="14634" y="6486"/>
                    <a:pt x="5853" y="3243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33" name="Shape 333"/>
            <p:cNvSpPr/>
            <p:nvPr/>
          </p:nvSpPr>
          <p:spPr>
            <a:xfrm>
              <a:off x="583891068" y="378612958"/>
              <a:ext cx="1563592578" cy="1309470370"/>
            </a:xfrm>
            <a:custGeom>
              <a:pathLst>
                <a:path extrusionOk="0" h="120000" w="120000">
                  <a:moveTo>
                    <a:pt x="1866" y="116719"/>
                  </a:moveTo>
                  <a:cubicBezTo>
                    <a:pt x="2666" y="105512"/>
                    <a:pt x="6933" y="94441"/>
                    <a:pt x="13333" y="83781"/>
                  </a:cubicBezTo>
                  <a:cubicBezTo>
                    <a:pt x="20000" y="73120"/>
                    <a:pt x="29066" y="62870"/>
                    <a:pt x="39733" y="53029"/>
                  </a:cubicBezTo>
                  <a:cubicBezTo>
                    <a:pt x="50400" y="43189"/>
                    <a:pt x="62666" y="33895"/>
                    <a:pt x="76000" y="25011"/>
                  </a:cubicBezTo>
                  <a:cubicBezTo>
                    <a:pt x="82666" y="20637"/>
                    <a:pt x="89866" y="16264"/>
                    <a:pt x="97066" y="12164"/>
                  </a:cubicBezTo>
                  <a:cubicBezTo>
                    <a:pt x="100800" y="10113"/>
                    <a:pt x="104533" y="7927"/>
                    <a:pt x="108266" y="6013"/>
                  </a:cubicBezTo>
                  <a:cubicBezTo>
                    <a:pt x="112266" y="3963"/>
                    <a:pt x="116000" y="2050"/>
                    <a:pt x="120000" y="136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115733" y="1913"/>
                    <a:pt x="112000" y="3826"/>
                    <a:pt x="108000" y="5876"/>
                  </a:cubicBezTo>
                  <a:cubicBezTo>
                    <a:pt x="104266" y="7790"/>
                    <a:pt x="100533" y="9840"/>
                    <a:pt x="96800" y="12027"/>
                  </a:cubicBezTo>
                  <a:cubicBezTo>
                    <a:pt x="89333" y="16127"/>
                    <a:pt x="82133" y="20364"/>
                    <a:pt x="75466" y="24738"/>
                  </a:cubicBezTo>
                  <a:cubicBezTo>
                    <a:pt x="61866" y="33621"/>
                    <a:pt x="49333" y="42915"/>
                    <a:pt x="38666" y="52756"/>
                  </a:cubicBezTo>
                  <a:cubicBezTo>
                    <a:pt x="27733" y="62460"/>
                    <a:pt x="18666" y="72847"/>
                    <a:pt x="12000" y="83507"/>
                  </a:cubicBezTo>
                  <a:cubicBezTo>
                    <a:pt x="5066" y="94305"/>
                    <a:pt x="800" y="105375"/>
                    <a:pt x="0" y="116719"/>
                  </a:cubicBezTo>
                  <a:cubicBezTo>
                    <a:pt x="0" y="116993"/>
                    <a:pt x="0" y="117129"/>
                    <a:pt x="0" y="117403"/>
                  </a:cubicBezTo>
                  <a:cubicBezTo>
                    <a:pt x="533" y="118223"/>
                    <a:pt x="1066" y="119179"/>
                    <a:pt x="1866" y="120000"/>
                  </a:cubicBezTo>
                  <a:cubicBezTo>
                    <a:pt x="1866" y="118906"/>
                    <a:pt x="1866" y="117813"/>
                    <a:pt x="1866" y="116719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34" name="Shape 334"/>
            <p:cNvSpPr/>
            <p:nvPr/>
          </p:nvSpPr>
          <p:spPr>
            <a:xfrm>
              <a:off x="694774472" y="2038360710"/>
              <a:ext cx="122112250" cy="109122718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39452"/>
                    <a:pt x="54857" y="80547"/>
                    <a:pt x="89142" y="119999"/>
                  </a:cubicBezTo>
                  <a:cubicBezTo>
                    <a:pt x="120000" y="119999"/>
                    <a:pt x="120000" y="119999"/>
                    <a:pt x="120000" y="119999"/>
                  </a:cubicBezTo>
                  <a:cubicBezTo>
                    <a:pt x="78857" y="80547"/>
                    <a:pt x="37714" y="39452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35" name="Shape 335"/>
            <p:cNvSpPr/>
            <p:nvPr/>
          </p:nvSpPr>
          <p:spPr>
            <a:xfrm>
              <a:off x="579680618" y="1659747827"/>
              <a:ext cx="28071682" cy="71743728"/>
            </a:xfrm>
            <a:custGeom>
              <a:pathLst>
                <a:path extrusionOk="0" h="120000" w="120000">
                  <a:moveTo>
                    <a:pt x="105000" y="110000"/>
                  </a:moveTo>
                  <a:cubicBezTo>
                    <a:pt x="105000" y="115000"/>
                    <a:pt x="120000" y="117500"/>
                    <a:pt x="120000" y="120000"/>
                  </a:cubicBezTo>
                  <a:cubicBezTo>
                    <a:pt x="120000" y="95000"/>
                    <a:pt x="120000" y="72500"/>
                    <a:pt x="120000" y="47500"/>
                  </a:cubicBezTo>
                  <a:cubicBezTo>
                    <a:pt x="75000" y="32500"/>
                    <a:pt x="45000" y="15000"/>
                    <a:pt x="15000" y="0"/>
                  </a:cubicBezTo>
                  <a:cubicBezTo>
                    <a:pt x="0" y="22500"/>
                    <a:pt x="0" y="42500"/>
                    <a:pt x="0" y="65000"/>
                  </a:cubicBezTo>
                  <a:cubicBezTo>
                    <a:pt x="30000" y="80000"/>
                    <a:pt x="75000" y="95000"/>
                    <a:pt x="105000" y="110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36" name="Shape 336"/>
            <p:cNvSpPr/>
            <p:nvPr/>
          </p:nvSpPr>
          <p:spPr>
            <a:xfrm>
              <a:off x="640034320" y="1946118914"/>
              <a:ext cx="179658754" cy="201364211"/>
            </a:xfrm>
            <a:custGeom>
              <a:pathLst>
                <a:path extrusionOk="0" h="120000" w="120000">
                  <a:moveTo>
                    <a:pt x="16153" y="16000"/>
                  </a:moveTo>
                  <a:cubicBezTo>
                    <a:pt x="11538" y="10666"/>
                    <a:pt x="4615" y="5333"/>
                    <a:pt x="0" y="0"/>
                  </a:cubicBezTo>
                  <a:cubicBezTo>
                    <a:pt x="6923" y="14222"/>
                    <a:pt x="16153" y="28444"/>
                    <a:pt x="27692" y="42666"/>
                  </a:cubicBezTo>
                  <a:cubicBezTo>
                    <a:pt x="30000" y="47111"/>
                    <a:pt x="32307" y="50666"/>
                    <a:pt x="36923" y="55111"/>
                  </a:cubicBezTo>
                  <a:cubicBezTo>
                    <a:pt x="62307" y="76444"/>
                    <a:pt x="90000" y="98666"/>
                    <a:pt x="117692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4615" y="96888"/>
                    <a:pt x="73846" y="73777"/>
                    <a:pt x="55384" y="49777"/>
                  </a:cubicBezTo>
                  <a:cubicBezTo>
                    <a:pt x="41538" y="38222"/>
                    <a:pt x="30000" y="27555"/>
                    <a:pt x="16153" y="16000"/>
                  </a:cubicBezTo>
                  <a:close/>
                </a:path>
              </a:pathLst>
            </a:custGeom>
            <a:solidFill>
              <a:schemeClr val="dk2">
                <a:alpha val="19215"/>
              </a:scheme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grpSp>
        <p:nvGrpSpPr>
          <p:cNvPr id="337" name="Shape 337"/>
          <p:cNvGrpSpPr/>
          <p:nvPr/>
        </p:nvGrpSpPr>
        <p:grpSpPr>
          <a:xfrm>
            <a:off x="26986" y="0"/>
            <a:ext cx="2357437" cy="6853237"/>
            <a:chOff x="0" y="0"/>
            <a:chExt cx="2147483647" cy="2147483647"/>
          </a:xfrm>
        </p:grpSpPr>
        <p:sp>
          <p:nvSpPr>
            <p:cNvPr id="338" name="Shape 338"/>
            <p:cNvSpPr/>
            <p:nvPr/>
          </p:nvSpPr>
          <p:spPr>
            <a:xfrm>
              <a:off x="0" y="0"/>
              <a:ext cx="450447728" cy="1378919859"/>
            </a:xfrm>
            <a:custGeom>
              <a:pathLst>
                <a:path extrusionOk="0" h="120000" w="120000">
                  <a:moveTo>
                    <a:pt x="8155" y="27391"/>
                  </a:moveTo>
                  <a:cubicBezTo>
                    <a:pt x="12815" y="37565"/>
                    <a:pt x="19805" y="47869"/>
                    <a:pt x="30291" y="58043"/>
                  </a:cubicBezTo>
                  <a:cubicBezTo>
                    <a:pt x="39611" y="68217"/>
                    <a:pt x="51262" y="78391"/>
                    <a:pt x="66407" y="88565"/>
                  </a:cubicBezTo>
                  <a:cubicBezTo>
                    <a:pt x="80388" y="98739"/>
                    <a:pt x="97864" y="108782"/>
                    <a:pt x="117669" y="118826"/>
                  </a:cubicBezTo>
                  <a:cubicBezTo>
                    <a:pt x="118834" y="119217"/>
                    <a:pt x="120000" y="119608"/>
                    <a:pt x="120000" y="120000"/>
                  </a:cubicBezTo>
                  <a:cubicBezTo>
                    <a:pt x="118834" y="118043"/>
                    <a:pt x="116504" y="115956"/>
                    <a:pt x="115339" y="114000"/>
                  </a:cubicBezTo>
                  <a:cubicBezTo>
                    <a:pt x="115339" y="113608"/>
                    <a:pt x="115339" y="113217"/>
                    <a:pt x="115339" y="112956"/>
                  </a:cubicBezTo>
                  <a:cubicBezTo>
                    <a:pt x="99029" y="104739"/>
                    <a:pt x="85048" y="96652"/>
                    <a:pt x="73398" y="88434"/>
                  </a:cubicBezTo>
                  <a:cubicBezTo>
                    <a:pt x="58252" y="78260"/>
                    <a:pt x="45436" y="68217"/>
                    <a:pt x="34951" y="57913"/>
                  </a:cubicBezTo>
                  <a:cubicBezTo>
                    <a:pt x="24466" y="47739"/>
                    <a:pt x="16310" y="37565"/>
                    <a:pt x="10485" y="27260"/>
                  </a:cubicBezTo>
                  <a:cubicBezTo>
                    <a:pt x="8155" y="22173"/>
                    <a:pt x="5825" y="17086"/>
                    <a:pt x="3495" y="12000"/>
                  </a:cubicBezTo>
                  <a:cubicBezTo>
                    <a:pt x="2330" y="7956"/>
                    <a:pt x="1165" y="4043"/>
                    <a:pt x="116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043"/>
                    <a:pt x="1165" y="7956"/>
                    <a:pt x="1165" y="12000"/>
                  </a:cubicBezTo>
                  <a:cubicBezTo>
                    <a:pt x="3495" y="17086"/>
                    <a:pt x="4660" y="22173"/>
                    <a:pt x="8155" y="2739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39" name="Shape 339"/>
            <p:cNvSpPr/>
            <p:nvPr/>
          </p:nvSpPr>
          <p:spPr>
            <a:xfrm>
              <a:off x="476637488" y="1352668298"/>
              <a:ext cx="385849172" cy="495258681"/>
            </a:xfrm>
            <a:custGeom>
              <a:pathLst>
                <a:path extrusionOk="0" h="120000" w="120000">
                  <a:moveTo>
                    <a:pt x="72272" y="83272"/>
                  </a:moveTo>
                  <a:cubicBezTo>
                    <a:pt x="87272" y="95636"/>
                    <a:pt x="102272" y="108000"/>
                    <a:pt x="120000" y="120000"/>
                  </a:cubicBezTo>
                  <a:cubicBezTo>
                    <a:pt x="120000" y="117454"/>
                    <a:pt x="120000" y="114545"/>
                    <a:pt x="120000" y="112000"/>
                  </a:cubicBezTo>
                  <a:cubicBezTo>
                    <a:pt x="120000" y="111636"/>
                    <a:pt x="120000" y="110909"/>
                    <a:pt x="120000" y="110545"/>
                  </a:cubicBezTo>
                  <a:cubicBezTo>
                    <a:pt x="107727" y="101090"/>
                    <a:pt x="95454" y="91636"/>
                    <a:pt x="84545" y="82181"/>
                  </a:cubicBezTo>
                  <a:cubicBezTo>
                    <a:pt x="51818" y="55272"/>
                    <a:pt x="23181" y="27636"/>
                    <a:pt x="0" y="0"/>
                  </a:cubicBezTo>
                  <a:cubicBezTo>
                    <a:pt x="2727" y="7636"/>
                    <a:pt x="5454" y="15272"/>
                    <a:pt x="9545" y="22909"/>
                  </a:cubicBezTo>
                  <a:cubicBezTo>
                    <a:pt x="28636" y="43272"/>
                    <a:pt x="49090" y="63272"/>
                    <a:pt x="72272" y="832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0" name="Shape 340"/>
            <p:cNvSpPr/>
            <p:nvPr/>
          </p:nvSpPr>
          <p:spPr>
            <a:xfrm>
              <a:off x="892166478" y="1837121397"/>
              <a:ext cx="392832860" cy="310362166"/>
            </a:xfrm>
            <a:custGeom>
              <a:pathLst>
                <a:path extrusionOk="0" h="120000" w="120000">
                  <a:moveTo>
                    <a:pt x="8000" y="8695"/>
                  </a:moveTo>
                  <a:cubicBezTo>
                    <a:pt x="5333" y="5797"/>
                    <a:pt x="2666" y="2898"/>
                    <a:pt x="0" y="0"/>
                  </a:cubicBezTo>
                  <a:cubicBezTo>
                    <a:pt x="0" y="5217"/>
                    <a:pt x="0" y="11014"/>
                    <a:pt x="1333" y="16811"/>
                  </a:cubicBezTo>
                  <a:cubicBezTo>
                    <a:pt x="18666" y="35942"/>
                    <a:pt x="36000" y="55072"/>
                    <a:pt x="56000" y="73623"/>
                  </a:cubicBezTo>
                  <a:cubicBezTo>
                    <a:pt x="72000" y="89275"/>
                    <a:pt x="89333" y="104927"/>
                    <a:pt x="106666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01333" y="104347"/>
                    <a:pt x="84000" y="88115"/>
                    <a:pt x="66666" y="71304"/>
                  </a:cubicBezTo>
                  <a:cubicBezTo>
                    <a:pt x="45333" y="51014"/>
                    <a:pt x="26666" y="29565"/>
                    <a:pt x="8000" y="869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1" name="Shape 341"/>
            <p:cNvSpPr/>
            <p:nvPr/>
          </p:nvSpPr>
          <p:spPr>
            <a:xfrm>
              <a:off x="450448039" y="1367676398"/>
              <a:ext cx="502825365" cy="700565871"/>
            </a:xfrm>
            <a:custGeom>
              <a:pathLst>
                <a:path extrusionOk="0" h="120000" w="120000">
                  <a:moveTo>
                    <a:pt x="105391" y="105096"/>
                  </a:moveTo>
                  <a:cubicBezTo>
                    <a:pt x="97043" y="99700"/>
                    <a:pt x="88695" y="94047"/>
                    <a:pt x="81391" y="88394"/>
                  </a:cubicBezTo>
                  <a:cubicBezTo>
                    <a:pt x="59478" y="72205"/>
                    <a:pt x="42782" y="55503"/>
                    <a:pt x="30260" y="38800"/>
                  </a:cubicBezTo>
                  <a:cubicBezTo>
                    <a:pt x="22956" y="30578"/>
                    <a:pt x="17739" y="22098"/>
                    <a:pt x="13565" y="13618"/>
                  </a:cubicBezTo>
                  <a:cubicBezTo>
                    <a:pt x="9391" y="8993"/>
                    <a:pt x="4173" y="4625"/>
                    <a:pt x="0" y="0"/>
                  </a:cubicBezTo>
                  <a:cubicBezTo>
                    <a:pt x="5217" y="13104"/>
                    <a:pt x="12521" y="26209"/>
                    <a:pt x="21913" y="39057"/>
                  </a:cubicBezTo>
                  <a:cubicBezTo>
                    <a:pt x="34434" y="56017"/>
                    <a:pt x="51130" y="72719"/>
                    <a:pt x="72000" y="89164"/>
                  </a:cubicBezTo>
                  <a:cubicBezTo>
                    <a:pt x="82434" y="97130"/>
                    <a:pt x="93913" y="105353"/>
                    <a:pt x="107478" y="113319"/>
                  </a:cubicBezTo>
                  <a:cubicBezTo>
                    <a:pt x="111652" y="115374"/>
                    <a:pt x="115826" y="117687"/>
                    <a:pt x="120000" y="119999"/>
                  </a:cubicBezTo>
                  <a:cubicBezTo>
                    <a:pt x="118956" y="119229"/>
                    <a:pt x="117913" y="118458"/>
                    <a:pt x="116869" y="117687"/>
                  </a:cubicBezTo>
                  <a:cubicBezTo>
                    <a:pt x="112695" y="113576"/>
                    <a:pt x="108521" y="109207"/>
                    <a:pt x="105391" y="1050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2" name="Shape 342"/>
            <p:cNvSpPr/>
            <p:nvPr/>
          </p:nvSpPr>
          <p:spPr>
            <a:xfrm>
              <a:off x="401561965" y="404173299"/>
              <a:ext cx="158879410" cy="948495115"/>
            </a:xfrm>
            <a:custGeom>
              <a:pathLst>
                <a:path extrusionOk="0" h="120000" w="120000">
                  <a:moveTo>
                    <a:pt x="56666" y="120000"/>
                  </a:moveTo>
                  <a:cubicBezTo>
                    <a:pt x="50000" y="117725"/>
                    <a:pt x="46666" y="115450"/>
                    <a:pt x="43333" y="113175"/>
                  </a:cubicBezTo>
                  <a:cubicBezTo>
                    <a:pt x="26666" y="100473"/>
                    <a:pt x="16666" y="87962"/>
                    <a:pt x="16666" y="75450"/>
                  </a:cubicBezTo>
                  <a:cubicBezTo>
                    <a:pt x="16666" y="62748"/>
                    <a:pt x="26666" y="50236"/>
                    <a:pt x="43333" y="37535"/>
                  </a:cubicBezTo>
                  <a:cubicBezTo>
                    <a:pt x="50000" y="31279"/>
                    <a:pt x="60000" y="25023"/>
                    <a:pt x="73333" y="18767"/>
                  </a:cubicBezTo>
                  <a:cubicBezTo>
                    <a:pt x="86666" y="12511"/>
                    <a:pt x="100000" y="6255"/>
                    <a:pt x="120000" y="0"/>
                  </a:cubicBezTo>
                  <a:cubicBezTo>
                    <a:pt x="116666" y="0"/>
                    <a:pt x="116666" y="0"/>
                    <a:pt x="116666" y="0"/>
                  </a:cubicBezTo>
                  <a:cubicBezTo>
                    <a:pt x="96666" y="6255"/>
                    <a:pt x="80000" y="12511"/>
                    <a:pt x="66666" y="18767"/>
                  </a:cubicBezTo>
                  <a:cubicBezTo>
                    <a:pt x="53333" y="25023"/>
                    <a:pt x="43333" y="31279"/>
                    <a:pt x="33333" y="37535"/>
                  </a:cubicBezTo>
                  <a:cubicBezTo>
                    <a:pt x="13333" y="50047"/>
                    <a:pt x="3333" y="62748"/>
                    <a:pt x="3333" y="75450"/>
                  </a:cubicBezTo>
                  <a:cubicBezTo>
                    <a:pt x="0" y="87393"/>
                    <a:pt x="6666" y="99526"/>
                    <a:pt x="23333" y="111658"/>
                  </a:cubicBezTo>
                  <a:cubicBezTo>
                    <a:pt x="33333" y="114312"/>
                    <a:pt x="43333" y="117156"/>
                    <a:pt x="53333" y="119810"/>
                  </a:cubicBezTo>
                  <a:cubicBezTo>
                    <a:pt x="53333" y="119810"/>
                    <a:pt x="56666" y="120000"/>
                    <a:pt x="56666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3" name="Shape 343"/>
            <p:cNvSpPr/>
            <p:nvPr/>
          </p:nvSpPr>
          <p:spPr>
            <a:xfrm>
              <a:off x="988191776" y="2059237397"/>
              <a:ext cx="122214497" cy="88246249"/>
            </a:xfrm>
            <a:custGeom>
              <a:pathLst>
                <a:path extrusionOk="0" h="120000" w="120000">
                  <a:moveTo>
                    <a:pt x="94285" y="120000"/>
                  </a:moveTo>
                  <a:cubicBezTo>
                    <a:pt x="119999" y="120000"/>
                    <a:pt x="119999" y="120000"/>
                    <a:pt x="119999" y="120000"/>
                  </a:cubicBezTo>
                  <a:cubicBezTo>
                    <a:pt x="77142" y="81355"/>
                    <a:pt x="38571" y="40677"/>
                    <a:pt x="0" y="0"/>
                  </a:cubicBezTo>
                  <a:cubicBezTo>
                    <a:pt x="25714" y="40677"/>
                    <a:pt x="55714" y="81355"/>
                    <a:pt x="94285" y="120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4" name="Shape 344"/>
            <p:cNvSpPr/>
            <p:nvPr/>
          </p:nvSpPr>
          <p:spPr>
            <a:xfrm>
              <a:off x="432988839" y="1287234398"/>
              <a:ext cx="75075174" cy="160283843"/>
            </a:xfrm>
            <a:custGeom>
              <a:pathLst>
                <a:path extrusionOk="0" h="120000" w="120000">
                  <a:moveTo>
                    <a:pt x="28235" y="60560"/>
                  </a:moveTo>
                  <a:cubicBezTo>
                    <a:pt x="56470" y="80747"/>
                    <a:pt x="91764" y="99813"/>
                    <a:pt x="120000" y="120000"/>
                  </a:cubicBezTo>
                  <a:cubicBezTo>
                    <a:pt x="98823" y="96448"/>
                    <a:pt x="84705" y="72897"/>
                    <a:pt x="70588" y="49345"/>
                  </a:cubicBezTo>
                  <a:cubicBezTo>
                    <a:pt x="70588" y="49345"/>
                    <a:pt x="63529" y="48224"/>
                    <a:pt x="63529" y="48224"/>
                  </a:cubicBezTo>
                  <a:cubicBezTo>
                    <a:pt x="42352" y="32523"/>
                    <a:pt x="21176" y="15700"/>
                    <a:pt x="0" y="0"/>
                  </a:cubicBezTo>
                  <a:cubicBezTo>
                    <a:pt x="0" y="2242"/>
                    <a:pt x="0" y="5607"/>
                    <a:pt x="0" y="8971"/>
                  </a:cubicBezTo>
                  <a:cubicBezTo>
                    <a:pt x="7058" y="25794"/>
                    <a:pt x="21176" y="43738"/>
                    <a:pt x="28235" y="6056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5" name="Shape 345"/>
            <p:cNvSpPr/>
            <p:nvPr/>
          </p:nvSpPr>
          <p:spPr>
            <a:xfrm>
              <a:off x="862485479" y="985876998"/>
              <a:ext cx="1284998167" cy="851244322"/>
            </a:xfrm>
            <a:custGeom>
              <a:pathLst>
                <a:path extrusionOk="0" h="120000" w="120000">
                  <a:moveTo>
                    <a:pt x="3265" y="116830"/>
                  </a:moveTo>
                  <a:cubicBezTo>
                    <a:pt x="3673" y="105845"/>
                    <a:pt x="7755" y="94647"/>
                    <a:pt x="14285" y="83873"/>
                  </a:cubicBezTo>
                  <a:cubicBezTo>
                    <a:pt x="20816" y="73309"/>
                    <a:pt x="29795" y="62957"/>
                    <a:pt x="40408" y="53239"/>
                  </a:cubicBezTo>
                  <a:cubicBezTo>
                    <a:pt x="50612" y="43309"/>
                    <a:pt x="62857" y="34014"/>
                    <a:pt x="76326" y="25140"/>
                  </a:cubicBezTo>
                  <a:cubicBezTo>
                    <a:pt x="82857" y="20704"/>
                    <a:pt x="89795" y="16267"/>
                    <a:pt x="97142" y="12253"/>
                  </a:cubicBezTo>
                  <a:cubicBezTo>
                    <a:pt x="100816" y="10140"/>
                    <a:pt x="104489" y="8028"/>
                    <a:pt x="108163" y="5915"/>
                  </a:cubicBezTo>
                  <a:cubicBezTo>
                    <a:pt x="111836" y="4014"/>
                    <a:pt x="115918" y="1901"/>
                    <a:pt x="120000" y="0"/>
                  </a:cubicBezTo>
                  <a:cubicBezTo>
                    <a:pt x="119591" y="0"/>
                    <a:pt x="119591" y="0"/>
                    <a:pt x="119591" y="0"/>
                  </a:cubicBezTo>
                  <a:cubicBezTo>
                    <a:pt x="115510" y="1901"/>
                    <a:pt x="111428" y="3802"/>
                    <a:pt x="107755" y="5704"/>
                  </a:cubicBezTo>
                  <a:cubicBezTo>
                    <a:pt x="104081" y="7816"/>
                    <a:pt x="100408" y="9929"/>
                    <a:pt x="96734" y="11830"/>
                  </a:cubicBezTo>
                  <a:cubicBezTo>
                    <a:pt x="88979" y="16056"/>
                    <a:pt x="82040" y="20281"/>
                    <a:pt x="75510" y="24718"/>
                  </a:cubicBezTo>
                  <a:cubicBezTo>
                    <a:pt x="61632" y="33591"/>
                    <a:pt x="49387" y="42887"/>
                    <a:pt x="38775" y="52605"/>
                  </a:cubicBezTo>
                  <a:cubicBezTo>
                    <a:pt x="27755" y="62535"/>
                    <a:pt x="18775" y="72887"/>
                    <a:pt x="12244" y="83661"/>
                  </a:cubicBezTo>
                  <a:cubicBezTo>
                    <a:pt x="5306" y="94014"/>
                    <a:pt x="1224" y="105000"/>
                    <a:pt x="0" y="115985"/>
                  </a:cubicBezTo>
                  <a:cubicBezTo>
                    <a:pt x="1224" y="117253"/>
                    <a:pt x="2040" y="118521"/>
                    <a:pt x="2857" y="120000"/>
                  </a:cubicBezTo>
                  <a:cubicBezTo>
                    <a:pt x="2857" y="118943"/>
                    <a:pt x="2857" y="117887"/>
                    <a:pt x="3265" y="11683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6" name="Shape 346"/>
            <p:cNvSpPr/>
            <p:nvPr/>
          </p:nvSpPr>
          <p:spPr>
            <a:xfrm>
              <a:off x="953273276" y="2068241797"/>
              <a:ext cx="109993604" cy="7924135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4000" y="40754"/>
                    <a:pt x="57600" y="81509"/>
                    <a:pt x="9120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76800" y="81509"/>
                    <a:pt x="38400" y="40754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7" name="Shape 347"/>
            <p:cNvSpPr/>
            <p:nvPr/>
          </p:nvSpPr>
          <p:spPr>
            <a:xfrm>
              <a:off x="862485479" y="1847926997"/>
              <a:ext cx="125706341" cy="211310279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0" y="25531"/>
                    <a:pt x="8275" y="51063"/>
                    <a:pt x="28965" y="75744"/>
                  </a:cubicBezTo>
                  <a:cubicBezTo>
                    <a:pt x="45517" y="83404"/>
                    <a:pt x="57931" y="91914"/>
                    <a:pt x="74482" y="99574"/>
                  </a:cubicBezTo>
                  <a:cubicBezTo>
                    <a:pt x="91034" y="106382"/>
                    <a:pt x="103448" y="113191"/>
                    <a:pt x="120000" y="120000"/>
                  </a:cubicBezTo>
                  <a:cubicBezTo>
                    <a:pt x="115862" y="118297"/>
                    <a:pt x="115862" y="116595"/>
                    <a:pt x="111724" y="114893"/>
                  </a:cubicBezTo>
                  <a:cubicBezTo>
                    <a:pt x="66206" y="83404"/>
                    <a:pt x="41379" y="51063"/>
                    <a:pt x="33103" y="18723"/>
                  </a:cubicBezTo>
                  <a:cubicBezTo>
                    <a:pt x="28965" y="15319"/>
                    <a:pt x="20689" y="12765"/>
                    <a:pt x="16551" y="9361"/>
                  </a:cubicBezTo>
                  <a:cubicBezTo>
                    <a:pt x="8275" y="5957"/>
                    <a:pt x="4137" y="255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8" name="Shape 348"/>
            <p:cNvSpPr/>
            <p:nvPr/>
          </p:nvSpPr>
          <p:spPr>
            <a:xfrm>
              <a:off x="862485479" y="1808906397"/>
              <a:ext cx="34918429" cy="71437470"/>
            </a:xfrm>
            <a:custGeom>
              <a:pathLst>
                <a:path extrusionOk="0" h="120000" w="120000">
                  <a:moveTo>
                    <a:pt x="0" y="65000"/>
                  </a:moveTo>
                  <a:cubicBezTo>
                    <a:pt x="15000" y="72500"/>
                    <a:pt x="30000" y="82500"/>
                    <a:pt x="60000" y="92500"/>
                  </a:cubicBezTo>
                  <a:cubicBezTo>
                    <a:pt x="75000" y="102500"/>
                    <a:pt x="105000" y="110000"/>
                    <a:pt x="120000" y="120000"/>
                  </a:cubicBezTo>
                  <a:cubicBezTo>
                    <a:pt x="105000" y="95000"/>
                    <a:pt x="105000" y="70000"/>
                    <a:pt x="105000" y="47500"/>
                  </a:cubicBezTo>
                  <a:cubicBezTo>
                    <a:pt x="75000" y="30000"/>
                    <a:pt x="45000" y="15000"/>
                    <a:pt x="0" y="0"/>
                  </a:cubicBezTo>
                  <a:cubicBezTo>
                    <a:pt x="0" y="2500"/>
                    <a:pt x="0" y="7500"/>
                    <a:pt x="0" y="10000"/>
                  </a:cubicBezTo>
                  <a:cubicBezTo>
                    <a:pt x="0" y="27500"/>
                    <a:pt x="0" y="47500"/>
                    <a:pt x="0" y="650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9" name="Shape 349"/>
            <p:cNvSpPr/>
            <p:nvPr/>
          </p:nvSpPr>
          <p:spPr>
            <a:xfrm>
              <a:off x="892166478" y="1981196597"/>
              <a:ext cx="192051356" cy="166286979"/>
            </a:xfrm>
            <a:custGeom>
              <a:pathLst>
                <a:path extrusionOk="0" h="120000" w="120000">
                  <a:moveTo>
                    <a:pt x="30000" y="30270"/>
                  </a:moveTo>
                  <a:cubicBezTo>
                    <a:pt x="19090" y="20540"/>
                    <a:pt x="10909" y="9729"/>
                    <a:pt x="0" y="0"/>
                  </a:cubicBezTo>
                  <a:cubicBezTo>
                    <a:pt x="8181" y="17297"/>
                    <a:pt x="19090" y="35675"/>
                    <a:pt x="30000" y="52972"/>
                  </a:cubicBezTo>
                  <a:cubicBezTo>
                    <a:pt x="32727" y="56216"/>
                    <a:pt x="35454" y="59459"/>
                    <a:pt x="38181" y="62702"/>
                  </a:cubicBezTo>
                  <a:cubicBezTo>
                    <a:pt x="60000" y="82162"/>
                    <a:pt x="81818" y="101621"/>
                    <a:pt x="106363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5454" y="99459"/>
                    <a:pt x="76363" y="77837"/>
                    <a:pt x="60000" y="56216"/>
                  </a:cubicBezTo>
                  <a:cubicBezTo>
                    <a:pt x="49090" y="47567"/>
                    <a:pt x="40909" y="38918"/>
                    <a:pt x="30000" y="3027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350" name="Shape 350"/>
          <p:cNvSpPr/>
          <p:nvPr/>
        </p:nvSpPr>
        <p:spPr>
          <a:xfrm>
            <a:off x="0" y="0"/>
            <a:ext cx="182561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51" name="Shape 351"/>
          <p:cNvSpPr/>
          <p:nvPr/>
        </p:nvSpPr>
        <p:spPr>
          <a:xfrm flipH="1" rot="10800000">
            <a:off x="-4761" y="714374"/>
            <a:ext cx="1589087" cy="508000"/>
          </a:xfrm>
          <a:custGeom>
            <a:pathLst>
              <a:path extrusionOk="0" h="120000" w="120000">
                <a:moveTo>
                  <a:pt x="120000" y="56412"/>
                </a:moveTo>
                <a:lnTo>
                  <a:pt x="102703" y="2256"/>
                </a:lnTo>
                <a:cubicBezTo>
                  <a:pt x="102586" y="1872"/>
                  <a:pt x="102443" y="1512"/>
                  <a:pt x="102326" y="1128"/>
                </a:cubicBezTo>
                <a:cubicBezTo>
                  <a:pt x="101976" y="0"/>
                  <a:pt x="101613" y="0"/>
                  <a:pt x="101250" y="0"/>
                </a:cubicBezTo>
                <a:lnTo>
                  <a:pt x="94398" y="0"/>
                </a:lnTo>
                <a:lnTo>
                  <a:pt x="0" y="840"/>
                </a:lnTo>
                <a:cubicBezTo>
                  <a:pt x="103" y="40560"/>
                  <a:pt x="220" y="80280"/>
                  <a:pt x="324" y="120000"/>
                </a:cubicBezTo>
                <a:lnTo>
                  <a:pt x="94398" y="119592"/>
                </a:lnTo>
                <a:lnTo>
                  <a:pt x="101250" y="119592"/>
                </a:lnTo>
                <a:cubicBezTo>
                  <a:pt x="101613" y="119592"/>
                  <a:pt x="101976" y="118464"/>
                  <a:pt x="102326" y="118464"/>
                </a:cubicBezTo>
                <a:cubicBezTo>
                  <a:pt x="102326" y="117336"/>
                  <a:pt x="102703" y="117336"/>
                  <a:pt x="102703" y="117336"/>
                </a:cubicBezTo>
                <a:lnTo>
                  <a:pt x="120000" y="63180"/>
                </a:lnTo>
                <a:cubicBezTo>
                  <a:pt x="120713" y="60924"/>
                  <a:pt x="120713" y="58668"/>
                  <a:pt x="120000" y="56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52" name="Shape 352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Questrial"/>
              <a:buNone/>
              <a:defRPr b="0" i="0" sz="36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53" name="Shape 353"/>
          <p:cNvSpPr txBox="1"/>
          <p:nvPr>
            <p:ph idx="1" type="body"/>
          </p:nvPr>
        </p:nvSpPr>
        <p:spPr>
          <a:xfrm>
            <a:off x="2589211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4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82550" lvl="1" marL="7429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6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50800" lvl="2" marL="1143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4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76200" lvl="3" marL="1600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76200" lvl="4" marL="2057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76200" lvl="5" marL="2514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76200" lvl="6" marL="2971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76200" lvl="7" marL="3429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76200" lvl="8" marL="388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  <a:defRPr b="0" i="0" sz="12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54" name="Shape 354"/>
          <p:cNvSpPr txBox="1"/>
          <p:nvPr>
            <p:ph idx="10" type="dt"/>
          </p:nvPr>
        </p:nvSpPr>
        <p:spPr>
          <a:xfrm>
            <a:off x="10361611" y="6130925"/>
            <a:ext cx="1146174" cy="369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Questrial"/>
              <a:buNone/>
              <a:defRPr b="0" i="0" sz="900" u="none" cap="none" strike="noStrike">
                <a:solidFill>
                  <a:srgbClr val="89898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55" name="Shape 355"/>
          <p:cNvSpPr txBox="1"/>
          <p:nvPr>
            <p:ph idx="11" type="ftr"/>
          </p:nvPr>
        </p:nvSpPr>
        <p:spPr>
          <a:xfrm>
            <a:off x="2589211" y="6135687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Quest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56" name="Shape 356"/>
          <p:cNvSpPr txBox="1"/>
          <p:nvPr>
            <p:ph idx="12" type="sldNum"/>
          </p:nvPr>
        </p:nvSpPr>
        <p:spPr>
          <a:xfrm>
            <a:off x="531812" y="787400"/>
            <a:ext cx="779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ct val="25000"/>
              <a:buFont typeface="Questrial"/>
              <a:buNone/>
            </a:pPr>
            <a:fld id="{00000000-1234-1234-1234-123412341234}" type="slidenum">
              <a:rPr b="0" i="0" lang="en-US" sz="2000" u="none" cap="none" strike="noStrike">
                <a:solidFill>
                  <a:srgbClr val="FEFFFF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5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5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Shape 696"/>
          <p:cNvSpPr txBox="1"/>
          <p:nvPr>
            <p:ph type="ctrTitle"/>
          </p:nvPr>
        </p:nvSpPr>
        <p:spPr>
          <a:xfrm>
            <a:off x="2703511" y="1062037"/>
            <a:ext cx="8915400" cy="2262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25000"/>
              <a:buFont typeface="Questrial"/>
              <a:buNone/>
            </a:pPr>
            <a:r>
              <a:rPr b="0" i="0" lang="en-US" sz="54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rPr>
              <a:t>Магнитоелектрически измервателни уреди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0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Shape 751"/>
          <p:cNvSpPr txBox="1"/>
          <p:nvPr>
            <p:ph type="title"/>
          </p:nvPr>
        </p:nvSpPr>
        <p:spPr>
          <a:xfrm>
            <a:off x="1597025" y="579437"/>
            <a:ext cx="9756774" cy="1111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25000"/>
              <a:buFont typeface="Questrial"/>
              <a:buNone/>
            </a:pPr>
            <a:r>
              <a:rPr b="0" i="0" lang="en-US" sz="32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rPr>
              <a:t>Качества на уредите с магнитоелектрически измервателен механизъм:</a:t>
            </a:r>
            <a:br>
              <a:rPr b="0" i="0" lang="en-US" sz="32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rPr>
            </a:br>
          </a:p>
        </p:txBody>
      </p:sp>
      <p:sp>
        <p:nvSpPr>
          <p:cNvPr id="752" name="Shape 752"/>
          <p:cNvSpPr txBox="1"/>
          <p:nvPr>
            <p:ph idx="1" type="body"/>
          </p:nvPr>
        </p:nvSpPr>
        <p:spPr>
          <a:xfrm>
            <a:off x="2589211" y="2133600"/>
            <a:ext cx="8915400" cy="3778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br>
              <a:rPr b="0" i="0" lang="en-US" sz="21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b="0" i="0" lang="en-US" sz="21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1. Един от най-точните електромеханични преобразуватели.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21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2. Има силно собствено магнитно поле.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21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3. Притежава висока чувствителност.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21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4. Незначително влияние от изменение на температурата на околната среда.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2100" u="none" cap="none" strike="noStrike">
              <a:solidFill>
                <a:srgbClr val="404040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22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Основен недостатък: приложимост само в постояннотокови измервания.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6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Shape 757"/>
          <p:cNvSpPr txBox="1"/>
          <p:nvPr>
            <p:ph idx="1" type="body"/>
          </p:nvPr>
        </p:nvSpPr>
        <p:spPr>
          <a:xfrm>
            <a:off x="2589211" y="2133600"/>
            <a:ext cx="8915400" cy="3778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b="0" i="0" lang="en-US" sz="36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Изготвил: </a:t>
            </a:r>
          </a:p>
          <a:p>
            <a:pPr indent="-342900" lvl="0" marL="3429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3600" u="none" cap="none" strike="noStrike">
              <a:solidFill>
                <a:srgbClr val="404040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b="0" i="0" lang="en-US" sz="32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Христо Джахов 48 група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0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Shape 701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25000"/>
              <a:buFont typeface="Questrial"/>
              <a:buNone/>
            </a:pPr>
            <a:r>
              <a:t/>
            </a:r>
            <a:endParaRPr b="0" i="0" sz="3600" u="none" cap="none" strike="noStrike">
              <a:solidFill>
                <a:srgbClr val="262626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02" name="Shape 702"/>
          <p:cNvSpPr txBox="1"/>
          <p:nvPr>
            <p:ph idx="1" type="body"/>
          </p:nvPr>
        </p:nvSpPr>
        <p:spPr>
          <a:xfrm>
            <a:off x="2589211" y="2133600"/>
            <a:ext cx="8915400" cy="3778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b="0" i="0" lang="en-US" sz="24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Галванометрични магнитноелектрически механизми се използват в магнитоелектрическите амперметри, волтметри и галванометри.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rgbClr val="404040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b="0" i="0" lang="en-US" sz="24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 Техният двигателен момент се дължи на взаимодействието на токови контури с постоянен магнитен поток, а съпротивителният момент се създава по механичен път.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rgbClr val="40404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6" name="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" name="Shape 707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25000"/>
              <a:buFont typeface="Questrial"/>
              <a:buNone/>
            </a:pPr>
            <a:r>
              <a:rPr b="0" i="0" lang="en-US" sz="32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rPr>
              <a:t>Устройството на магнитноелектрически механизъм с външен подвижен магнит</a:t>
            </a:r>
          </a:p>
        </p:txBody>
      </p:sp>
      <p:pic>
        <p:nvPicPr>
          <p:cNvPr id="708" name="Shape 70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2057400"/>
            <a:ext cx="5957887" cy="4351336"/>
          </a:xfrm>
          <a:prstGeom prst="rect">
            <a:avLst/>
          </a:prstGeom>
          <a:noFill/>
          <a:ln>
            <a:noFill/>
          </a:ln>
        </p:spPr>
      </p:pic>
      <p:sp>
        <p:nvSpPr>
          <p:cNvPr id="709" name="Shape 709"/>
          <p:cNvSpPr txBox="1"/>
          <p:nvPr/>
        </p:nvSpPr>
        <p:spPr>
          <a:xfrm>
            <a:off x="6259512" y="2057400"/>
            <a:ext cx="5305425" cy="41544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est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1. Неподвижен постоянен магнит </a:t>
            </a:r>
            <a:b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2. Полюсни накрайници </a:t>
            </a:r>
            <a:b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3. Неподвижно цилиндрично ядро </a:t>
            </a:r>
            <a:b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4. Подвижната бобина </a:t>
            </a:r>
            <a:b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5. Полуоси</a:t>
            </a:r>
            <a:b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6. Опорни лагери</a:t>
            </a:r>
            <a:b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7. Стрелка</a:t>
            </a:r>
            <a:b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8. Скала</a:t>
            </a:r>
            <a:b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9. Противотежести</a:t>
            </a:r>
            <a:b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10. Винт на коректора</a:t>
            </a:r>
            <a:b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11. Спирални пружини</a:t>
            </a:r>
            <a:b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12. Пластина на коректора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3" name="Shape 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4" name="Shape 71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1444625"/>
            <a:ext cx="5434012" cy="4351336"/>
          </a:xfrm>
          <a:prstGeom prst="rect">
            <a:avLst/>
          </a:prstGeom>
          <a:noFill/>
          <a:ln>
            <a:noFill/>
          </a:ln>
        </p:spPr>
      </p:pic>
      <p:sp>
        <p:nvSpPr>
          <p:cNvPr id="715" name="Shape 715"/>
          <p:cNvSpPr txBox="1"/>
          <p:nvPr/>
        </p:nvSpPr>
        <p:spPr>
          <a:xfrm>
            <a:off x="6272212" y="1387475"/>
            <a:ext cx="5451475" cy="44656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b="0" i="0" lang="en-US" sz="22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При протичане на ток през бобината тя се стреми да се завърти така, че нейният магнитен поток да съвпадне с потока на постоянния магнит.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b="0" i="0" lang="en-US" sz="22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 Създава се въртящ момент, предизвикан от двойката електромагнитни сили F следствие от електромагнитното взаимодействие на протичащия в подвижната бобина ток.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40404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9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Shape 720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25000"/>
              <a:buFont typeface="Questrial"/>
              <a:buNone/>
            </a:pPr>
            <a:r>
              <a:rPr b="0" i="0" lang="en-US" sz="32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rPr>
              <a:t>Затихване на магнитоелектрическите механизми</a:t>
            </a:r>
          </a:p>
        </p:txBody>
      </p:sp>
      <p:sp>
        <p:nvSpPr>
          <p:cNvPr id="721" name="Shape 721"/>
          <p:cNvSpPr txBox="1"/>
          <p:nvPr>
            <p:ph idx="1" type="body"/>
          </p:nvPr>
        </p:nvSpPr>
        <p:spPr>
          <a:xfrm>
            <a:off x="2589211" y="2133600"/>
            <a:ext cx="8915400" cy="3778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b="0" i="0" lang="en-US" sz="22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Магнитоелектрическите механизми нямат специално затихвателно устройство.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b="0" i="0" lang="en-US" sz="22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Магнитноиндукционен затихвателен момент се създава следствие на индуктиране на вихрови токове в рамката и навивките на бобината при задвижване на подвижната част, която пресича магнитните линии на работното магнитно поле.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b="0" i="0" lang="en-US" sz="22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Взаимодействат със създалото ги поле и така се получава момент на затихване.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6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Shape 727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25000"/>
              <a:buFont typeface="Questrial"/>
              <a:buNone/>
            </a:pPr>
            <a:r>
              <a:rPr b="0" i="0" lang="en-US" sz="32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rPr>
              <a:t>Конструкция на магнитоелектрическите механизми</a:t>
            </a:r>
          </a:p>
        </p:txBody>
      </p:sp>
      <p:sp>
        <p:nvSpPr>
          <p:cNvPr id="728" name="Shape 728"/>
          <p:cNvSpPr txBox="1"/>
          <p:nvPr>
            <p:ph idx="1" type="body"/>
          </p:nvPr>
        </p:nvSpPr>
        <p:spPr>
          <a:xfrm>
            <a:off x="2589211" y="2133600"/>
            <a:ext cx="8915400" cy="3778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b="0" i="0" lang="en-US" sz="22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Конструкциите на магнитоелектрическите механизми са разнообразни. Напоследък често се предпочитат конструкции с вътрешен неподвижен магнит.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rgbClr val="404040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b="0" i="0" lang="en-US" sz="22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Недостатъците са: по-трудно се постига висока магнитна индукция; притежават по-малка равномерност на работното магнитно поле.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2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Shape 733"/>
          <p:cNvSpPr txBox="1"/>
          <p:nvPr>
            <p:ph idx="1" type="body"/>
          </p:nvPr>
        </p:nvSpPr>
        <p:spPr>
          <a:xfrm>
            <a:off x="2573336" y="1365250"/>
            <a:ext cx="4238625" cy="37766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b="0" i="0" lang="en-US" sz="22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Така описаните измервателни механизми ако се включат последователно във веригата на измервания ток Iо представляват амперметър или микроамперметър от магнитоелектрическата система. </a:t>
            </a:r>
          </a:p>
        </p:txBody>
      </p:sp>
      <p:pic>
        <p:nvPicPr>
          <p:cNvPr descr="https://upload.wikimedia.org/wikipedia/commons/thumb/3/3d/Amperemeter_hg.jpg/800px-Amperemeter_hg.jpg" id="734" name="Shape 7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56425" y="549275"/>
            <a:ext cx="4367212" cy="541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8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Shape 739"/>
          <p:cNvSpPr txBox="1"/>
          <p:nvPr>
            <p:ph idx="1" type="body"/>
          </p:nvPr>
        </p:nvSpPr>
        <p:spPr>
          <a:xfrm>
            <a:off x="2638425" y="1530350"/>
            <a:ext cx="4040187" cy="37766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b="0" i="0" lang="en-US" sz="22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От същия измервателен механизъм се получава волтметър от магнитоелектрическата система, ако последователно на бобината се включи допълнително съпротивление.</a:t>
            </a:r>
            <a:br>
              <a:rPr b="0" i="0" lang="en-US" sz="22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</a:br>
            <a:br>
              <a:rPr b="0" i="0" lang="en-US" sz="22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</a:br>
          </a:p>
        </p:txBody>
      </p:sp>
      <p:pic>
        <p:nvPicPr>
          <p:cNvPr descr="https://upload.wikimedia.org/wikipedia/commons/thumb/a/ae/Voltmeter_hg.jpg/800px-Voltmeter_hg.jpg" id="740" name="Shape 7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54875" y="676275"/>
            <a:ext cx="3979862" cy="54848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4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Shape 745"/>
          <p:cNvSpPr txBox="1"/>
          <p:nvPr>
            <p:ph type="title"/>
          </p:nvPr>
        </p:nvSpPr>
        <p:spPr>
          <a:xfrm>
            <a:off x="2592386" y="623887"/>
            <a:ext cx="8912225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25000"/>
              <a:buFont typeface="Questrial"/>
              <a:buNone/>
            </a:pPr>
            <a:r>
              <a:rPr b="0" i="0" lang="en-US" sz="3200" u="none" cap="none" strike="noStrike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rPr>
              <a:t>Други устройства използващи същият механизъм:</a:t>
            </a:r>
          </a:p>
        </p:txBody>
      </p:sp>
      <p:sp>
        <p:nvSpPr>
          <p:cNvPr id="746" name="Shape 746"/>
          <p:cNvSpPr txBox="1"/>
          <p:nvPr>
            <p:ph idx="1" type="body"/>
          </p:nvPr>
        </p:nvSpPr>
        <p:spPr>
          <a:xfrm>
            <a:off x="2589211" y="2133600"/>
            <a:ext cx="8915400" cy="3778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b="0" i="0" lang="en-US" sz="22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Омметри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b="0" i="0" lang="en-US" sz="22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Магнитноелектрически галванометри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b="0" i="0" lang="en-US" sz="22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Балистични галванометри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b="0" i="0" lang="en-US" sz="22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Вибрационни галванометри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b="0" i="0" lang="en-US" sz="22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Светлиннолъчеви осцилографи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•"/>
            </a:pPr>
            <a:r>
              <a:rPr b="0" i="0" lang="en-US" sz="2200" u="none" cap="none" strike="noStrike">
                <a:solidFill>
                  <a:srgbClr val="404040"/>
                </a:solidFill>
                <a:latin typeface="Questrial"/>
                <a:ea typeface="Questrial"/>
                <a:cs typeface="Questrial"/>
                <a:sym typeface="Questrial"/>
              </a:rPr>
              <a:t>Термоелектрически измервателни уреди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rgbClr val="40404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6_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15_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3_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7_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5_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16_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14_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9_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11_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3_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2_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8_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10_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12_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1_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4_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