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chemeClr val="dk1"/>
              </a:buClr>
              <a:buFont typeface="Calibri"/>
              <a:buNone/>
              <a:defRPr b="0" i="0" sz="12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wrap="square" tIns="91425"/>
          <a:lstStyle>
            <a:lvl1pPr indent="0" lvl="0" marL="0" marR="0" rtl="0" algn="r">
              <a:lnSpc>
                <a:spcPct val="100000"/>
              </a:lnSpc>
              <a:spcBef>
                <a:spcPts val="0"/>
              </a:spcBef>
              <a:spcAft>
                <a:spcPts val="0"/>
              </a:spcAft>
              <a:buClr>
                <a:schemeClr val="dk1"/>
              </a:buClr>
              <a:buFont typeface="Calibri"/>
              <a:buNone/>
              <a:defRPr b="0" i="0" sz="12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wrap="square" tIns="91425"/>
          <a:lstStyle>
            <a:lvl1pPr indent="0" lvl="0" marL="0" marR="0" rtl="0" algn="l">
              <a:spcBef>
                <a:spcPts val="0"/>
              </a:spcBef>
              <a:buClr>
                <a:schemeClr val="dk1"/>
              </a:buClr>
              <a:buFont typeface="Calibri"/>
              <a:buChar char="●"/>
              <a:defRPr b="0" i="0" sz="1200" u="none" cap="none" strike="noStrike">
                <a:solidFill>
                  <a:schemeClr val="dk1"/>
                </a:solidFill>
                <a:latin typeface="Calibri"/>
                <a:ea typeface="Calibri"/>
                <a:cs typeface="Calibri"/>
                <a:sym typeface="Calibri"/>
              </a:defRPr>
            </a:lvl1pPr>
            <a:lvl2pPr indent="0" lvl="1" marL="457200" marR="0" rtl="0" algn="l">
              <a:spcBef>
                <a:spcPts val="0"/>
              </a:spcBef>
              <a:buClr>
                <a:schemeClr val="dk1"/>
              </a:buClr>
              <a:buFont typeface="Calibri"/>
              <a:buChar char="○"/>
              <a:defRPr b="0" i="0" sz="1200" u="none" cap="none" strike="noStrike">
                <a:solidFill>
                  <a:schemeClr val="dk1"/>
                </a:solidFill>
                <a:latin typeface="Calibri"/>
                <a:ea typeface="Calibri"/>
                <a:cs typeface="Calibri"/>
                <a:sym typeface="Calibri"/>
              </a:defRPr>
            </a:lvl2pPr>
            <a:lvl3pPr indent="0" lvl="2" marL="914400" marR="0" rtl="0" algn="l">
              <a:spcBef>
                <a:spcPts val="0"/>
              </a:spcBef>
              <a:buClr>
                <a:schemeClr val="dk1"/>
              </a:buClr>
              <a:buFont typeface="Calibri"/>
              <a:buChar char="■"/>
              <a:defRPr b="0" i="0" sz="1200" u="none" cap="none" strike="noStrike">
                <a:solidFill>
                  <a:schemeClr val="dk1"/>
                </a:solidFill>
                <a:latin typeface="Calibri"/>
                <a:ea typeface="Calibri"/>
                <a:cs typeface="Calibri"/>
                <a:sym typeface="Calibri"/>
              </a:defRPr>
            </a:lvl3pPr>
            <a:lvl4pPr indent="0" lvl="3" marL="1371600" marR="0" rtl="0" algn="l">
              <a:spcBef>
                <a:spcPts val="0"/>
              </a:spcBef>
              <a:buClr>
                <a:schemeClr val="dk1"/>
              </a:buClr>
              <a:buFont typeface="Calibri"/>
              <a:buChar char="●"/>
              <a:defRPr b="0" i="0" sz="1200" u="none" cap="none" strike="noStrike">
                <a:solidFill>
                  <a:schemeClr val="dk1"/>
                </a:solidFill>
                <a:latin typeface="Calibri"/>
                <a:ea typeface="Calibri"/>
                <a:cs typeface="Calibri"/>
                <a:sym typeface="Calibri"/>
              </a:defRPr>
            </a:lvl4pPr>
            <a:lvl5pPr indent="0" lvl="4" marL="1828800" marR="0" rtl="0" algn="l">
              <a:spcBef>
                <a:spcPts val="0"/>
              </a:spcBef>
              <a:buClr>
                <a:schemeClr val="dk1"/>
              </a:buClr>
              <a:buFont typeface="Calibri"/>
              <a:buChar char="○"/>
              <a:defRPr b="0" i="0" sz="1200" u="none" cap="none" strike="noStrike">
                <a:solidFill>
                  <a:schemeClr val="dk1"/>
                </a:solidFill>
                <a:latin typeface="Calibri"/>
                <a:ea typeface="Calibri"/>
                <a:cs typeface="Calibri"/>
                <a:sym typeface="Calibri"/>
              </a:defRPr>
            </a:lvl5pPr>
            <a:lvl6pPr indent="0" lvl="5" marL="2286000" marR="0" rtl="0" algn="l">
              <a:spcBef>
                <a:spcPts val="0"/>
              </a:spcBef>
              <a:buClr>
                <a:schemeClr val="dk1"/>
              </a:buClr>
              <a:buFont typeface="Calibri"/>
              <a:buChar char="■"/>
              <a:defRPr b="0" i="0" sz="1200" u="none" cap="none" strike="noStrike">
                <a:solidFill>
                  <a:schemeClr val="dk1"/>
                </a:solidFill>
                <a:latin typeface="Calibri"/>
                <a:ea typeface="Calibri"/>
                <a:cs typeface="Calibri"/>
                <a:sym typeface="Calibri"/>
              </a:defRPr>
            </a:lvl6pPr>
            <a:lvl7pPr indent="0" lvl="6" marL="2743200" marR="0" rtl="0" algn="l">
              <a:spcBef>
                <a:spcPts val="0"/>
              </a:spcBef>
              <a:buClr>
                <a:schemeClr val="dk1"/>
              </a:buClr>
              <a:buFont typeface="Calibri"/>
              <a:buChar char="●"/>
              <a:defRPr b="0" i="0" sz="1200" u="none" cap="none" strike="noStrike">
                <a:solidFill>
                  <a:schemeClr val="dk1"/>
                </a:solidFill>
                <a:latin typeface="Calibri"/>
                <a:ea typeface="Calibri"/>
                <a:cs typeface="Calibri"/>
                <a:sym typeface="Calibri"/>
              </a:defRPr>
            </a:lvl7pPr>
            <a:lvl8pPr indent="0" lvl="7" marL="3200400" marR="0" rtl="0" algn="l">
              <a:spcBef>
                <a:spcPts val="0"/>
              </a:spcBef>
              <a:buClr>
                <a:schemeClr val="dk1"/>
              </a:buClr>
              <a:buFont typeface="Calibri"/>
              <a:buChar char="○"/>
              <a:defRPr b="0" i="0" sz="1200" u="none" cap="none" strike="noStrike">
                <a:solidFill>
                  <a:schemeClr val="dk1"/>
                </a:solidFill>
                <a:latin typeface="Calibri"/>
                <a:ea typeface="Calibri"/>
                <a:cs typeface="Calibri"/>
                <a:sym typeface="Calibri"/>
              </a:defRPr>
            </a:lvl8pPr>
            <a:lvl9pPr indent="0" lvl="8" marL="3657600" marR="0" rtl="0" algn="l">
              <a:spcBef>
                <a:spcPts val="0"/>
              </a:spcBef>
              <a:buClr>
                <a:schemeClr val="dk1"/>
              </a:buClr>
              <a:buFont typeface="Calibri"/>
              <a:buChar char="■"/>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dk1"/>
              </a:buClr>
              <a:buFont typeface="Calibri"/>
              <a:buNone/>
              <a:defRPr b="0" i="0" sz="12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lnSpc>
                <a:spcPct val="100000"/>
              </a:lnSpc>
              <a:spcBef>
                <a:spcPts val="0"/>
              </a:spcBef>
              <a:spcAft>
                <a:spcPts val="0"/>
              </a:spcAft>
              <a:buClr>
                <a:schemeClr val="dk1"/>
              </a:buClr>
              <a:buSzPct val="25000"/>
              <a:buFont typeface="Calibri"/>
              <a:buNone/>
            </a:pPr>
            <a:fld id="{00000000-1234-1234-1234-123412341234}" type="slidenum">
              <a:rPr b="0" i="0" lang="bg-BG"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Clr>
                <a:schemeClr val="dk1"/>
              </a:buClr>
              <a:buSzPct val="25000"/>
              <a:buFont typeface="Calibri"/>
              <a:buNone/>
            </a:pPr>
            <a:r>
              <a:t/>
            </a:r>
            <a:endParaRPr b="0" i="0" sz="1200" u="none" cap="none" strike="noStrike">
              <a:solidFill>
                <a:schemeClr val="dk1"/>
              </a:solidFill>
              <a:latin typeface="Calibri"/>
              <a:ea typeface="Calibri"/>
              <a:cs typeface="Calibri"/>
              <a:sym typeface="Calibri"/>
            </a:endParaRPr>
          </a:p>
        </p:txBody>
      </p:sp>
      <p:sp>
        <p:nvSpPr>
          <p:cNvPr id="87" name="Shape 87"/>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lnSpc>
                <a:spcPct val="100000"/>
              </a:lnSpc>
              <a:spcBef>
                <a:spcPts val="0"/>
              </a:spcBef>
              <a:spcAft>
                <a:spcPts val="0"/>
              </a:spcAft>
              <a:buClr>
                <a:schemeClr val="dk1"/>
              </a:buClr>
              <a:buSzPct val="25000"/>
              <a:buFont typeface="Calibri"/>
              <a:buNone/>
            </a:pPr>
            <a:fld id="{00000000-1234-1234-1234-123412341234}" type="slidenum">
              <a:rPr b="0" i="0" lang="bg-BG"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txBox="1"/>
          <p:nvPr>
            <p:ph idx="1" type="body"/>
          </p:nvPr>
        </p:nvSpPr>
        <p:spPr>
          <a:xfrm>
            <a:off x="685800" y="4343400"/>
            <a:ext cx="5486399" cy="4114800"/>
          </a:xfrm>
          <a:prstGeom prst="rect">
            <a:avLst/>
          </a:prstGeom>
          <a:noFill/>
          <a:ln>
            <a:noFill/>
          </a:ln>
        </p:spPr>
        <p:txBody>
          <a:bodyPr anchorCtr="0" anchor="t" bIns="91425" lIns="91425" rIns="91425" wrap="square" tIns="91425">
            <a:noAutofit/>
          </a:bodyPr>
          <a:lstStyle/>
          <a:p>
            <a:pPr indent="0" lvl="0" marL="0" marR="0" rtl="0" algn="l">
              <a:spcBef>
                <a:spcPts val="0"/>
              </a:spcBef>
              <a:buClr>
                <a:schemeClr val="dk1"/>
              </a:buClr>
              <a:buSzPct val="25000"/>
              <a:buFont typeface="Calibri"/>
              <a:buNone/>
            </a:pPr>
            <a:r>
              <a:t/>
            </a:r>
            <a:endParaRPr b="0" i="0" sz="1200" u="none" cap="none" strike="noStrike">
              <a:solidFill>
                <a:schemeClr val="dk1"/>
              </a:solidFill>
              <a:latin typeface="Calibri"/>
              <a:ea typeface="Calibri"/>
              <a:cs typeface="Calibri"/>
              <a:sym typeface="Calibri"/>
            </a:endParaRPr>
          </a:p>
        </p:txBody>
      </p:sp>
      <p:sp>
        <p:nvSpPr>
          <p:cNvPr id="95" name="Shape 9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txBox="1"/>
          <p:nvPr>
            <p:ph idx="1" type="body"/>
          </p:nvPr>
        </p:nvSpPr>
        <p:spPr>
          <a:xfrm>
            <a:off x="685800" y="4343400"/>
            <a:ext cx="5486399" cy="4114800"/>
          </a:xfrm>
          <a:prstGeom prst="rect">
            <a:avLst/>
          </a:prstGeom>
          <a:noFill/>
          <a:ln>
            <a:noFill/>
          </a:ln>
        </p:spPr>
        <p:txBody>
          <a:bodyPr anchorCtr="0" anchor="t" bIns="91425" lIns="91425" rIns="91425" wrap="square" tIns="91425">
            <a:noAutofit/>
          </a:bodyPr>
          <a:lstStyle/>
          <a:p>
            <a:pPr indent="0" lvl="0" marL="0" marR="0" rtl="0" algn="l">
              <a:spcBef>
                <a:spcPts val="0"/>
              </a:spcBef>
              <a:buClr>
                <a:schemeClr val="dk1"/>
              </a:buClr>
              <a:buSzPct val="25000"/>
              <a:buFont typeface="Calibri"/>
              <a:buNone/>
            </a:pPr>
            <a:r>
              <a:t/>
            </a:r>
            <a:endParaRPr b="0" i="0" sz="1200" u="none" cap="none" strike="noStrike">
              <a:solidFill>
                <a:schemeClr val="dk1"/>
              </a:solidFill>
              <a:latin typeface="Calibri"/>
              <a:ea typeface="Calibri"/>
              <a:cs typeface="Calibri"/>
              <a:sym typeface="Calibri"/>
            </a:endParaRPr>
          </a:p>
        </p:txBody>
      </p:sp>
      <p:sp>
        <p:nvSpPr>
          <p:cNvPr id="103" name="Shape 10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13" name="Shape 113"/>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dk1"/>
              </a:buClr>
              <a:buSzPct val="25000"/>
              <a:buFont typeface="Calibri"/>
              <a:buNone/>
            </a:pPr>
            <a:r>
              <a:rPr b="0" i="0" lang="bg-BG" sz="1200" u="none" cap="none" strike="noStrike">
                <a:solidFill>
                  <a:schemeClr val="dk1"/>
                </a:solidFill>
                <a:latin typeface="Calibri"/>
                <a:ea typeface="Calibri"/>
                <a:cs typeface="Calibri"/>
                <a:sym typeface="Calibri"/>
              </a:rPr>
              <a:t>Действието на електростатичните измервателни механизми се основава на използването на силите на взаимодействие между електрически заредени тела. Различните конструкции на измервателните механизми от тази система представляват всъщност разновидности на плосък кондензатор с подвижен и неподвижен електрод. При измерването с апарати от електростатичната система подвижната им част се премества. При това се изменя капацитетът на кондензатора. В зависимост от конструкцията изменението на капацитета при преместването на подвижната част става вследствие на изменението на активната площ на електродите или вследствие на изменението на разстоянието между тях.</a:t>
            </a:r>
          </a:p>
          <a:p>
            <a:pPr indent="0" lvl="0" marL="0" marR="0" rtl="0" algn="l">
              <a:spcBef>
                <a:spcPts val="0"/>
              </a:spcBef>
              <a:spcAft>
                <a:spcPts val="0"/>
              </a:spcAft>
              <a:buClr>
                <a:schemeClr val="dk1"/>
              </a:buClr>
              <a:buSzPct val="25000"/>
              <a:buFont typeface="Calibri"/>
              <a:buNone/>
            </a:pPr>
            <a:r>
              <a:rPr b="0" i="0" lang="bg-BG" sz="1200" u="none" cap="none" strike="noStrike">
                <a:solidFill>
                  <a:schemeClr val="dk1"/>
                </a:solidFill>
                <a:latin typeface="Calibri"/>
                <a:ea typeface="Calibri"/>
                <a:cs typeface="Calibri"/>
                <a:sym typeface="Calibri"/>
              </a:rPr>
              <a:t>Ако свържем единия полюс на източника на напрежение с неподвижните клетки, а другия полюс - с подвижните пластини, подвижният и неподвижният електрод на образувания кондензатор имат противоположни заряди и между тях започват да действат сили на привличане. В резултат на тяхното действие подвижните пластини cе стремят да влязат в клетките, като по този начин се увеличава активната площ на електродите на кондензатора. На това преместване на подвижните пластини се противопоставя спиралната пружина, която създава противодействащ момент, пропорционален на ъгъла α на завъртане на подвижната част: </a:t>
            </a:r>
          </a:p>
          <a:p>
            <a:pPr indent="0" lvl="0" marL="0" marR="0" rtl="0" algn="l">
              <a:spcBef>
                <a:spcPts val="0"/>
              </a:spcBef>
              <a:spcAft>
                <a:spcPts val="0"/>
              </a:spcAft>
              <a:buClr>
                <a:schemeClr val="dk1"/>
              </a:buClr>
              <a:buSzPct val="25000"/>
              <a:buFont typeface="Calibri"/>
              <a:buNone/>
            </a:pPr>
            <a:r>
              <a:rPr b="0" i="0" lang="bg-BG" sz="1200" u="none" cap="none" strike="noStrike">
                <a:solidFill>
                  <a:schemeClr val="dk1"/>
                </a:solidFill>
                <a:latin typeface="Calibri"/>
                <a:ea typeface="Calibri"/>
                <a:cs typeface="Calibri"/>
                <a:sym typeface="Calibri"/>
              </a:rPr>
              <a:t>Мп = сα.</a:t>
            </a:r>
          </a:p>
          <a:p>
            <a:pPr indent="0" lvl="0" marL="0" marR="0" rtl="0" algn="l">
              <a:spcBef>
                <a:spcPts val="0"/>
              </a:spcBef>
              <a:buClr>
                <a:schemeClr val="dk1"/>
              </a:buClr>
              <a:buSzPct val="25000"/>
              <a:buFont typeface="Calibri"/>
              <a:buNone/>
            </a:pPr>
            <a:r>
              <a:rPr b="0" i="0" lang="bg-BG" sz="1200" u="none" cap="none" strike="noStrike">
                <a:solidFill>
                  <a:schemeClr val="dk1"/>
                </a:solidFill>
                <a:latin typeface="Calibri"/>
                <a:ea typeface="Calibri"/>
                <a:cs typeface="Calibri"/>
                <a:sym typeface="Calibri"/>
              </a:rPr>
              <a:t>При изравняването на въртящия момент, създаден от силата на привличане между подвижните и неподвижните електроди, и противодействащия момент, създаден от спиралната пружина, подвижната част се установява в равновесие и стрелката сочи определено деление на скалата.</a:t>
            </a:r>
          </a:p>
        </p:txBody>
      </p:sp>
      <p:sp>
        <p:nvSpPr>
          <p:cNvPr id="114" name="Shape 114"/>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lnSpc>
                <a:spcPct val="100000"/>
              </a:lnSpc>
              <a:spcBef>
                <a:spcPts val="0"/>
              </a:spcBef>
              <a:spcAft>
                <a:spcPts val="0"/>
              </a:spcAft>
              <a:buClr>
                <a:schemeClr val="dk1"/>
              </a:buClr>
              <a:buSzPct val="25000"/>
              <a:buFont typeface="Calibri"/>
              <a:buNone/>
            </a:pPr>
            <a:fld id="{00000000-1234-1234-1234-123412341234}" type="slidenum">
              <a:rPr b="0" i="0" lang="bg-BG"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24" name="Shape 124"/>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Clr>
                <a:schemeClr val="dk1"/>
              </a:buClr>
              <a:buSzPct val="25000"/>
              <a:buFont typeface="Calibri"/>
              <a:buNone/>
            </a:pPr>
            <a:r>
              <a:rPr b="0" i="0" lang="bg-BG" sz="1200" u="none" cap="none" strike="noStrike">
                <a:solidFill>
                  <a:schemeClr val="dk1"/>
                </a:solidFill>
                <a:latin typeface="Calibri"/>
                <a:ea typeface="Calibri"/>
                <a:cs typeface="Calibri"/>
                <a:sym typeface="Calibri"/>
              </a:rPr>
              <a:t>Област на приложение. От разгледания принцип на действие на електростатичните измервателни механизми е ясно, че те могат да се използват само в апарати, предназначени за измерване на напрежение. При включване на електростатичен волтметър в постояннотокова верига зарядният му ток протича само в продължение на части от секундата. Практически през апарата не протича ток и той не консумира електрическа енергия. При включване в променливотокова верига през апарата протича нищожен ток. Поради това и собствената му консумация е също нищожна.Скалите на електростатичните апарати са квадратични.</a:t>
            </a:r>
          </a:p>
        </p:txBody>
      </p:sp>
      <p:sp>
        <p:nvSpPr>
          <p:cNvPr id="125" name="Shape 125"/>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lnSpc>
                <a:spcPct val="100000"/>
              </a:lnSpc>
              <a:spcBef>
                <a:spcPts val="0"/>
              </a:spcBef>
              <a:spcAft>
                <a:spcPts val="0"/>
              </a:spcAft>
              <a:buClr>
                <a:schemeClr val="dk1"/>
              </a:buClr>
              <a:buSzPct val="25000"/>
              <a:buFont typeface="Calibri"/>
              <a:buNone/>
            </a:pPr>
            <a:fld id="{00000000-1234-1234-1234-123412341234}" type="slidenum">
              <a:rPr b="0" i="0" lang="bg-BG"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34" name="Shape 134"/>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Clr>
                <a:schemeClr val="dk1"/>
              </a:buClr>
              <a:buSzPct val="25000"/>
              <a:buFont typeface="Calibri"/>
              <a:buNone/>
            </a:pPr>
            <a:r>
              <a:rPr b="0" i="0" lang="bg-BG" sz="1200" u="none" cap="none" strike="noStrike">
                <a:solidFill>
                  <a:schemeClr val="dk1"/>
                </a:solidFill>
                <a:latin typeface="Calibri"/>
                <a:ea typeface="Calibri"/>
                <a:cs typeface="Calibri"/>
                <a:sym typeface="Calibri"/>
              </a:rPr>
              <a:t>Използването на електростатични волтметри за измерване на малки напрежения се ограничава, Тъй като при малки по стойност напрежения въртящият момент на апарата е много малък. За отстраняването на този недостатьк апаратите се конструират с по-голям брой електроди и подвижната част се окачва на нишка, Като по този начин се избягва триенето в лагерите.</a:t>
            </a:r>
          </a:p>
          <a:p>
            <a:pPr indent="0" lvl="0" marL="0" marR="0" rtl="0" algn="l">
              <a:spcBef>
                <a:spcPts val="0"/>
              </a:spcBef>
              <a:buClr>
                <a:schemeClr val="dk1"/>
              </a:buClr>
              <a:buSzPct val="25000"/>
              <a:buFont typeface="Calibri"/>
              <a:buNone/>
            </a:pPr>
            <a:r>
              <a:rPr b="0" i="0" lang="bg-BG" sz="1200" u="none" cap="none" strike="noStrike">
                <a:solidFill>
                  <a:schemeClr val="dk1"/>
                </a:solidFill>
                <a:latin typeface="Calibri"/>
                <a:ea typeface="Calibri"/>
                <a:cs typeface="Calibri"/>
                <a:sym typeface="Calibri"/>
              </a:rPr>
              <a:t>Електростатичните волтметри се използват предимно за измерване на напрежение при лабораторни условия. Произвеждат се електростатични волтметри със специални конструкции, предназначени за измерване на високи напрежения (десетки и стотици kV). Характерно за тези конструкции е съответното на измервателния обхват разстояние между електродите на апарата. След всяко измерване тези апарати трябва да се разреждат.</a:t>
            </a:r>
          </a:p>
        </p:txBody>
      </p:sp>
      <p:sp>
        <p:nvSpPr>
          <p:cNvPr id="135" name="Shape 135"/>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lnSpc>
                <a:spcPct val="100000"/>
              </a:lnSpc>
              <a:spcBef>
                <a:spcPts val="0"/>
              </a:spcBef>
              <a:spcAft>
                <a:spcPts val="0"/>
              </a:spcAft>
              <a:buClr>
                <a:schemeClr val="dk1"/>
              </a:buClr>
              <a:buSzPct val="25000"/>
              <a:buFont typeface="Calibri"/>
              <a:buNone/>
            </a:pPr>
            <a:fld id="{00000000-1234-1234-1234-123412341234}" type="slidenum">
              <a:rPr b="0" i="0" lang="bg-BG"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txBox="1"/>
          <p:nvPr>
            <p:ph idx="1" type="body"/>
          </p:nvPr>
        </p:nvSpPr>
        <p:spPr>
          <a:xfrm>
            <a:off x="685800" y="4343400"/>
            <a:ext cx="5486399" cy="4114800"/>
          </a:xfrm>
          <a:prstGeom prst="rect">
            <a:avLst/>
          </a:prstGeom>
          <a:noFill/>
          <a:ln>
            <a:noFill/>
          </a:ln>
        </p:spPr>
        <p:txBody>
          <a:bodyPr anchorCtr="0" anchor="t" bIns="91425" lIns="91425" rIns="91425" wrap="square" tIns="91425">
            <a:noAutofit/>
          </a:bodyPr>
          <a:lstStyle/>
          <a:p>
            <a:pPr indent="0" lvl="0" marL="0" marR="0" rtl="0" algn="l">
              <a:spcBef>
                <a:spcPts val="0"/>
              </a:spcBef>
              <a:buClr>
                <a:schemeClr val="dk1"/>
              </a:buClr>
              <a:buSzPct val="25000"/>
              <a:buFont typeface="Calibri"/>
              <a:buNone/>
            </a:pPr>
            <a:r>
              <a:t/>
            </a:r>
            <a:endParaRPr b="0" i="0" sz="1200" u="none" cap="none" strike="noStrike">
              <a:solidFill>
                <a:schemeClr val="dk1"/>
              </a:solidFill>
              <a:latin typeface="Calibri"/>
              <a:ea typeface="Calibri"/>
              <a:cs typeface="Calibri"/>
              <a:sym typeface="Calibri"/>
            </a:endParaRPr>
          </a:p>
        </p:txBody>
      </p:sp>
      <p:sp>
        <p:nvSpPr>
          <p:cNvPr id="144" name="Shape 14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Shape 154"/>
          <p:cNvSpPr txBox="1"/>
          <p:nvPr>
            <p:ph idx="1" type="body"/>
          </p:nvPr>
        </p:nvSpPr>
        <p:spPr>
          <a:xfrm>
            <a:off x="685800" y="4343400"/>
            <a:ext cx="5486399" cy="4114800"/>
          </a:xfrm>
          <a:prstGeom prst="rect">
            <a:avLst/>
          </a:prstGeom>
          <a:noFill/>
          <a:ln>
            <a:noFill/>
          </a:ln>
        </p:spPr>
        <p:txBody>
          <a:bodyPr anchorCtr="0" anchor="t" bIns="91425" lIns="91425" rIns="91425" wrap="square" tIns="91425">
            <a:noAutofit/>
          </a:bodyPr>
          <a:lstStyle/>
          <a:p>
            <a:pPr indent="0" lvl="0" marL="0" marR="0" rtl="0" algn="l">
              <a:spcBef>
                <a:spcPts val="0"/>
              </a:spcBef>
              <a:buClr>
                <a:schemeClr val="dk1"/>
              </a:buClr>
              <a:buSzPct val="25000"/>
              <a:buFont typeface="Calibri"/>
              <a:buNone/>
            </a:pPr>
            <a:r>
              <a:t/>
            </a:r>
            <a:endParaRPr b="0" i="0" sz="1200" u="none" cap="none" strike="noStrike">
              <a:solidFill>
                <a:schemeClr val="dk1"/>
              </a:solidFill>
              <a:latin typeface="Calibri"/>
              <a:ea typeface="Calibri"/>
              <a:cs typeface="Calibri"/>
              <a:sym typeface="Calibri"/>
            </a:endParaRPr>
          </a:p>
        </p:txBody>
      </p:sp>
      <p:sp>
        <p:nvSpPr>
          <p:cNvPr id="155" name="Shape 15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15" name="Shape 15"/>
        <p:cNvGrpSpPr/>
        <p:nvPr/>
      </p:nvGrpSpPr>
      <p:grpSpPr>
        <a:xfrm>
          <a:off x="0" y="0"/>
          <a:ext cx="0" cy="0"/>
          <a:chOff x="0" y="0"/>
          <a:chExt cx="0" cy="0"/>
        </a:xfrm>
      </p:grpSpPr>
      <p:sp>
        <p:nvSpPr>
          <p:cNvPr id="16" name="Shape 16"/>
          <p:cNvSpPr txBox="1"/>
          <p:nvPr>
            <p:ph type="ctrTitle"/>
          </p:nvPr>
        </p:nvSpPr>
        <p:spPr>
          <a:xfrm>
            <a:off x="685800" y="2130425"/>
            <a:ext cx="7772400" cy="1470024"/>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17" name="Shape 17"/>
          <p:cNvSpPr txBox="1"/>
          <p:nvPr>
            <p:ph idx="1" type="subTitle"/>
          </p:nvPr>
        </p:nvSpPr>
        <p:spPr>
          <a:xfrm>
            <a:off x="1371600" y="3886200"/>
            <a:ext cx="6400799" cy="1752600"/>
          </a:xfrm>
          <a:prstGeom prst="rect">
            <a:avLst/>
          </a:prstGeom>
          <a:noFill/>
          <a:ln>
            <a:noFill/>
          </a:ln>
        </p:spPr>
        <p:txBody>
          <a:bodyPr anchorCtr="0" anchor="t" bIns="91425" lIns="91425" rIns="91425" wrap="square" tIns="91425"/>
          <a:lstStyle>
            <a:lvl1pPr indent="0" lvl="0" marL="0" marR="0" rtl="0" algn="ctr">
              <a:lnSpc>
                <a:spcPct val="100000"/>
              </a:lnSpc>
              <a:spcBef>
                <a:spcPts val="640"/>
              </a:spcBef>
              <a:spcAft>
                <a:spcPts val="0"/>
              </a:spcAft>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lnSpc>
                <a:spcPct val="100000"/>
              </a:lnSpc>
              <a:spcBef>
                <a:spcPts val="560"/>
              </a:spcBef>
              <a:spcAft>
                <a:spcPts val="0"/>
              </a:spcAft>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lnSpc>
                <a:spcPct val="100000"/>
              </a:lnSpc>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18" name="Shape 18"/>
          <p:cNvSpPr txBox="1"/>
          <p:nvPr>
            <p:ph idx="10" type="dt"/>
          </p:nvPr>
        </p:nvSpPr>
        <p:spPr>
          <a:xfrm>
            <a:off x="457200" y="6356350"/>
            <a:ext cx="2133599" cy="365125"/>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19" name="Shape 19"/>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20" name="Shape 20"/>
          <p:cNvSpPr txBox="1"/>
          <p:nvPr>
            <p:ph idx="12" type="sldNum"/>
          </p:nvPr>
        </p:nvSpPr>
        <p:spPr>
          <a:xfrm>
            <a:off x="6553200" y="6356350"/>
            <a:ext cx="2133599" cy="365125"/>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i="0" lang="bg-B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72" name="Shape 72"/>
        <p:cNvGrpSpPr/>
        <p:nvPr/>
      </p:nvGrpSpPr>
      <p:grpSpPr>
        <a:xfrm>
          <a:off x="0" y="0"/>
          <a:ext cx="0" cy="0"/>
          <a:chOff x="0" y="0"/>
          <a:chExt cx="0" cy="0"/>
        </a:xfrm>
      </p:grpSpPr>
      <p:sp>
        <p:nvSpPr>
          <p:cNvPr id="73" name="Shape 73"/>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74" name="Shape 74"/>
          <p:cNvSpPr txBox="1"/>
          <p:nvPr>
            <p:ph idx="1" type="body"/>
          </p:nvPr>
        </p:nvSpPr>
        <p:spPr>
          <a:xfrm rot="5400000">
            <a:off x="2309018" y="-251618"/>
            <a:ext cx="4525963" cy="8229600"/>
          </a:xfrm>
          <a:prstGeom prst="rect">
            <a:avLst/>
          </a:prstGeom>
          <a:noFill/>
          <a:ln>
            <a:noFill/>
          </a:ln>
        </p:spPr>
        <p:txBody>
          <a:bodyPr anchorCtr="0" anchor="t" bIns="91425" lIns="91425" rIns="91425" wrap="square" tIns="91425"/>
          <a:lstStyle>
            <a:lvl1pPr indent="635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698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5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5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5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5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5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5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5" name="Shape 75"/>
          <p:cNvSpPr txBox="1"/>
          <p:nvPr>
            <p:ph idx="10" type="dt"/>
          </p:nvPr>
        </p:nvSpPr>
        <p:spPr>
          <a:xfrm>
            <a:off x="457200" y="6356350"/>
            <a:ext cx="2133599" cy="365125"/>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76" name="Shape 76"/>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77" name="Shape 77"/>
          <p:cNvSpPr txBox="1"/>
          <p:nvPr>
            <p:ph idx="12" type="sldNum"/>
          </p:nvPr>
        </p:nvSpPr>
        <p:spPr>
          <a:xfrm>
            <a:off x="6553200" y="6356350"/>
            <a:ext cx="2133599" cy="365125"/>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i="0" lang="bg-B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78" name="Shape 78"/>
        <p:cNvGrpSpPr/>
        <p:nvPr/>
      </p:nvGrpSpPr>
      <p:grpSpPr>
        <a:xfrm>
          <a:off x="0" y="0"/>
          <a:ext cx="0" cy="0"/>
          <a:chOff x="0" y="0"/>
          <a:chExt cx="0" cy="0"/>
        </a:xfrm>
      </p:grpSpPr>
      <p:sp>
        <p:nvSpPr>
          <p:cNvPr id="79" name="Shape 79"/>
          <p:cNvSpPr txBox="1"/>
          <p:nvPr>
            <p:ph type="title"/>
          </p:nvPr>
        </p:nvSpPr>
        <p:spPr>
          <a:xfrm rot="5400000">
            <a:off x="4732337" y="2171700"/>
            <a:ext cx="5851525" cy="2057400"/>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80" name="Shape 80"/>
          <p:cNvSpPr txBox="1"/>
          <p:nvPr>
            <p:ph idx="1" type="body"/>
          </p:nvPr>
        </p:nvSpPr>
        <p:spPr>
          <a:xfrm rot="5400000">
            <a:off x="541337" y="190500"/>
            <a:ext cx="5851525" cy="6019799"/>
          </a:xfrm>
          <a:prstGeom prst="rect">
            <a:avLst/>
          </a:prstGeom>
          <a:noFill/>
          <a:ln>
            <a:noFill/>
          </a:ln>
        </p:spPr>
        <p:txBody>
          <a:bodyPr anchorCtr="0" anchor="t" bIns="91425" lIns="91425" rIns="91425" wrap="square" tIns="91425"/>
          <a:lstStyle>
            <a:lvl1pPr indent="635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698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5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5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5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5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5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5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81" name="Shape 81"/>
          <p:cNvSpPr txBox="1"/>
          <p:nvPr>
            <p:ph idx="10" type="dt"/>
          </p:nvPr>
        </p:nvSpPr>
        <p:spPr>
          <a:xfrm>
            <a:off x="457200" y="6356350"/>
            <a:ext cx="2133599" cy="365125"/>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82" name="Shape 82"/>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83" name="Shape 83"/>
          <p:cNvSpPr txBox="1"/>
          <p:nvPr>
            <p:ph idx="12" type="sldNum"/>
          </p:nvPr>
        </p:nvSpPr>
        <p:spPr>
          <a:xfrm>
            <a:off x="6553200" y="6356350"/>
            <a:ext cx="2133599" cy="365125"/>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i="0" lang="bg-B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21" name="Shape 21"/>
        <p:cNvGrpSpPr/>
        <p:nvPr/>
      </p:nvGrpSpPr>
      <p:grpSpPr>
        <a:xfrm>
          <a:off x="0" y="0"/>
          <a:ext cx="0" cy="0"/>
          <a:chOff x="0" y="0"/>
          <a:chExt cx="0" cy="0"/>
        </a:xfrm>
      </p:grpSpPr>
      <p:sp>
        <p:nvSpPr>
          <p:cNvPr id="22" name="Shape 22"/>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23" name="Shape 23"/>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635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698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5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5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5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5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5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5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4" name="Shape 24"/>
          <p:cNvSpPr txBox="1"/>
          <p:nvPr>
            <p:ph idx="10" type="dt"/>
          </p:nvPr>
        </p:nvSpPr>
        <p:spPr>
          <a:xfrm>
            <a:off x="457200" y="6356350"/>
            <a:ext cx="2133599" cy="365125"/>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25" name="Shape 25"/>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26" name="Shape 26"/>
          <p:cNvSpPr txBox="1"/>
          <p:nvPr>
            <p:ph idx="12" type="sldNum"/>
          </p:nvPr>
        </p:nvSpPr>
        <p:spPr>
          <a:xfrm>
            <a:off x="6553200" y="6356350"/>
            <a:ext cx="2133599" cy="365125"/>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i="0" lang="bg-B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27" name="Shape 27"/>
        <p:cNvGrpSpPr/>
        <p:nvPr/>
      </p:nvGrpSpPr>
      <p:grpSpPr>
        <a:xfrm>
          <a:off x="0" y="0"/>
          <a:ext cx="0" cy="0"/>
          <a:chOff x="0" y="0"/>
          <a:chExt cx="0" cy="0"/>
        </a:xfrm>
      </p:grpSpPr>
      <p:sp>
        <p:nvSpPr>
          <p:cNvPr id="28" name="Shape 28"/>
          <p:cNvSpPr txBox="1"/>
          <p:nvPr>
            <p:ph type="title"/>
          </p:nvPr>
        </p:nvSpPr>
        <p:spPr>
          <a:xfrm>
            <a:off x="722312" y="4406900"/>
            <a:ext cx="7772400" cy="1362075"/>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chemeClr val="dk1"/>
              </a:buClr>
              <a:buFont typeface="Calibri"/>
              <a:buNone/>
              <a:defRPr b="1" i="0" sz="40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29" name="Shape 29"/>
          <p:cNvSpPr txBox="1"/>
          <p:nvPr>
            <p:ph idx="1" type="body"/>
          </p:nvPr>
        </p:nvSpPr>
        <p:spPr>
          <a:xfrm>
            <a:off x="722312" y="2906713"/>
            <a:ext cx="7772400" cy="1500187"/>
          </a:xfrm>
          <a:prstGeom prst="rect">
            <a:avLst/>
          </a:prstGeom>
          <a:noFill/>
          <a:ln>
            <a:noFill/>
          </a:ln>
        </p:spPr>
        <p:txBody>
          <a:bodyPr anchorCtr="0" anchor="b" bIns="91425" lIns="91425" rIns="91425" wrap="square" tIns="91425"/>
          <a:lstStyle>
            <a:lvl1pPr indent="0" lvl="0" marL="0" marR="0" rtl="0" algn="l">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lnSpc>
                <a:spcPct val="100000"/>
              </a:lnSpc>
              <a:spcBef>
                <a:spcPts val="360"/>
              </a:spcBef>
              <a:spcAft>
                <a:spcPts val="0"/>
              </a:spcAft>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lnSpc>
                <a:spcPct val="100000"/>
              </a:lnSpc>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30" name="Shape 30"/>
          <p:cNvSpPr txBox="1"/>
          <p:nvPr>
            <p:ph idx="10" type="dt"/>
          </p:nvPr>
        </p:nvSpPr>
        <p:spPr>
          <a:xfrm>
            <a:off x="457200" y="6356350"/>
            <a:ext cx="2133599" cy="365125"/>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31" name="Shape 31"/>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32" name="Shape 32"/>
          <p:cNvSpPr txBox="1"/>
          <p:nvPr>
            <p:ph idx="12" type="sldNum"/>
          </p:nvPr>
        </p:nvSpPr>
        <p:spPr>
          <a:xfrm>
            <a:off x="6553200" y="6356350"/>
            <a:ext cx="2133599" cy="365125"/>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i="0" lang="bg-B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33" name="Shape 33"/>
        <p:cNvGrpSpPr/>
        <p:nvPr/>
      </p:nvGrpSpPr>
      <p:grpSpPr>
        <a:xfrm>
          <a:off x="0" y="0"/>
          <a:ext cx="0" cy="0"/>
          <a:chOff x="0" y="0"/>
          <a:chExt cx="0" cy="0"/>
        </a:xfrm>
      </p:grpSpPr>
      <p:sp>
        <p:nvSpPr>
          <p:cNvPr id="34" name="Shape 34"/>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35" name="Shape 35"/>
          <p:cNvSpPr txBox="1"/>
          <p:nvPr>
            <p:ph idx="1" type="body"/>
          </p:nvPr>
        </p:nvSpPr>
        <p:spPr>
          <a:xfrm>
            <a:off x="457200" y="1600200"/>
            <a:ext cx="4038599" cy="4525963"/>
          </a:xfrm>
          <a:prstGeom prst="rect">
            <a:avLst/>
          </a:prstGeom>
          <a:noFill/>
          <a:ln>
            <a:noFill/>
          </a:ln>
        </p:spPr>
        <p:txBody>
          <a:bodyPr anchorCtr="0" anchor="t" bIns="91425" lIns="91425" rIns="91425" wrap="square" tIns="91425"/>
          <a:lstStyle>
            <a:lvl1pPr indent="12700" lvl="0" marL="34290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9050" lvl="1" marL="74295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25400" lvl="2" marL="1143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0" lvl="3" marL="16002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0" lvl="4" marL="20574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0" lvl="5" marL="25146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0" lvl="6" marL="29718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0" lvl="7" marL="34290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0" lvl="8" marL="38862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6" name="Shape 36"/>
          <p:cNvSpPr txBox="1"/>
          <p:nvPr>
            <p:ph idx="2" type="body"/>
          </p:nvPr>
        </p:nvSpPr>
        <p:spPr>
          <a:xfrm>
            <a:off x="4648200" y="1600200"/>
            <a:ext cx="4038599" cy="4525963"/>
          </a:xfrm>
          <a:prstGeom prst="rect">
            <a:avLst/>
          </a:prstGeom>
          <a:noFill/>
          <a:ln>
            <a:noFill/>
          </a:ln>
        </p:spPr>
        <p:txBody>
          <a:bodyPr anchorCtr="0" anchor="t" bIns="91425" lIns="91425" rIns="91425" wrap="square" tIns="91425"/>
          <a:lstStyle>
            <a:lvl1pPr indent="12700" lvl="0" marL="34290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9050" lvl="1" marL="74295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25400" lvl="2" marL="1143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0" lvl="3" marL="16002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0" lvl="4" marL="20574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0" lvl="5" marL="25146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0" lvl="6" marL="29718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0" lvl="7" marL="34290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0" lvl="8" marL="38862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7" name="Shape 37"/>
          <p:cNvSpPr txBox="1"/>
          <p:nvPr>
            <p:ph idx="10" type="dt"/>
          </p:nvPr>
        </p:nvSpPr>
        <p:spPr>
          <a:xfrm>
            <a:off x="457200" y="6356350"/>
            <a:ext cx="2133599" cy="365125"/>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38" name="Shape 38"/>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39" name="Shape 39"/>
          <p:cNvSpPr txBox="1"/>
          <p:nvPr>
            <p:ph idx="12" type="sldNum"/>
          </p:nvPr>
        </p:nvSpPr>
        <p:spPr>
          <a:xfrm>
            <a:off x="6553200" y="6356350"/>
            <a:ext cx="2133599" cy="365125"/>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i="0" lang="bg-B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40" name="Shape 40"/>
        <p:cNvGrpSpPr/>
        <p:nvPr/>
      </p:nvGrpSpPr>
      <p:grpSpPr>
        <a:xfrm>
          <a:off x="0" y="0"/>
          <a:ext cx="0" cy="0"/>
          <a:chOff x="0" y="0"/>
          <a:chExt cx="0" cy="0"/>
        </a:xfrm>
      </p:grpSpPr>
      <p:sp>
        <p:nvSpPr>
          <p:cNvPr id="41" name="Shape 41"/>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42" name="Shape 42"/>
          <p:cNvSpPr txBox="1"/>
          <p:nvPr>
            <p:ph idx="1" type="body"/>
          </p:nvPr>
        </p:nvSpPr>
        <p:spPr>
          <a:xfrm>
            <a:off x="457200" y="1535112"/>
            <a:ext cx="4040187" cy="639762"/>
          </a:xfrm>
          <a:prstGeom prst="rect">
            <a:avLst/>
          </a:prstGeom>
          <a:noFill/>
          <a:ln>
            <a:noFill/>
          </a:ln>
        </p:spPr>
        <p:txBody>
          <a:bodyPr anchorCtr="0" anchor="b" bIns="91425" lIns="91425" rIns="91425" wrap="square" tIns="91425"/>
          <a:lstStyle>
            <a:lvl1pPr indent="0" lvl="0" marL="0" marR="0" rtl="0" algn="l">
              <a:lnSpc>
                <a:spcPct val="100000"/>
              </a:lnSpc>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lnSpc>
                <a:spcPct val="100000"/>
              </a:lnSpc>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lnSpc>
                <a:spcPct val="100000"/>
              </a:lnSpc>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3" name="Shape 43"/>
          <p:cNvSpPr txBox="1"/>
          <p:nvPr>
            <p:ph idx="2" type="body"/>
          </p:nvPr>
        </p:nvSpPr>
        <p:spPr>
          <a:xfrm>
            <a:off x="457200" y="2174875"/>
            <a:ext cx="4040187" cy="3951287"/>
          </a:xfrm>
          <a:prstGeom prst="rect">
            <a:avLst/>
          </a:prstGeom>
          <a:noFill/>
          <a:ln>
            <a:noFill/>
          </a:ln>
        </p:spPr>
        <p:txBody>
          <a:bodyPr anchorCtr="0" anchor="t" bIns="91425" lIns="91425" rIns="91425" wrap="square" tIns="91425"/>
          <a:lstStyle>
            <a:lvl1pPr indent="-38100" lvl="0" marL="3429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31750" lvl="1" marL="74295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0" lvl="2" marL="11430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25400" lvl="3" marL="16002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25400" lvl="4" marL="20574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25400" lvl="5" marL="25146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25400" lvl="6" marL="29718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25400" lvl="7" marL="34290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25400" lvl="8" marL="38862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44" name="Shape 44"/>
          <p:cNvSpPr txBox="1"/>
          <p:nvPr>
            <p:ph idx="3" type="body"/>
          </p:nvPr>
        </p:nvSpPr>
        <p:spPr>
          <a:xfrm>
            <a:off x="4645025" y="1535112"/>
            <a:ext cx="4041774" cy="639762"/>
          </a:xfrm>
          <a:prstGeom prst="rect">
            <a:avLst/>
          </a:prstGeom>
          <a:noFill/>
          <a:ln>
            <a:noFill/>
          </a:ln>
        </p:spPr>
        <p:txBody>
          <a:bodyPr anchorCtr="0" anchor="b" bIns="91425" lIns="91425" rIns="91425" wrap="square" tIns="91425"/>
          <a:lstStyle>
            <a:lvl1pPr indent="0" lvl="0" marL="0" marR="0" rtl="0" algn="l">
              <a:lnSpc>
                <a:spcPct val="100000"/>
              </a:lnSpc>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lnSpc>
                <a:spcPct val="100000"/>
              </a:lnSpc>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lnSpc>
                <a:spcPct val="100000"/>
              </a:lnSpc>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5" name="Shape 45"/>
          <p:cNvSpPr txBox="1"/>
          <p:nvPr>
            <p:ph idx="4" type="body"/>
          </p:nvPr>
        </p:nvSpPr>
        <p:spPr>
          <a:xfrm>
            <a:off x="4645025" y="2174875"/>
            <a:ext cx="4041774" cy="3951287"/>
          </a:xfrm>
          <a:prstGeom prst="rect">
            <a:avLst/>
          </a:prstGeom>
          <a:noFill/>
          <a:ln>
            <a:noFill/>
          </a:ln>
        </p:spPr>
        <p:txBody>
          <a:bodyPr anchorCtr="0" anchor="t" bIns="91425" lIns="91425" rIns="91425" wrap="square" tIns="91425"/>
          <a:lstStyle>
            <a:lvl1pPr indent="-38100" lvl="0" marL="3429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31750" lvl="1" marL="74295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0" lvl="2" marL="11430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25400" lvl="3" marL="16002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25400" lvl="4" marL="20574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25400" lvl="5" marL="25146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25400" lvl="6" marL="29718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25400" lvl="7" marL="34290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25400" lvl="8" marL="38862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46" name="Shape 46"/>
          <p:cNvSpPr txBox="1"/>
          <p:nvPr>
            <p:ph idx="10" type="dt"/>
          </p:nvPr>
        </p:nvSpPr>
        <p:spPr>
          <a:xfrm>
            <a:off x="457200" y="6356350"/>
            <a:ext cx="2133599" cy="365125"/>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47" name="Shape 47"/>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48" name="Shape 48"/>
          <p:cNvSpPr txBox="1"/>
          <p:nvPr>
            <p:ph idx="12" type="sldNum"/>
          </p:nvPr>
        </p:nvSpPr>
        <p:spPr>
          <a:xfrm>
            <a:off x="6553200" y="6356350"/>
            <a:ext cx="2133599" cy="365125"/>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i="0" lang="bg-B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49" name="Shape 49"/>
        <p:cNvGrpSpPr/>
        <p:nvPr/>
      </p:nvGrpSpPr>
      <p:grpSpPr>
        <a:xfrm>
          <a:off x="0" y="0"/>
          <a:ext cx="0" cy="0"/>
          <a:chOff x="0" y="0"/>
          <a:chExt cx="0" cy="0"/>
        </a:xfrm>
      </p:grpSpPr>
      <p:sp>
        <p:nvSpPr>
          <p:cNvPr id="50" name="Shape 50"/>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51" name="Shape 51"/>
          <p:cNvSpPr txBox="1"/>
          <p:nvPr>
            <p:ph idx="10" type="dt"/>
          </p:nvPr>
        </p:nvSpPr>
        <p:spPr>
          <a:xfrm>
            <a:off x="457200" y="6356350"/>
            <a:ext cx="2133599" cy="365125"/>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52" name="Shape 52"/>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53" name="Shape 53"/>
          <p:cNvSpPr txBox="1"/>
          <p:nvPr>
            <p:ph idx="12" type="sldNum"/>
          </p:nvPr>
        </p:nvSpPr>
        <p:spPr>
          <a:xfrm>
            <a:off x="6553200" y="6356350"/>
            <a:ext cx="2133599" cy="365125"/>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i="0" lang="bg-B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54" name="Shape 54"/>
        <p:cNvGrpSpPr/>
        <p:nvPr/>
      </p:nvGrpSpPr>
      <p:grpSpPr>
        <a:xfrm>
          <a:off x="0" y="0"/>
          <a:ext cx="0" cy="0"/>
          <a:chOff x="0" y="0"/>
          <a:chExt cx="0" cy="0"/>
        </a:xfrm>
      </p:grpSpPr>
      <p:sp>
        <p:nvSpPr>
          <p:cNvPr id="55" name="Shape 55"/>
          <p:cNvSpPr txBox="1"/>
          <p:nvPr>
            <p:ph idx="10" type="dt"/>
          </p:nvPr>
        </p:nvSpPr>
        <p:spPr>
          <a:xfrm>
            <a:off x="457200" y="6356350"/>
            <a:ext cx="2133599" cy="365125"/>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57" name="Shape 57"/>
          <p:cNvSpPr txBox="1"/>
          <p:nvPr>
            <p:ph idx="12" type="sldNum"/>
          </p:nvPr>
        </p:nvSpPr>
        <p:spPr>
          <a:xfrm>
            <a:off x="6553200" y="6356350"/>
            <a:ext cx="2133599" cy="365125"/>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i="0" lang="bg-B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58" name="Shape 58"/>
        <p:cNvGrpSpPr/>
        <p:nvPr/>
      </p:nvGrpSpPr>
      <p:grpSpPr>
        <a:xfrm>
          <a:off x="0" y="0"/>
          <a:ext cx="0" cy="0"/>
          <a:chOff x="0" y="0"/>
          <a:chExt cx="0" cy="0"/>
        </a:xfrm>
      </p:grpSpPr>
      <p:sp>
        <p:nvSpPr>
          <p:cNvPr id="59" name="Shape 59"/>
          <p:cNvSpPr txBox="1"/>
          <p:nvPr>
            <p:ph type="title"/>
          </p:nvPr>
        </p:nvSpPr>
        <p:spPr>
          <a:xfrm>
            <a:off x="457200" y="273050"/>
            <a:ext cx="3008313" cy="1162049"/>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60" name="Shape 60"/>
          <p:cNvSpPr txBox="1"/>
          <p:nvPr>
            <p:ph idx="1" type="body"/>
          </p:nvPr>
        </p:nvSpPr>
        <p:spPr>
          <a:xfrm>
            <a:off x="3575050" y="273050"/>
            <a:ext cx="5111750" cy="5853112"/>
          </a:xfrm>
          <a:prstGeom prst="rect">
            <a:avLst/>
          </a:prstGeom>
          <a:noFill/>
          <a:ln>
            <a:noFill/>
          </a:ln>
        </p:spPr>
        <p:txBody>
          <a:bodyPr anchorCtr="0" anchor="t" bIns="91425" lIns="91425" rIns="91425" wrap="square" tIns="91425"/>
          <a:lstStyle>
            <a:lvl1pPr indent="635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698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5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5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5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5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5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5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61" name="Shape 61"/>
          <p:cNvSpPr txBox="1"/>
          <p:nvPr>
            <p:ph idx="2" type="body"/>
          </p:nvPr>
        </p:nvSpPr>
        <p:spPr>
          <a:xfrm>
            <a:off x="457200" y="1435100"/>
            <a:ext cx="3008313" cy="4691063"/>
          </a:xfrm>
          <a:prstGeom prst="rect">
            <a:avLst/>
          </a:prstGeom>
          <a:noFill/>
          <a:ln>
            <a:noFill/>
          </a:ln>
        </p:spPr>
        <p:txBody>
          <a:bodyPr anchorCtr="0" anchor="t" bIns="91425" lIns="91425" rIns="91425" wrap="square" tIns="91425"/>
          <a:lstStyle>
            <a:lvl1pPr indent="0" lvl="0" marL="0" marR="0" rtl="0" algn="l">
              <a:lnSpc>
                <a:spcPct val="100000"/>
              </a:lnSpc>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lnSpc>
                <a:spcPct val="100000"/>
              </a:lnSpc>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lnSpc>
                <a:spcPct val="100000"/>
              </a:lnSpc>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2" name="Shape 62"/>
          <p:cNvSpPr txBox="1"/>
          <p:nvPr>
            <p:ph idx="10" type="dt"/>
          </p:nvPr>
        </p:nvSpPr>
        <p:spPr>
          <a:xfrm>
            <a:off x="457200" y="6356350"/>
            <a:ext cx="2133599" cy="365125"/>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63" name="Shape 63"/>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64" name="Shape 64"/>
          <p:cNvSpPr txBox="1"/>
          <p:nvPr>
            <p:ph idx="12" type="sldNum"/>
          </p:nvPr>
        </p:nvSpPr>
        <p:spPr>
          <a:xfrm>
            <a:off x="6553200" y="6356350"/>
            <a:ext cx="2133599" cy="365125"/>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i="0" lang="bg-B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65" name="Shape 65"/>
        <p:cNvGrpSpPr/>
        <p:nvPr/>
      </p:nvGrpSpPr>
      <p:grpSpPr>
        <a:xfrm>
          <a:off x="0" y="0"/>
          <a:ext cx="0" cy="0"/>
          <a:chOff x="0" y="0"/>
          <a:chExt cx="0" cy="0"/>
        </a:xfrm>
      </p:grpSpPr>
      <p:sp>
        <p:nvSpPr>
          <p:cNvPr id="66" name="Shape 66"/>
          <p:cNvSpPr txBox="1"/>
          <p:nvPr>
            <p:ph type="title"/>
          </p:nvPr>
        </p:nvSpPr>
        <p:spPr>
          <a:xfrm>
            <a:off x="1792288" y="4800600"/>
            <a:ext cx="5486399" cy="566737"/>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67" name="Shape 67"/>
          <p:cNvSpPr/>
          <p:nvPr>
            <p:ph idx="2" type="pic"/>
          </p:nvPr>
        </p:nvSpPr>
        <p:spPr>
          <a:xfrm>
            <a:off x="1792288" y="612775"/>
            <a:ext cx="5486399" cy="4114800"/>
          </a:xfrm>
          <a:prstGeom prst="rect">
            <a:avLst/>
          </a:prstGeom>
          <a:noFill/>
          <a:ln>
            <a:noFill/>
          </a:ln>
        </p:spPr>
        <p:txBody>
          <a:bodyPr anchorCtr="0" anchor="t" bIns="91425" lIns="91425" rIns="91425" wrap="square" tIns="91425"/>
          <a:lstStyle>
            <a:lvl1pPr indent="0" lvl="0" marL="0" marR="0" rtl="0" algn="l">
              <a:lnSpc>
                <a:spcPct val="100000"/>
              </a:lnSpc>
              <a:spcBef>
                <a:spcPts val="640"/>
              </a:spcBef>
              <a:spcAft>
                <a:spcPts val="0"/>
              </a:spcAft>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lnSpc>
                <a:spcPct val="100000"/>
              </a:lnSpc>
              <a:spcBef>
                <a:spcPts val="560"/>
              </a:spcBef>
              <a:spcAft>
                <a:spcPts val="0"/>
              </a:spcAft>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lnSpc>
                <a:spcPct val="100000"/>
              </a:lnSpc>
              <a:spcBef>
                <a:spcPts val="480"/>
              </a:spcBef>
              <a:spcAft>
                <a:spcPts val="0"/>
              </a:spcAft>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lnSpc>
                <a:spcPct val="100000"/>
              </a:lnSpc>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lnSpc>
                <a:spcPct val="100000"/>
              </a:lnSpc>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lnSpc>
                <a:spcPct val="100000"/>
              </a:lnSpc>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lnSpc>
                <a:spcPct val="100000"/>
              </a:lnSpc>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lnSpc>
                <a:spcPct val="100000"/>
              </a:lnSpc>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lnSpc>
                <a:spcPct val="100000"/>
              </a:lnSpc>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68" name="Shape 68"/>
          <p:cNvSpPr txBox="1"/>
          <p:nvPr>
            <p:ph idx="1" type="body"/>
          </p:nvPr>
        </p:nvSpPr>
        <p:spPr>
          <a:xfrm>
            <a:off x="1792288" y="5367337"/>
            <a:ext cx="5486399" cy="804861"/>
          </a:xfrm>
          <a:prstGeom prst="rect">
            <a:avLst/>
          </a:prstGeom>
          <a:noFill/>
          <a:ln>
            <a:noFill/>
          </a:ln>
        </p:spPr>
        <p:txBody>
          <a:bodyPr anchorCtr="0" anchor="t" bIns="91425" lIns="91425" rIns="91425" wrap="square" tIns="91425"/>
          <a:lstStyle>
            <a:lvl1pPr indent="0" lvl="0" marL="0" marR="0" rtl="0" algn="l">
              <a:lnSpc>
                <a:spcPct val="100000"/>
              </a:lnSpc>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lnSpc>
                <a:spcPct val="100000"/>
              </a:lnSpc>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lnSpc>
                <a:spcPct val="100000"/>
              </a:lnSpc>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9" name="Shape 69"/>
          <p:cNvSpPr txBox="1"/>
          <p:nvPr>
            <p:ph idx="10" type="dt"/>
          </p:nvPr>
        </p:nvSpPr>
        <p:spPr>
          <a:xfrm>
            <a:off x="457200" y="6356350"/>
            <a:ext cx="2133599" cy="365125"/>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70" name="Shape 70"/>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71" name="Shape 71"/>
          <p:cNvSpPr txBox="1"/>
          <p:nvPr>
            <p:ph idx="12" type="sldNum"/>
          </p:nvPr>
        </p:nvSpPr>
        <p:spPr>
          <a:xfrm>
            <a:off x="6553200" y="6356350"/>
            <a:ext cx="2133599" cy="365125"/>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i="0" lang="bg-B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rotWithShape="1">
          <a:blip r:embed="rId1">
            <a:alphaModFix/>
          </a:blip>
          <a:tile algn="tl" flip="none" tx="0" sx="100000" ty="0" sy="100000"/>
        </a:blip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11" name="Shape 11"/>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635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698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5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5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5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5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5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5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Shape 12"/>
          <p:cNvSpPr txBox="1"/>
          <p:nvPr>
            <p:ph idx="10" type="dt"/>
          </p:nvPr>
        </p:nvSpPr>
        <p:spPr>
          <a:xfrm>
            <a:off x="457200" y="6356350"/>
            <a:ext cx="2133599" cy="365125"/>
          </a:xfrm>
          <a:prstGeom prst="rect">
            <a:avLst/>
          </a:prstGeom>
          <a:noFill/>
          <a:ln>
            <a:noFill/>
          </a:ln>
        </p:spPr>
        <p:txBody>
          <a:bodyPr anchorCtr="0" anchor="ctr" bIns="91425" lIns="91425" rIns="91425" wrap="square" tIns="91425"/>
          <a:lstStyle>
            <a:lvl1pPr indent="0" lvl="0" marL="0" marR="0" rtl="0" algn="l">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888888"/>
              </a:buClr>
              <a:buFont typeface="Calibri"/>
              <a:buNone/>
              <a:defRPr b="0" i="0" sz="1200" u="none" cap="none" strike="noStrike">
                <a:solidFill>
                  <a:srgbClr val="888888"/>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Font typeface="Calibri"/>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6553200" y="6356350"/>
            <a:ext cx="2133599" cy="365125"/>
          </a:xfrm>
          <a:prstGeom prst="rect">
            <a:avLst/>
          </a:prstGeom>
          <a:noFill/>
          <a:ln>
            <a:noFill/>
          </a:ln>
        </p:spPr>
        <p:txBody>
          <a:bodyPr anchorCtr="0" anchor="ctr" bIns="45700" lIns="91425" rIns="91425" wrap="square"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i="0" lang="bg-BG" sz="12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ppt/slides/slide3.xml" TargetMode="External"/><Relationship Id="rId4" Type="http://schemas.openxmlformats.org/officeDocument/2006/relationships/hyperlink" Target="http://ppt/slides/slide4.xml" TargetMode="External"/><Relationship Id="rId5" Type="http://schemas.openxmlformats.org/officeDocument/2006/relationships/hyperlink" Target="http://ppt/slides/slide5.xml" TargetMode="External"/><Relationship Id="rId6" Type="http://schemas.openxmlformats.org/officeDocument/2006/relationships/hyperlink" Target="http://ppt/slides/slide6.xml" TargetMode="External"/><Relationship Id="rId7" Type="http://schemas.openxmlformats.org/officeDocument/2006/relationships/hyperlink" Target="http://ppt/slides/slide7.x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9.png"/><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0.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etunna.com/en/electronics/electrostatic-instrumentation" TargetMode="External"/><Relationship Id="rId4" Type="http://schemas.openxmlformats.org/officeDocument/2006/relationships/hyperlink" Target="https://en.wikipedia.org/wiki/Electrostatic_voltmeter" TargetMode="External"/><Relationship Id="rId5" Type="http://schemas.openxmlformats.org/officeDocument/2006/relationships/image" Target="../media/image8.jpg"/><Relationship Id="rId6"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Shape 89"/>
          <p:cNvSpPr txBox="1"/>
          <p:nvPr>
            <p:ph idx="1" type="subTitle"/>
          </p:nvPr>
        </p:nvSpPr>
        <p:spPr>
          <a:xfrm>
            <a:off x="3635896" y="6232376"/>
            <a:ext cx="5492404" cy="625624"/>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D8D8D8"/>
              </a:buClr>
              <a:buSzPct val="25000"/>
              <a:buFont typeface="Arial"/>
              <a:buNone/>
            </a:pPr>
            <a:r>
              <a:rPr b="0" i="1" lang="bg-BG" sz="3200" u="none" cap="none" strike="noStrike">
                <a:solidFill>
                  <a:srgbClr val="D8D8D8"/>
                </a:solidFill>
                <a:latin typeface="Calibri"/>
                <a:ea typeface="Calibri"/>
                <a:cs typeface="Calibri"/>
                <a:sym typeface="Calibri"/>
              </a:rPr>
              <a:t>Изготвил: Николай Чобанов</a:t>
            </a:r>
          </a:p>
        </p:txBody>
      </p:sp>
      <p:sp>
        <p:nvSpPr>
          <p:cNvPr descr="https://upload.wikimedia.org/wikipedia/en/2/27/Electrostatic_voltmeter_Rawson_Electrical_6KV.jpg" id="90" name="Shape 90"/>
          <p:cNvSpPr/>
          <p:nvPr/>
        </p:nvSpPr>
        <p:spPr>
          <a:xfrm>
            <a:off x="155575" y="-144463"/>
            <a:ext cx="304799" cy="304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endParaRPr>
          </a:p>
        </p:txBody>
      </p:sp>
      <p:pic>
        <p:nvPicPr>
          <p:cNvPr descr="D:\Николай\ТУ София\ІІ Курс\Електрически измервания\Електростатични измервателни уреди\Electrostatic_voltmeter_Rawson_Electrical_6KV.jpg" id="91" name="Shape 91"/>
          <p:cNvPicPr preferRelativeResize="0"/>
          <p:nvPr/>
        </p:nvPicPr>
        <p:blipFill rotWithShape="1">
          <a:blip r:embed="rId3">
            <a:alphaModFix/>
          </a:blip>
          <a:srcRect b="0" l="0" r="0" t="0"/>
          <a:stretch/>
        </p:blipFill>
        <p:spPr>
          <a:xfrm>
            <a:off x="1547663" y="1988840"/>
            <a:ext cx="6072564" cy="4274443"/>
          </a:xfrm>
          <a:prstGeom prst="rect">
            <a:avLst/>
          </a:prstGeom>
          <a:noFill/>
          <a:ln>
            <a:noFill/>
          </a:ln>
        </p:spPr>
      </p:pic>
      <p:pic>
        <p:nvPicPr>
          <p:cNvPr descr="D:\Николай\ТУ София\ІІ Курс\Електрически измервания\Електростатични измервателни уреди\T002 copy.png" id="92" name="Shape 92"/>
          <p:cNvPicPr preferRelativeResize="0"/>
          <p:nvPr/>
        </p:nvPicPr>
        <p:blipFill rotWithShape="1">
          <a:blip r:embed="rId4">
            <a:alphaModFix/>
          </a:blip>
          <a:srcRect b="0" l="0" r="0" t="0"/>
          <a:stretch/>
        </p:blipFill>
        <p:spPr>
          <a:xfrm>
            <a:off x="1336198" y="-99391"/>
            <a:ext cx="6495494" cy="2350681"/>
          </a:xfrm>
          <a:prstGeom prst="rect">
            <a:avLst/>
          </a:prstGeom>
          <a:noFill/>
          <a:ln>
            <a:noFill/>
          </a:ln>
        </p:spPr>
      </p:pic>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chemeClr val="lt1"/>
              </a:buClr>
              <a:buSzPct val="25000"/>
              <a:buFont typeface="Calibri"/>
              <a:buNone/>
            </a:pPr>
            <a:r>
              <a:rPr b="0" i="0" lang="bg-BG" sz="4400" u="none" cap="none" strike="noStrike">
                <a:solidFill>
                  <a:schemeClr val="lt1"/>
                </a:solidFill>
                <a:latin typeface="Calibri"/>
                <a:ea typeface="Calibri"/>
                <a:cs typeface="Calibri"/>
                <a:sym typeface="Calibri"/>
              </a:rPr>
              <a:t>Съдържание</a:t>
            </a:r>
          </a:p>
        </p:txBody>
      </p:sp>
      <p:sp>
        <p:nvSpPr>
          <p:cNvPr id="98" name="Shape 98"/>
          <p:cNvSpPr txBox="1"/>
          <p:nvPr>
            <p:ph idx="1" type="body"/>
          </p:nvPr>
        </p:nvSpPr>
        <p:spPr>
          <a:xfrm>
            <a:off x="457200" y="1600200"/>
            <a:ext cx="8229600" cy="3052935"/>
          </a:xfrm>
          <a:prstGeom prst="rect">
            <a:avLst/>
          </a:prstGeom>
          <a:noFill/>
          <a:ln>
            <a:noFill/>
          </a:ln>
        </p:spPr>
        <p:txBody>
          <a:bodyPr anchorCtr="0" anchor="t" bIns="45700" lIns="91425" rIns="91425" wrap="square" tIns="45700">
            <a:noAutofit/>
          </a:bodyPr>
          <a:lstStyle/>
          <a:p>
            <a:pPr indent="-342900" lvl="0" marL="342900" marR="0" rtl="0" algn="l">
              <a:lnSpc>
                <a:spcPct val="100000"/>
              </a:lnSpc>
              <a:spcBef>
                <a:spcPts val="0"/>
              </a:spcBef>
              <a:spcAft>
                <a:spcPts val="0"/>
              </a:spcAft>
              <a:buClr>
                <a:schemeClr val="lt1"/>
              </a:buClr>
              <a:buSzPct val="100000"/>
              <a:buFont typeface="Arial"/>
              <a:buChar char="•"/>
            </a:pPr>
            <a:r>
              <a:rPr b="0" i="0" lang="bg-BG" sz="3200" u="sng" cap="none" strike="noStrike">
                <a:solidFill>
                  <a:schemeClr val="hlink"/>
                </a:solidFill>
                <a:latin typeface="Calibri"/>
                <a:ea typeface="Calibri"/>
                <a:cs typeface="Calibri"/>
                <a:sym typeface="Calibri"/>
                <a:hlinkClick r:id="rId3"/>
              </a:rPr>
              <a:t>Увод.</a:t>
            </a:r>
          </a:p>
          <a:p>
            <a:pPr indent="-342900" lvl="0" marL="342900" marR="0" rtl="0" algn="l">
              <a:lnSpc>
                <a:spcPct val="100000"/>
              </a:lnSpc>
              <a:spcBef>
                <a:spcPts val="640"/>
              </a:spcBef>
              <a:spcAft>
                <a:spcPts val="0"/>
              </a:spcAft>
              <a:buClr>
                <a:schemeClr val="lt1"/>
              </a:buClr>
              <a:buSzPct val="100000"/>
              <a:buFont typeface="Arial"/>
              <a:buChar char="•"/>
            </a:pPr>
            <a:r>
              <a:rPr b="0" i="0" lang="bg-BG" sz="3200" u="sng" cap="none" strike="noStrike">
                <a:solidFill>
                  <a:schemeClr val="hlink"/>
                </a:solidFill>
                <a:latin typeface="Calibri"/>
                <a:ea typeface="Calibri"/>
                <a:cs typeface="Calibri"/>
                <a:sym typeface="Calibri"/>
                <a:hlinkClick r:id="rId4"/>
              </a:rPr>
              <a:t>Принцип на действие.</a:t>
            </a:r>
          </a:p>
          <a:p>
            <a:pPr indent="-342900" lvl="0" marL="342900" marR="0" rtl="0" algn="l">
              <a:lnSpc>
                <a:spcPct val="100000"/>
              </a:lnSpc>
              <a:spcBef>
                <a:spcPts val="640"/>
              </a:spcBef>
              <a:spcAft>
                <a:spcPts val="0"/>
              </a:spcAft>
              <a:buClr>
                <a:schemeClr val="lt1"/>
              </a:buClr>
              <a:buSzPct val="100000"/>
              <a:buFont typeface="Arial"/>
              <a:buChar char="•"/>
            </a:pPr>
            <a:r>
              <a:rPr b="0" i="0" lang="bg-BG" sz="3200" u="sng" cap="none" strike="noStrike">
                <a:solidFill>
                  <a:schemeClr val="hlink"/>
                </a:solidFill>
                <a:latin typeface="Calibri"/>
                <a:ea typeface="Calibri"/>
                <a:cs typeface="Calibri"/>
                <a:sym typeface="Calibri"/>
                <a:hlinkClick r:id="rId5"/>
              </a:rPr>
              <a:t>Приложение.</a:t>
            </a:r>
          </a:p>
          <a:p>
            <a:pPr indent="-342900" lvl="0" marL="342900" marR="0" rtl="0" algn="l">
              <a:lnSpc>
                <a:spcPct val="100000"/>
              </a:lnSpc>
              <a:spcBef>
                <a:spcPts val="640"/>
              </a:spcBef>
              <a:spcAft>
                <a:spcPts val="0"/>
              </a:spcAft>
              <a:buClr>
                <a:schemeClr val="lt1"/>
              </a:buClr>
              <a:buSzPct val="100000"/>
              <a:buFont typeface="Arial"/>
              <a:buChar char="•"/>
            </a:pPr>
            <a:r>
              <a:rPr b="0" i="0" lang="bg-BG" sz="3200" u="sng" cap="none" strike="noStrike">
                <a:solidFill>
                  <a:schemeClr val="hlink"/>
                </a:solidFill>
                <a:latin typeface="Calibri"/>
                <a:ea typeface="Calibri"/>
                <a:cs typeface="Calibri"/>
                <a:sym typeface="Calibri"/>
                <a:hlinkClick r:id="rId6"/>
              </a:rPr>
              <a:t>Предимства и недостатъци.</a:t>
            </a:r>
          </a:p>
          <a:p>
            <a:pPr indent="-342900" lvl="0" marL="342900" marR="0" rtl="0" algn="l">
              <a:lnSpc>
                <a:spcPct val="100000"/>
              </a:lnSpc>
              <a:spcBef>
                <a:spcPts val="640"/>
              </a:spcBef>
              <a:spcAft>
                <a:spcPts val="0"/>
              </a:spcAft>
              <a:buClr>
                <a:schemeClr val="lt1"/>
              </a:buClr>
              <a:buSzPct val="100000"/>
              <a:buFont typeface="Arial"/>
              <a:buChar char="•"/>
            </a:pPr>
            <a:r>
              <a:rPr b="0" i="0" lang="bg-BG" sz="3200" u="sng" cap="none" strike="noStrike">
                <a:solidFill>
                  <a:schemeClr val="hlink"/>
                </a:solidFill>
                <a:latin typeface="Calibri"/>
                <a:ea typeface="Calibri"/>
                <a:cs typeface="Calibri"/>
                <a:sym typeface="Calibri"/>
                <a:hlinkClick r:id="rId7"/>
              </a:rPr>
              <a:t>Източници.</a:t>
            </a:r>
          </a:p>
        </p:txBody>
      </p:sp>
      <p:sp>
        <p:nvSpPr>
          <p:cNvPr descr="https://upload.wikimedia.org/wikipedia/en/2/27/Electrostatic_voltmeter_Rawson_Electrical_6KV.jpg" id="99" name="Shape 99"/>
          <p:cNvSpPr/>
          <p:nvPr/>
        </p:nvSpPr>
        <p:spPr>
          <a:xfrm>
            <a:off x="155575" y="-144463"/>
            <a:ext cx="304799" cy="304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endParaRPr>
          </a:p>
        </p:txBody>
      </p:sp>
      <p:sp>
        <p:nvSpPr>
          <p:cNvPr id="100" name="Shape 100"/>
          <p:cNvSpPr txBox="1"/>
          <p:nvPr/>
        </p:nvSpPr>
        <p:spPr>
          <a:xfrm>
            <a:off x="8466875" y="6346176"/>
            <a:ext cx="648071" cy="513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lt1"/>
              </a:buClr>
              <a:buSzPct val="25000"/>
              <a:buFont typeface="Arial"/>
              <a:buNone/>
            </a:pPr>
            <a:r>
              <a:rPr b="0" i="0" lang="bg-BG" sz="2400" u="none" cap="none" strike="noStrike">
                <a:solidFill>
                  <a:schemeClr val="lt1"/>
                </a:solidFill>
                <a:latin typeface="Calibri"/>
                <a:ea typeface="Calibri"/>
                <a:cs typeface="Calibri"/>
                <a:sym typeface="Calibri"/>
              </a:rPr>
              <a:t>2/8</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chemeClr val="lt1"/>
              </a:buClr>
              <a:buSzPct val="25000"/>
              <a:buFont typeface="Calibri"/>
              <a:buNone/>
            </a:pPr>
            <a:r>
              <a:rPr b="0" i="0" lang="bg-BG" sz="4400" u="none" cap="none" strike="noStrike">
                <a:solidFill>
                  <a:schemeClr val="lt1"/>
                </a:solidFill>
                <a:latin typeface="Calibri"/>
                <a:ea typeface="Calibri"/>
                <a:cs typeface="Calibri"/>
                <a:sym typeface="Calibri"/>
              </a:rPr>
              <a:t>Увод</a:t>
            </a:r>
          </a:p>
        </p:txBody>
      </p:sp>
      <p:sp>
        <p:nvSpPr>
          <p:cNvPr descr="https://upload.wikimedia.org/wikipedia/en/2/27/Electrostatic_voltmeter_Rawson_Electrical_6KV.jpg" id="106" name="Shape 106"/>
          <p:cNvSpPr/>
          <p:nvPr/>
        </p:nvSpPr>
        <p:spPr>
          <a:xfrm>
            <a:off x="155575" y="-144463"/>
            <a:ext cx="304799" cy="304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endParaRPr>
          </a:p>
        </p:txBody>
      </p:sp>
      <p:sp>
        <p:nvSpPr>
          <p:cNvPr id="107" name="Shape 107"/>
          <p:cNvSpPr txBox="1"/>
          <p:nvPr/>
        </p:nvSpPr>
        <p:spPr>
          <a:xfrm>
            <a:off x="35495" y="1555820"/>
            <a:ext cx="4752527" cy="3889405"/>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lt1"/>
              </a:buClr>
              <a:buSzPct val="25000"/>
              <a:buFont typeface="Arial"/>
              <a:buNone/>
            </a:pPr>
            <a:r>
              <a:rPr b="0" i="0" lang="bg-BG" sz="2960" u="none" cap="none" strike="noStrike">
                <a:solidFill>
                  <a:schemeClr val="lt1"/>
                </a:solidFill>
                <a:latin typeface="Calibri"/>
                <a:ea typeface="Calibri"/>
                <a:cs typeface="Calibri"/>
                <a:sym typeface="Calibri"/>
              </a:rPr>
              <a:t>Аналоговият волтметърът е стрелкови уред за измерва-не на напрежение, който използва аналогови сигна-ли. В електрическите вери-ги се свързва успоредно на консуматора.</a:t>
            </a:r>
          </a:p>
        </p:txBody>
      </p:sp>
      <p:sp>
        <p:nvSpPr>
          <p:cNvPr id="108" name="Shape 108"/>
          <p:cNvSpPr txBox="1"/>
          <p:nvPr/>
        </p:nvSpPr>
        <p:spPr>
          <a:xfrm>
            <a:off x="8466875" y="6346176"/>
            <a:ext cx="648071" cy="513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lt1"/>
              </a:buClr>
              <a:buSzPct val="25000"/>
              <a:buFont typeface="Arial"/>
              <a:buNone/>
            </a:pPr>
            <a:r>
              <a:rPr b="0" i="0" lang="bg-BG" sz="2400" u="none" cap="none" strike="noStrike">
                <a:solidFill>
                  <a:schemeClr val="lt1"/>
                </a:solidFill>
                <a:latin typeface="Calibri"/>
                <a:ea typeface="Calibri"/>
                <a:cs typeface="Calibri"/>
                <a:sym typeface="Calibri"/>
              </a:rPr>
              <a:t>3/8</a:t>
            </a:r>
          </a:p>
        </p:txBody>
      </p:sp>
      <p:pic>
        <p:nvPicPr>
          <p:cNvPr descr="D:\Николай\ТУ София\ІІ Курс\Електрически измервания\Електростатични измервателни уреди\001 copy.png" id="109" name="Shape 109"/>
          <p:cNvPicPr preferRelativeResize="0"/>
          <p:nvPr/>
        </p:nvPicPr>
        <p:blipFill rotWithShape="1">
          <a:blip r:embed="rId3">
            <a:alphaModFix/>
          </a:blip>
          <a:srcRect b="0" l="0" r="0" t="0"/>
          <a:stretch/>
        </p:blipFill>
        <p:spPr>
          <a:xfrm>
            <a:off x="4932039" y="980728"/>
            <a:ext cx="4464496" cy="4464496"/>
          </a:xfrm>
          <a:prstGeom prst="rect">
            <a:avLst/>
          </a:prstGeom>
          <a:noFill/>
          <a:ln>
            <a:noFill/>
          </a:ln>
        </p:spPr>
      </p:pic>
      <p:pic>
        <p:nvPicPr>
          <p:cNvPr descr="D:\Николай\ТУ София\ІІ Курс\Електрически измервания\Електростатични измервателни уреди\002.jpg" id="110" name="Shape 110"/>
          <p:cNvPicPr preferRelativeResize="0"/>
          <p:nvPr/>
        </p:nvPicPr>
        <p:blipFill rotWithShape="1">
          <a:blip r:embed="rId4">
            <a:alphaModFix/>
          </a:blip>
          <a:srcRect b="0" l="0" r="0" t="0"/>
          <a:stretch/>
        </p:blipFill>
        <p:spPr>
          <a:xfrm>
            <a:off x="4932039" y="1844824"/>
            <a:ext cx="4067944" cy="2804471"/>
          </a:xfrm>
          <a:prstGeom prst="rect">
            <a:avLst/>
          </a:prstGeom>
          <a:noFill/>
          <a:ln>
            <a:noFill/>
          </a:ln>
        </p:spPr>
      </p:pic>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2000"/>
                                        <p:tgtEl>
                                          <p:spTgt spid="109"/>
                                        </p:tgtEl>
                                      </p:cBhvr>
                                    </p:animEffect>
                                    <p:set>
                                      <p:cBhvr>
                                        <p:cTn dur="1" fill="hold">
                                          <p:stCondLst>
                                            <p:cond delay="2000"/>
                                          </p:stCondLst>
                                        </p:cTn>
                                        <p:tgtEl>
                                          <p:spTgt spid="109"/>
                                        </p:tgtEl>
                                        <p:attrNameLst>
                                          <p:attrName>style.visibility</p:attrName>
                                        </p:attrNameLst>
                                      </p:cBhvr>
                                      <p:to>
                                        <p:strVal val="hidden"/>
                                      </p:to>
                                    </p:se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2000"/>
                                        <p:tgtEl>
                                          <p:spTgt spid="1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Shape 116"/>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chemeClr val="lt1"/>
              </a:buClr>
              <a:buSzPct val="25000"/>
              <a:buFont typeface="Calibri"/>
              <a:buNone/>
            </a:pPr>
            <a:r>
              <a:rPr b="0" i="0" lang="bg-BG" sz="4400" u="none" cap="none" strike="noStrike">
                <a:solidFill>
                  <a:schemeClr val="lt1"/>
                </a:solidFill>
                <a:latin typeface="Calibri"/>
                <a:ea typeface="Calibri"/>
                <a:cs typeface="Calibri"/>
                <a:sym typeface="Calibri"/>
              </a:rPr>
              <a:t>Принцип на действие</a:t>
            </a:r>
          </a:p>
        </p:txBody>
      </p:sp>
      <p:sp>
        <p:nvSpPr>
          <p:cNvPr descr="https://upload.wikimedia.org/wikipedia/en/2/27/Electrostatic_voltmeter_Rawson_Electrical_6KV.jpg" id="117" name="Shape 117"/>
          <p:cNvSpPr/>
          <p:nvPr/>
        </p:nvSpPr>
        <p:spPr>
          <a:xfrm>
            <a:off x="155575" y="-144463"/>
            <a:ext cx="304799" cy="304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endParaRPr>
          </a:p>
        </p:txBody>
      </p:sp>
      <p:pic>
        <p:nvPicPr>
          <p:cNvPr descr="D:\Николай\ТУ София\ІІ Курс\Електрически измервания\Електростатични измервателни уреди\Electrostatic_Voltmeter_operating_principle.jpg" id="118" name="Shape 118"/>
          <p:cNvPicPr preferRelativeResize="0"/>
          <p:nvPr/>
        </p:nvPicPr>
        <p:blipFill rotWithShape="1">
          <a:blip r:embed="rId3">
            <a:alphaModFix/>
          </a:blip>
          <a:srcRect b="0" l="0" r="0" t="0"/>
          <a:stretch/>
        </p:blipFill>
        <p:spPr>
          <a:xfrm>
            <a:off x="5508103" y="1196751"/>
            <a:ext cx="3454747" cy="5149423"/>
          </a:xfrm>
          <a:prstGeom prst="rect">
            <a:avLst/>
          </a:prstGeom>
          <a:noFill/>
          <a:ln>
            <a:noFill/>
          </a:ln>
        </p:spPr>
      </p:pic>
      <p:sp>
        <p:nvSpPr>
          <p:cNvPr id="119" name="Shape 119"/>
          <p:cNvSpPr txBox="1"/>
          <p:nvPr/>
        </p:nvSpPr>
        <p:spPr>
          <a:xfrm>
            <a:off x="34248" y="1555819"/>
            <a:ext cx="5508103" cy="4862365"/>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lt1"/>
              </a:buClr>
              <a:buSzPct val="25000"/>
              <a:buFont typeface="Arial"/>
              <a:buNone/>
            </a:pPr>
            <a:r>
              <a:rPr b="0" i="0" lang="bg-BG" sz="2960" u="none" cap="none" strike="noStrike">
                <a:solidFill>
                  <a:schemeClr val="lt1"/>
                </a:solidFill>
                <a:latin typeface="Calibri"/>
                <a:ea typeface="Calibri"/>
                <a:cs typeface="Calibri"/>
                <a:sym typeface="Calibri"/>
              </a:rPr>
              <a:t>Единия полюс на източника се свързва с неподвижната клетка, а другия с подвижната пластина, при при потенциална разлика между полюсите пластина та се привлича към клетката и стрелката се завърта, в противодействие на електростатичните сили действа еластична сила на пружина.</a:t>
            </a:r>
          </a:p>
        </p:txBody>
      </p:sp>
      <p:sp>
        <p:nvSpPr>
          <p:cNvPr id="120" name="Shape 120"/>
          <p:cNvSpPr txBox="1"/>
          <p:nvPr/>
        </p:nvSpPr>
        <p:spPr>
          <a:xfrm>
            <a:off x="8466875" y="6346176"/>
            <a:ext cx="648071" cy="513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lt1"/>
              </a:buClr>
              <a:buSzPct val="25000"/>
              <a:buFont typeface="Arial"/>
              <a:buNone/>
            </a:pPr>
            <a:r>
              <a:rPr b="0" i="0" lang="bg-BG" sz="2400" u="none" cap="none" strike="noStrike">
                <a:solidFill>
                  <a:schemeClr val="lt1"/>
                </a:solidFill>
                <a:latin typeface="Calibri"/>
                <a:ea typeface="Calibri"/>
                <a:cs typeface="Calibri"/>
                <a:sym typeface="Calibri"/>
              </a:rPr>
              <a:t>4/8</a:t>
            </a:r>
          </a:p>
        </p:txBody>
      </p:sp>
      <p:pic>
        <p:nvPicPr>
          <p:cNvPr id="121" name="Shape 121"/>
          <p:cNvPicPr preferRelativeResize="0"/>
          <p:nvPr/>
        </p:nvPicPr>
        <p:blipFill rotWithShape="1">
          <a:blip r:embed="rId4">
            <a:alphaModFix/>
          </a:blip>
          <a:srcRect b="0" l="0" r="0" t="0"/>
          <a:stretch/>
        </p:blipFill>
        <p:spPr>
          <a:xfrm>
            <a:off x="323528" y="1196751"/>
            <a:ext cx="4793763" cy="5284463"/>
          </a:xfrm>
          <a:prstGeom prst="rect">
            <a:avLst/>
          </a:prstGeom>
          <a:solidFill>
            <a:schemeClr val="lt1"/>
          </a:solidFill>
          <a:ln cap="flat" cmpd="sng" w="9525">
            <a:solidFill>
              <a:schemeClr val="lt1"/>
            </a:solidFill>
            <a:prstDash val="solid"/>
            <a:round/>
            <a:headEnd len="med" w="med" type="none"/>
            <a:tailEnd len="med" w="med" type="none"/>
          </a:ln>
        </p:spPr>
      </p:pic>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2000"/>
                                        <p:tgtEl>
                                          <p:spTgt spid="119"/>
                                        </p:tgtEl>
                                      </p:cBhvr>
                                    </p:animEffect>
                                    <p:set>
                                      <p:cBhvr>
                                        <p:cTn dur="1" fill="hold">
                                          <p:stCondLst>
                                            <p:cond delay="2000"/>
                                          </p:stCondLst>
                                        </p:cTn>
                                        <p:tgtEl>
                                          <p:spTgt spid="119"/>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chemeClr val="lt1"/>
              </a:buClr>
              <a:buSzPct val="25000"/>
              <a:buFont typeface="Calibri"/>
              <a:buNone/>
            </a:pPr>
            <a:r>
              <a:rPr b="0" i="0" lang="bg-BG" sz="4400" u="none" cap="none" strike="noStrike">
                <a:solidFill>
                  <a:schemeClr val="lt1"/>
                </a:solidFill>
                <a:latin typeface="Calibri"/>
                <a:ea typeface="Calibri"/>
                <a:cs typeface="Calibri"/>
                <a:sym typeface="Calibri"/>
              </a:rPr>
              <a:t>Приложение</a:t>
            </a:r>
          </a:p>
        </p:txBody>
      </p:sp>
      <p:sp>
        <p:nvSpPr>
          <p:cNvPr descr="https://upload.wikimedia.org/wikipedia/en/2/27/Electrostatic_voltmeter_Rawson_Electrical_6KV.jpg" id="128" name="Shape 128"/>
          <p:cNvSpPr/>
          <p:nvPr/>
        </p:nvSpPr>
        <p:spPr>
          <a:xfrm>
            <a:off x="155575" y="-144463"/>
            <a:ext cx="304799" cy="304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endParaRPr>
          </a:p>
        </p:txBody>
      </p:sp>
      <p:sp>
        <p:nvSpPr>
          <p:cNvPr id="129" name="Shape 129"/>
          <p:cNvSpPr txBox="1"/>
          <p:nvPr/>
        </p:nvSpPr>
        <p:spPr>
          <a:xfrm>
            <a:off x="307975" y="1555819"/>
            <a:ext cx="8482935" cy="4537476"/>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lt1"/>
              </a:buClr>
              <a:buSzPct val="25000"/>
              <a:buFont typeface="Arial"/>
              <a:buNone/>
            </a:pPr>
            <a:r>
              <a:rPr b="0" i="0" lang="bg-BG" sz="3200" u="none" cap="none" strike="noStrike">
                <a:solidFill>
                  <a:schemeClr val="lt1"/>
                </a:solidFill>
                <a:latin typeface="Calibri"/>
                <a:ea typeface="Calibri"/>
                <a:cs typeface="Calibri"/>
                <a:sym typeface="Calibri"/>
              </a:rPr>
              <a:t>От разгледания принцип на действие на електростатичните измервателни механизми е ясно, че те могат да се използват само в апарати, предназначени за измерване на напрежение.</a:t>
            </a:r>
          </a:p>
        </p:txBody>
      </p:sp>
      <p:sp>
        <p:nvSpPr>
          <p:cNvPr id="130" name="Shape 130"/>
          <p:cNvSpPr txBox="1"/>
          <p:nvPr/>
        </p:nvSpPr>
        <p:spPr>
          <a:xfrm>
            <a:off x="8466875" y="6346176"/>
            <a:ext cx="648071" cy="513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lt1"/>
              </a:buClr>
              <a:buSzPct val="25000"/>
              <a:buFont typeface="Arial"/>
              <a:buNone/>
            </a:pPr>
            <a:r>
              <a:rPr b="0" i="0" lang="bg-BG" sz="2400" u="none" cap="none" strike="noStrike">
                <a:solidFill>
                  <a:schemeClr val="lt1"/>
                </a:solidFill>
                <a:latin typeface="Calibri"/>
                <a:ea typeface="Calibri"/>
                <a:cs typeface="Calibri"/>
                <a:sym typeface="Calibri"/>
              </a:rPr>
              <a:t>5/8</a:t>
            </a:r>
          </a:p>
        </p:txBody>
      </p:sp>
      <p:pic>
        <p:nvPicPr>
          <p:cNvPr descr="D:\Николай\ТУ София\ІІ Курс\Електрически измервания\Електростатични измервателни уреди\Материали\JPEG\staticvoltmeter.jpg" id="131" name="Shape 131"/>
          <p:cNvPicPr preferRelativeResize="0"/>
          <p:nvPr/>
        </p:nvPicPr>
        <p:blipFill rotWithShape="1">
          <a:blip r:embed="rId3">
            <a:alphaModFix/>
          </a:blip>
          <a:srcRect b="0" l="0" r="0" t="0"/>
          <a:stretch/>
        </p:blipFill>
        <p:spPr>
          <a:xfrm>
            <a:off x="4549442" y="3643817"/>
            <a:ext cx="3611893" cy="2708920"/>
          </a:xfrm>
          <a:prstGeom prst="rect">
            <a:avLst/>
          </a:prstGeom>
          <a:noFill/>
          <a:ln>
            <a:noFill/>
          </a:ln>
        </p:spPr>
      </p:pic>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Shape 137"/>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chemeClr val="lt1"/>
              </a:buClr>
              <a:buSzPct val="25000"/>
              <a:buFont typeface="Calibri"/>
              <a:buNone/>
            </a:pPr>
            <a:r>
              <a:rPr b="0" i="0" lang="bg-BG" sz="4400" u="none" cap="none" strike="noStrike">
                <a:solidFill>
                  <a:schemeClr val="lt1"/>
                </a:solidFill>
                <a:latin typeface="Calibri"/>
                <a:ea typeface="Calibri"/>
                <a:cs typeface="Calibri"/>
                <a:sym typeface="Calibri"/>
              </a:rPr>
              <a:t>Предимства и недостатъци</a:t>
            </a:r>
          </a:p>
        </p:txBody>
      </p:sp>
      <p:sp>
        <p:nvSpPr>
          <p:cNvPr descr="https://upload.wikimedia.org/wikipedia/en/2/27/Electrostatic_voltmeter_Rawson_Electrical_6KV.jpg" id="138" name="Shape 138"/>
          <p:cNvSpPr/>
          <p:nvPr/>
        </p:nvSpPr>
        <p:spPr>
          <a:xfrm>
            <a:off x="155575" y="-144463"/>
            <a:ext cx="304799" cy="304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endParaRPr>
          </a:p>
        </p:txBody>
      </p:sp>
      <p:sp>
        <p:nvSpPr>
          <p:cNvPr id="139" name="Shape 139"/>
          <p:cNvSpPr txBox="1"/>
          <p:nvPr/>
        </p:nvSpPr>
        <p:spPr>
          <a:xfrm>
            <a:off x="155575" y="1555819"/>
            <a:ext cx="4200400" cy="4790356"/>
          </a:xfrm>
          <a:prstGeom prst="rect">
            <a:avLst/>
          </a:prstGeom>
          <a:noFill/>
          <a:ln>
            <a:noFill/>
          </a:ln>
        </p:spPr>
        <p:txBody>
          <a:bodyPr anchorCtr="0" anchor="t" bIns="45700" lIns="91425" rIns="91425" wrap="square" tIns="45700">
            <a:noAutofit/>
          </a:bodyPr>
          <a:lstStyle/>
          <a:p>
            <a:pPr indent="-342900" lvl="0" marL="342900" marR="0" rtl="0" algn="l">
              <a:lnSpc>
                <a:spcPct val="100000"/>
              </a:lnSpc>
              <a:spcBef>
                <a:spcPts val="0"/>
              </a:spcBef>
              <a:spcAft>
                <a:spcPts val="0"/>
              </a:spcAft>
              <a:buClr>
                <a:schemeClr val="lt1"/>
              </a:buClr>
              <a:buSzPct val="97350"/>
              <a:buFont typeface="Arial"/>
              <a:buChar char="•"/>
            </a:pPr>
            <a:r>
              <a:rPr b="0" i="0" lang="bg-BG" sz="2960" u="none" cap="none" strike="noStrike">
                <a:solidFill>
                  <a:schemeClr val="lt1"/>
                </a:solidFill>
                <a:latin typeface="Calibri"/>
                <a:ea typeface="Calibri"/>
                <a:cs typeface="Calibri"/>
                <a:sym typeface="Calibri"/>
              </a:rPr>
              <a:t>Измерване на високи напрежения от поря-дъка на стотици kV.</a:t>
            </a:r>
          </a:p>
          <a:p>
            <a:pPr indent="-342900" lvl="0" marL="342900" marR="0" rtl="0" algn="l">
              <a:lnSpc>
                <a:spcPct val="100000"/>
              </a:lnSpc>
              <a:spcBef>
                <a:spcPts val="592"/>
              </a:spcBef>
              <a:spcAft>
                <a:spcPts val="0"/>
              </a:spcAft>
              <a:buClr>
                <a:schemeClr val="lt1"/>
              </a:buClr>
              <a:buSzPct val="97350"/>
              <a:buFont typeface="Arial"/>
              <a:buChar char="•"/>
            </a:pPr>
            <a:r>
              <a:rPr b="0" i="0" lang="bg-BG" sz="2960" u="none" cap="none" strike="noStrike">
                <a:solidFill>
                  <a:schemeClr val="lt1"/>
                </a:solidFill>
                <a:latin typeface="Calibri"/>
                <a:ea typeface="Calibri"/>
                <a:cs typeface="Calibri"/>
                <a:sym typeface="Calibri"/>
              </a:rPr>
              <a:t>Не се влияят от близ-ко разположени маг-нитни полета, измене-нието на честотата на променливия ток и от температурата на околната среда.</a:t>
            </a:r>
          </a:p>
          <a:p>
            <a:pPr indent="0" lvl="0" marL="0" marR="0" rtl="0" algn="l">
              <a:lnSpc>
                <a:spcPct val="100000"/>
              </a:lnSpc>
              <a:spcBef>
                <a:spcPts val="592"/>
              </a:spcBef>
              <a:spcAft>
                <a:spcPts val="0"/>
              </a:spcAft>
              <a:buClr>
                <a:schemeClr val="dk1"/>
              </a:buClr>
              <a:buFont typeface="Arial"/>
              <a:buNone/>
            </a:pPr>
            <a:r>
              <a:t/>
            </a:r>
            <a:endParaRPr b="0" i="0" sz="2960" u="none" cap="none" strike="noStrike">
              <a:solidFill>
                <a:schemeClr val="lt1"/>
              </a:solidFill>
              <a:latin typeface="Calibri"/>
              <a:ea typeface="Calibri"/>
              <a:cs typeface="Calibri"/>
              <a:sym typeface="Calibri"/>
            </a:endParaRPr>
          </a:p>
        </p:txBody>
      </p:sp>
      <p:sp>
        <p:nvSpPr>
          <p:cNvPr id="140" name="Shape 140"/>
          <p:cNvSpPr txBox="1"/>
          <p:nvPr/>
        </p:nvSpPr>
        <p:spPr>
          <a:xfrm>
            <a:off x="8466875" y="6346176"/>
            <a:ext cx="648071" cy="513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lt1"/>
              </a:buClr>
              <a:buSzPct val="25000"/>
              <a:buFont typeface="Arial"/>
              <a:buNone/>
            </a:pPr>
            <a:r>
              <a:rPr b="0" i="0" lang="bg-BG" sz="2400" u="none" cap="none" strike="noStrike">
                <a:solidFill>
                  <a:schemeClr val="lt1"/>
                </a:solidFill>
                <a:latin typeface="Calibri"/>
                <a:ea typeface="Calibri"/>
                <a:cs typeface="Calibri"/>
                <a:sym typeface="Calibri"/>
              </a:rPr>
              <a:t>6/8</a:t>
            </a:r>
          </a:p>
        </p:txBody>
      </p:sp>
      <p:sp>
        <p:nvSpPr>
          <p:cNvPr id="141" name="Shape 141"/>
          <p:cNvSpPr txBox="1"/>
          <p:nvPr/>
        </p:nvSpPr>
        <p:spPr>
          <a:xfrm>
            <a:off x="4860032" y="1556791"/>
            <a:ext cx="3672407" cy="4790356"/>
          </a:xfrm>
          <a:prstGeom prst="rect">
            <a:avLst/>
          </a:prstGeom>
          <a:noFill/>
          <a:ln>
            <a:noFill/>
          </a:ln>
        </p:spPr>
        <p:txBody>
          <a:bodyPr anchorCtr="0" anchor="t" bIns="45700" lIns="91425" rIns="91425" wrap="square" tIns="45700">
            <a:noAutofit/>
          </a:bodyPr>
          <a:lstStyle/>
          <a:p>
            <a:pPr indent="-342900" lvl="0" marL="342900" marR="0" rtl="0" algn="l">
              <a:lnSpc>
                <a:spcPct val="100000"/>
              </a:lnSpc>
              <a:spcBef>
                <a:spcPts val="0"/>
              </a:spcBef>
              <a:spcAft>
                <a:spcPts val="0"/>
              </a:spcAft>
              <a:buClr>
                <a:schemeClr val="lt1"/>
              </a:buClr>
              <a:buSzPct val="100000"/>
              <a:buFont typeface="Arial"/>
              <a:buChar char="•"/>
            </a:pPr>
            <a:r>
              <a:rPr b="0" i="0" lang="bg-BG" sz="3000" u="none" cap="none" strike="noStrike">
                <a:solidFill>
                  <a:schemeClr val="lt1"/>
                </a:solidFill>
                <a:latin typeface="Calibri"/>
                <a:ea typeface="Calibri"/>
                <a:cs typeface="Calibri"/>
                <a:sym typeface="Calibri"/>
              </a:rPr>
              <a:t>Влияят се oт близкостоящи външни електрически полета.</a:t>
            </a:r>
          </a:p>
          <a:p>
            <a:pPr indent="-342900" lvl="0" marL="342900" marR="0" rtl="0" algn="l">
              <a:lnSpc>
                <a:spcPct val="100000"/>
              </a:lnSpc>
              <a:spcBef>
                <a:spcPts val="600"/>
              </a:spcBef>
              <a:spcAft>
                <a:spcPts val="0"/>
              </a:spcAft>
              <a:buClr>
                <a:schemeClr val="lt1"/>
              </a:buClr>
              <a:buSzPct val="100000"/>
              <a:buFont typeface="Arial"/>
              <a:buChar char="•"/>
            </a:pPr>
            <a:r>
              <a:rPr b="0" i="0" lang="bg-BG" sz="3000" u="none" cap="none" strike="noStrike">
                <a:solidFill>
                  <a:schemeClr val="lt1"/>
                </a:solidFill>
                <a:latin typeface="Calibri"/>
                <a:ea typeface="Calibri"/>
                <a:cs typeface="Calibri"/>
                <a:sym typeface="Calibri"/>
              </a:rPr>
              <a:t>Не са особено подходящи за измервания на малки напрежения.</a:t>
            </a: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chemeClr val="lt1"/>
              </a:buClr>
              <a:buSzPct val="25000"/>
              <a:buFont typeface="Calibri"/>
              <a:buNone/>
            </a:pPr>
            <a:r>
              <a:rPr b="0" i="0" lang="bg-BG" sz="4400" u="none" cap="none" strike="noStrike">
                <a:solidFill>
                  <a:schemeClr val="lt1"/>
                </a:solidFill>
                <a:latin typeface="Calibri"/>
                <a:ea typeface="Calibri"/>
                <a:cs typeface="Calibri"/>
                <a:sym typeface="Calibri"/>
              </a:rPr>
              <a:t>Източници</a:t>
            </a:r>
          </a:p>
        </p:txBody>
      </p:sp>
      <p:sp>
        <p:nvSpPr>
          <p:cNvPr descr="https://upload.wikimedia.org/wikipedia/en/2/27/Electrostatic_voltmeter_Rawson_Electrical_6KV.jpg" id="147" name="Shape 147"/>
          <p:cNvSpPr/>
          <p:nvPr/>
        </p:nvSpPr>
        <p:spPr>
          <a:xfrm>
            <a:off x="155575" y="-144463"/>
            <a:ext cx="304799" cy="304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endParaRPr>
          </a:p>
        </p:txBody>
      </p:sp>
      <p:sp>
        <p:nvSpPr>
          <p:cNvPr id="148" name="Shape 148"/>
          <p:cNvSpPr txBox="1"/>
          <p:nvPr/>
        </p:nvSpPr>
        <p:spPr>
          <a:xfrm>
            <a:off x="155575" y="1555819"/>
            <a:ext cx="8635336" cy="2521253"/>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lt1"/>
              </a:buClr>
              <a:buSzPct val="25000"/>
              <a:buFont typeface="Arial"/>
              <a:buNone/>
            </a:pPr>
            <a:r>
              <a:rPr b="0" i="0" lang="bg-BG" sz="3200" u="sng" cap="none" strike="noStrike">
                <a:solidFill>
                  <a:schemeClr val="hlink"/>
                </a:solidFill>
                <a:latin typeface="Calibri"/>
                <a:ea typeface="Calibri"/>
                <a:cs typeface="Calibri"/>
                <a:sym typeface="Calibri"/>
                <a:hlinkClick r:id="rId3"/>
              </a:rPr>
              <a:t>http://setunna.com/en/electronics/electrostatic-instrumentation</a:t>
            </a:r>
          </a:p>
          <a:p>
            <a:pPr indent="0" lvl="0" marL="0" marR="0" rtl="0" algn="l">
              <a:lnSpc>
                <a:spcPct val="100000"/>
              </a:lnSpc>
              <a:spcBef>
                <a:spcPts val="640"/>
              </a:spcBef>
              <a:spcAft>
                <a:spcPts val="0"/>
              </a:spcAft>
              <a:buClr>
                <a:schemeClr val="lt1"/>
              </a:buClr>
              <a:buSzPct val="25000"/>
              <a:buFont typeface="Arial"/>
              <a:buNone/>
            </a:pPr>
            <a:r>
              <a:rPr b="0" i="0" lang="bg-BG" sz="3200" u="sng" cap="none" strike="noStrike">
                <a:solidFill>
                  <a:schemeClr val="hlink"/>
                </a:solidFill>
                <a:latin typeface="Calibri"/>
                <a:ea typeface="Calibri"/>
                <a:cs typeface="Calibri"/>
                <a:sym typeface="Calibri"/>
                <a:hlinkClick r:id="rId4"/>
              </a:rPr>
              <a:t>https://en.wikipedia.org/wiki/Electrostatic_voltmeter</a:t>
            </a:r>
          </a:p>
          <a:p>
            <a:pPr indent="0" lvl="0" marL="0" marR="0" rtl="0" algn="l">
              <a:lnSpc>
                <a:spcPct val="100000"/>
              </a:lnSpc>
              <a:spcBef>
                <a:spcPts val="640"/>
              </a:spcBef>
              <a:spcAft>
                <a:spcPts val="0"/>
              </a:spcAft>
              <a:buClr>
                <a:schemeClr val="dk1"/>
              </a:buClr>
              <a:buFont typeface="Arial"/>
              <a:buNone/>
            </a:pPr>
            <a:r>
              <a:t/>
            </a:r>
            <a:endParaRPr b="0" i="0" sz="3200" u="none" cap="none" strike="noStrike">
              <a:solidFill>
                <a:schemeClr val="lt1"/>
              </a:solidFill>
              <a:latin typeface="Calibri"/>
              <a:ea typeface="Calibri"/>
              <a:cs typeface="Calibri"/>
              <a:sym typeface="Calibri"/>
            </a:endParaRPr>
          </a:p>
          <a:p>
            <a:pPr indent="0" lvl="0" marL="0" marR="0" rtl="0" algn="l">
              <a:lnSpc>
                <a:spcPct val="100000"/>
              </a:lnSpc>
              <a:spcBef>
                <a:spcPts val="640"/>
              </a:spcBef>
              <a:spcAft>
                <a:spcPts val="0"/>
              </a:spcAft>
              <a:buClr>
                <a:schemeClr val="dk1"/>
              </a:buClr>
              <a:buFont typeface="Arial"/>
              <a:buNone/>
            </a:pPr>
            <a:r>
              <a:t/>
            </a:r>
            <a:endParaRPr b="0" i="0" sz="3200" u="none" cap="none" strike="noStrike">
              <a:solidFill>
                <a:schemeClr val="lt1"/>
              </a:solidFill>
              <a:latin typeface="Calibri"/>
              <a:ea typeface="Calibri"/>
              <a:cs typeface="Calibri"/>
              <a:sym typeface="Calibri"/>
            </a:endParaRPr>
          </a:p>
        </p:txBody>
      </p:sp>
      <p:sp>
        <p:nvSpPr>
          <p:cNvPr id="149" name="Shape 149"/>
          <p:cNvSpPr txBox="1"/>
          <p:nvPr/>
        </p:nvSpPr>
        <p:spPr>
          <a:xfrm>
            <a:off x="8466875" y="6346176"/>
            <a:ext cx="648071" cy="513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lt1"/>
              </a:buClr>
              <a:buSzPct val="25000"/>
              <a:buFont typeface="Arial"/>
              <a:buNone/>
            </a:pPr>
            <a:r>
              <a:rPr b="0" i="0" lang="bg-BG" sz="2400" u="none" cap="none" strike="noStrike">
                <a:solidFill>
                  <a:schemeClr val="lt1"/>
                </a:solidFill>
                <a:latin typeface="Calibri"/>
                <a:ea typeface="Calibri"/>
                <a:cs typeface="Calibri"/>
                <a:sym typeface="Calibri"/>
              </a:rPr>
              <a:t>7/8</a:t>
            </a:r>
          </a:p>
        </p:txBody>
      </p:sp>
      <p:sp>
        <p:nvSpPr>
          <p:cNvPr id="150" name="Shape 150"/>
          <p:cNvSpPr txBox="1"/>
          <p:nvPr/>
        </p:nvSpPr>
        <p:spPr>
          <a:xfrm>
            <a:off x="434643" y="3645023"/>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chemeClr val="lt1"/>
              </a:buClr>
              <a:buSzPct val="25000"/>
              <a:buFont typeface="Calibri"/>
              <a:buNone/>
            </a:pPr>
            <a:r>
              <a:rPr b="0" i="0" lang="bg-BG" sz="4400" u="none" cap="none" strike="noStrike">
                <a:solidFill>
                  <a:schemeClr val="lt1"/>
                </a:solidFill>
                <a:latin typeface="Calibri"/>
                <a:ea typeface="Calibri"/>
                <a:cs typeface="Calibri"/>
                <a:sym typeface="Calibri"/>
              </a:rPr>
              <a:t>Въпроси?</a:t>
            </a:r>
          </a:p>
        </p:txBody>
      </p:sp>
      <p:pic>
        <p:nvPicPr>
          <p:cNvPr descr="D:\Николай\ТУ София\ІІ Курс\Електрически измервания\Електростатични измервателни уреди\Материали\JPEG\elstat_a.jpg" id="151" name="Shape 151"/>
          <p:cNvPicPr preferRelativeResize="0"/>
          <p:nvPr/>
        </p:nvPicPr>
        <p:blipFill rotWithShape="1">
          <a:blip r:embed="rId5">
            <a:alphaModFix/>
          </a:blip>
          <a:srcRect b="0" l="0" r="0" t="0"/>
          <a:stretch/>
        </p:blipFill>
        <p:spPr>
          <a:xfrm>
            <a:off x="899591" y="3429000"/>
            <a:ext cx="2376263" cy="3168351"/>
          </a:xfrm>
          <a:prstGeom prst="rect">
            <a:avLst/>
          </a:prstGeom>
          <a:noFill/>
          <a:ln>
            <a:noFill/>
          </a:ln>
        </p:spPr>
      </p:pic>
      <p:pic>
        <p:nvPicPr>
          <p:cNvPr descr="D:\Николай\ТУ София\ІІ Курс\Електрически измервания\Електростатични измервателни уреди\Материали\JPEG\Electrostatics03.jpg" id="152" name="Shape 152"/>
          <p:cNvPicPr preferRelativeResize="0"/>
          <p:nvPr/>
        </p:nvPicPr>
        <p:blipFill rotWithShape="1">
          <a:blip r:embed="rId6">
            <a:alphaModFix/>
          </a:blip>
          <a:srcRect b="0" l="0" r="0" t="0"/>
          <a:stretch/>
        </p:blipFill>
        <p:spPr>
          <a:xfrm>
            <a:off x="5889485" y="3415373"/>
            <a:ext cx="2426931" cy="3253985"/>
          </a:xfrm>
          <a:prstGeom prst="rect">
            <a:avLst/>
          </a:prstGeom>
          <a:noFill/>
          <a:ln>
            <a:noFill/>
          </a:ln>
        </p:spPr>
      </p:pic>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Shape 157"/>
          <p:cNvSpPr txBox="1"/>
          <p:nvPr>
            <p:ph type="title"/>
          </p:nvPr>
        </p:nvSpPr>
        <p:spPr>
          <a:xfrm>
            <a:off x="611560" y="2924943"/>
            <a:ext cx="8229600" cy="1143000"/>
          </a:xfrm>
          <a:prstGeom prst="rect">
            <a:avLst/>
          </a:prstGeom>
          <a:noFill/>
          <a:ln>
            <a:noFill/>
          </a:ln>
        </p:spPr>
        <p:txBody>
          <a:bodyPr anchorCtr="0" anchor="ctr" bIns="45700" lIns="91425" rIns="91425" wrap="square" tIns="45700">
            <a:noAutofit/>
          </a:bodyPr>
          <a:lstStyle/>
          <a:p>
            <a:pPr indent="0" lvl="0" marL="0" marR="0" rtl="0" algn="ctr">
              <a:lnSpc>
                <a:spcPct val="100000"/>
              </a:lnSpc>
              <a:spcBef>
                <a:spcPts val="0"/>
              </a:spcBef>
              <a:spcAft>
                <a:spcPts val="0"/>
              </a:spcAft>
              <a:buClr>
                <a:schemeClr val="lt1"/>
              </a:buClr>
              <a:buSzPct val="25000"/>
              <a:buFont typeface="Calibri"/>
              <a:buNone/>
            </a:pPr>
            <a:r>
              <a:rPr b="0" i="0" lang="bg-BG" sz="4400" u="none" cap="none" strike="noStrike">
                <a:solidFill>
                  <a:schemeClr val="lt1"/>
                </a:solidFill>
                <a:latin typeface="Calibri"/>
                <a:ea typeface="Calibri"/>
                <a:cs typeface="Calibri"/>
                <a:sym typeface="Calibri"/>
              </a:rPr>
              <a:t>Благодаря за вниманието!</a:t>
            </a:r>
          </a:p>
        </p:txBody>
      </p:sp>
      <p:sp>
        <p:nvSpPr>
          <p:cNvPr descr="https://upload.wikimedia.org/wikipedia/en/2/27/Electrostatic_voltmeter_Rawson_Electrical_6KV.jpg" id="158" name="Shape 158"/>
          <p:cNvSpPr/>
          <p:nvPr/>
        </p:nvSpPr>
        <p:spPr>
          <a:xfrm>
            <a:off x="155575" y="-144463"/>
            <a:ext cx="304799" cy="304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rgbClr val="000000"/>
              </a:buClr>
              <a:buFont typeface="Arial"/>
              <a:buNone/>
            </a:pPr>
            <a:r>
              <a:t/>
            </a:r>
            <a:endParaRPr b="0" i="0" sz="1800" u="none" cap="none" strike="noStrike">
              <a:solidFill>
                <a:schemeClr val="dk1"/>
              </a:solidFill>
              <a:latin typeface="Calibri"/>
              <a:ea typeface="Calibri"/>
              <a:cs typeface="Calibri"/>
              <a:sym typeface="Calibri"/>
            </a:endParaRPr>
          </a:p>
        </p:txBody>
      </p:sp>
      <p:sp>
        <p:nvSpPr>
          <p:cNvPr id="159" name="Shape 159"/>
          <p:cNvSpPr txBox="1"/>
          <p:nvPr/>
        </p:nvSpPr>
        <p:spPr>
          <a:xfrm>
            <a:off x="8466875" y="6346176"/>
            <a:ext cx="648071" cy="513801"/>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chemeClr val="lt1"/>
              </a:buClr>
              <a:buSzPct val="25000"/>
              <a:buFont typeface="Arial"/>
              <a:buNone/>
            </a:pPr>
            <a:r>
              <a:rPr b="0" i="0" lang="bg-BG" sz="2400" u="none" cap="none" strike="noStrike">
                <a:solidFill>
                  <a:schemeClr val="lt1"/>
                </a:solidFill>
                <a:latin typeface="Calibri"/>
                <a:ea typeface="Calibri"/>
                <a:cs typeface="Calibri"/>
                <a:sym typeface="Calibri"/>
              </a:rPr>
              <a:t>8/8</a:t>
            </a:r>
          </a:p>
        </p:txBody>
      </p:sp>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